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3" r:id="rId2"/>
    <p:sldId id="260" r:id="rId3"/>
    <p:sldId id="271" r:id="rId4"/>
    <p:sldId id="272" r:id="rId5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99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0" autoAdjust="0"/>
    <p:restoredTop sz="99640" autoAdjust="0"/>
  </p:normalViewPr>
  <p:slideViewPr>
    <p:cSldViewPr>
      <p:cViewPr varScale="1">
        <p:scale>
          <a:sx n="111" d="100"/>
          <a:sy n="111" d="100"/>
        </p:scale>
        <p:origin x="1782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D85EBD86-56E0-4184-B099-ECDBFB72275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BDACFA34-6581-4582-95DF-4630DFF8F8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C87F709A-8220-45F7-9F6F-33586CCE5C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55664AAB-E469-4394-8F8A-7D9E3A8661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A859A848-A507-414E-B787-F3DED29F1E4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12EE1F40-3DBB-4EDE-A223-2B359D660D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8331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60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CF073F1E-82AD-4A2E-B8C8-6D94AE999DB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18919691-9F81-422C-B4FF-FAEB55A807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3" r:id="rId2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4" name="楕円 1813">
            <a:extLst>
              <a:ext uri="{FF2B5EF4-FFF2-40B4-BE49-F238E27FC236}">
                <a16:creationId xmlns:a16="http://schemas.microsoft.com/office/drawing/2014/main" id="{8EA94214-BE88-4DED-B1CB-7ECE51D6984F}"/>
              </a:ext>
            </a:extLst>
          </p:cNvPr>
          <p:cNvSpPr/>
          <p:nvPr/>
        </p:nvSpPr>
        <p:spPr>
          <a:xfrm rot="1581288">
            <a:off x="5490166" y="1338525"/>
            <a:ext cx="4293497" cy="216846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A1677167-B561-4AFF-9359-0A938E8BC8D3}"/>
              </a:ext>
            </a:extLst>
          </p:cNvPr>
          <p:cNvGrpSpPr/>
          <p:nvPr/>
        </p:nvGrpSpPr>
        <p:grpSpPr>
          <a:xfrm>
            <a:off x="681040" y="1347060"/>
            <a:ext cx="8537373" cy="4648437"/>
            <a:chOff x="681040" y="1347060"/>
            <a:chExt cx="8537373" cy="4648437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139B5412-91AB-4075-A69B-7763E9D84273}"/>
                </a:ext>
              </a:extLst>
            </p:cNvPr>
            <p:cNvGrpSpPr/>
            <p:nvPr/>
          </p:nvGrpSpPr>
          <p:grpSpPr>
            <a:xfrm>
              <a:off x="681040" y="1347060"/>
              <a:ext cx="8537373" cy="4648437"/>
              <a:chOff x="681040" y="1347060"/>
              <a:chExt cx="8537373" cy="4648437"/>
            </a:xfrm>
          </p:grpSpPr>
          <p:grpSp>
            <p:nvGrpSpPr>
              <p:cNvPr id="162" name="Group 1018">
                <a:extLst>
                  <a:ext uri="{FF2B5EF4-FFF2-40B4-BE49-F238E27FC236}">
                    <a16:creationId xmlns:a16="http://schemas.microsoft.com/office/drawing/2014/main" id="{63F0759E-CC19-4056-A77C-D26DDAD22FD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656638" y="3845257"/>
                <a:ext cx="1517878" cy="1517878"/>
                <a:chOff x="5591" y="3166"/>
                <a:chExt cx="1361" cy="1361"/>
              </a:xfrm>
            </p:grpSpPr>
            <p:sp>
              <p:nvSpPr>
                <p:cNvPr id="163" name="Freeform 965">
                  <a:extLst>
                    <a:ext uri="{FF2B5EF4-FFF2-40B4-BE49-F238E27FC236}">
                      <a16:creationId xmlns:a16="http://schemas.microsoft.com/office/drawing/2014/main" id="{E1646F83-7399-460C-BC9B-0C65E3F52B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88" y="4186"/>
                  <a:ext cx="567" cy="341"/>
                </a:xfrm>
                <a:custGeom>
                  <a:avLst/>
                  <a:gdLst>
                    <a:gd name="T0" fmla="*/ 28 w 567"/>
                    <a:gd name="T1" fmla="*/ 255 h 341"/>
                    <a:gd name="T2" fmla="*/ 0 w 567"/>
                    <a:gd name="T3" fmla="*/ 284 h 341"/>
                    <a:gd name="T4" fmla="*/ 85 w 567"/>
                    <a:gd name="T5" fmla="*/ 341 h 341"/>
                    <a:gd name="T6" fmla="*/ 114 w 567"/>
                    <a:gd name="T7" fmla="*/ 312 h 341"/>
                    <a:gd name="T8" fmla="*/ 170 w 567"/>
                    <a:gd name="T9" fmla="*/ 341 h 341"/>
                    <a:gd name="T10" fmla="*/ 227 w 567"/>
                    <a:gd name="T11" fmla="*/ 312 h 341"/>
                    <a:gd name="T12" fmla="*/ 255 w 567"/>
                    <a:gd name="T13" fmla="*/ 341 h 341"/>
                    <a:gd name="T14" fmla="*/ 255 w 567"/>
                    <a:gd name="T15" fmla="*/ 312 h 341"/>
                    <a:gd name="T16" fmla="*/ 312 w 567"/>
                    <a:gd name="T17" fmla="*/ 284 h 341"/>
                    <a:gd name="T18" fmla="*/ 340 w 567"/>
                    <a:gd name="T19" fmla="*/ 341 h 341"/>
                    <a:gd name="T20" fmla="*/ 425 w 567"/>
                    <a:gd name="T21" fmla="*/ 284 h 341"/>
                    <a:gd name="T22" fmla="*/ 454 w 567"/>
                    <a:gd name="T23" fmla="*/ 227 h 341"/>
                    <a:gd name="T24" fmla="*/ 425 w 567"/>
                    <a:gd name="T25" fmla="*/ 142 h 341"/>
                    <a:gd name="T26" fmla="*/ 539 w 567"/>
                    <a:gd name="T27" fmla="*/ 199 h 341"/>
                    <a:gd name="T28" fmla="*/ 567 w 567"/>
                    <a:gd name="T29" fmla="*/ 170 h 341"/>
                    <a:gd name="T30" fmla="*/ 567 w 567"/>
                    <a:gd name="T31" fmla="*/ 114 h 341"/>
                    <a:gd name="T32" fmla="*/ 510 w 567"/>
                    <a:gd name="T33" fmla="*/ 85 h 341"/>
                    <a:gd name="T34" fmla="*/ 482 w 567"/>
                    <a:gd name="T35" fmla="*/ 0 h 341"/>
                    <a:gd name="T36" fmla="*/ 340 w 567"/>
                    <a:gd name="T37" fmla="*/ 114 h 341"/>
                    <a:gd name="T38" fmla="*/ 255 w 567"/>
                    <a:gd name="T39" fmla="*/ 114 h 341"/>
                    <a:gd name="T40" fmla="*/ 170 w 567"/>
                    <a:gd name="T41" fmla="*/ 142 h 341"/>
                    <a:gd name="T42" fmla="*/ 114 w 567"/>
                    <a:gd name="T43" fmla="*/ 227 h 341"/>
                    <a:gd name="T44" fmla="*/ 28 w 567"/>
                    <a:gd name="T45" fmla="*/ 255 h 3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567" h="341">
                      <a:moveTo>
                        <a:pt x="28" y="255"/>
                      </a:moveTo>
                      <a:lnTo>
                        <a:pt x="0" y="284"/>
                      </a:lnTo>
                      <a:lnTo>
                        <a:pt x="85" y="341"/>
                      </a:lnTo>
                      <a:lnTo>
                        <a:pt x="114" y="312"/>
                      </a:lnTo>
                      <a:lnTo>
                        <a:pt x="170" y="341"/>
                      </a:lnTo>
                      <a:lnTo>
                        <a:pt x="227" y="312"/>
                      </a:lnTo>
                      <a:lnTo>
                        <a:pt x="255" y="341"/>
                      </a:lnTo>
                      <a:lnTo>
                        <a:pt x="255" y="312"/>
                      </a:lnTo>
                      <a:lnTo>
                        <a:pt x="312" y="284"/>
                      </a:lnTo>
                      <a:lnTo>
                        <a:pt x="340" y="341"/>
                      </a:lnTo>
                      <a:lnTo>
                        <a:pt x="425" y="284"/>
                      </a:lnTo>
                      <a:lnTo>
                        <a:pt x="454" y="227"/>
                      </a:lnTo>
                      <a:lnTo>
                        <a:pt x="425" y="142"/>
                      </a:lnTo>
                      <a:lnTo>
                        <a:pt x="539" y="199"/>
                      </a:lnTo>
                      <a:lnTo>
                        <a:pt x="567" y="170"/>
                      </a:lnTo>
                      <a:lnTo>
                        <a:pt x="567" y="114"/>
                      </a:lnTo>
                      <a:lnTo>
                        <a:pt x="510" y="85"/>
                      </a:lnTo>
                      <a:lnTo>
                        <a:pt x="482" y="0"/>
                      </a:lnTo>
                      <a:lnTo>
                        <a:pt x="340" y="114"/>
                      </a:lnTo>
                      <a:lnTo>
                        <a:pt x="255" y="114"/>
                      </a:lnTo>
                      <a:lnTo>
                        <a:pt x="170" y="142"/>
                      </a:lnTo>
                      <a:lnTo>
                        <a:pt x="114" y="227"/>
                      </a:lnTo>
                      <a:lnTo>
                        <a:pt x="28" y="255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64" name="Freeform 966">
                  <a:extLst>
                    <a:ext uri="{FF2B5EF4-FFF2-40B4-BE49-F238E27FC236}">
                      <a16:creationId xmlns:a16="http://schemas.microsoft.com/office/drawing/2014/main" id="{9E4E65FD-0542-42BC-ABF8-1A61BAC0A6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90" y="3931"/>
                  <a:ext cx="453" cy="510"/>
                </a:xfrm>
                <a:custGeom>
                  <a:avLst/>
                  <a:gdLst>
                    <a:gd name="T0" fmla="*/ 255 w 453"/>
                    <a:gd name="T1" fmla="*/ 0 h 510"/>
                    <a:gd name="T2" fmla="*/ 113 w 453"/>
                    <a:gd name="T3" fmla="*/ 57 h 510"/>
                    <a:gd name="T4" fmla="*/ 56 w 453"/>
                    <a:gd name="T5" fmla="*/ 57 h 510"/>
                    <a:gd name="T6" fmla="*/ 0 w 453"/>
                    <a:gd name="T7" fmla="*/ 114 h 510"/>
                    <a:gd name="T8" fmla="*/ 0 w 453"/>
                    <a:gd name="T9" fmla="*/ 255 h 510"/>
                    <a:gd name="T10" fmla="*/ 28 w 453"/>
                    <a:gd name="T11" fmla="*/ 312 h 510"/>
                    <a:gd name="T12" fmla="*/ 85 w 453"/>
                    <a:gd name="T13" fmla="*/ 340 h 510"/>
                    <a:gd name="T14" fmla="*/ 28 w 453"/>
                    <a:gd name="T15" fmla="*/ 369 h 510"/>
                    <a:gd name="T16" fmla="*/ 28 w 453"/>
                    <a:gd name="T17" fmla="*/ 425 h 510"/>
                    <a:gd name="T18" fmla="*/ 56 w 453"/>
                    <a:gd name="T19" fmla="*/ 425 h 510"/>
                    <a:gd name="T20" fmla="*/ 85 w 453"/>
                    <a:gd name="T21" fmla="*/ 397 h 510"/>
                    <a:gd name="T22" fmla="*/ 170 w 453"/>
                    <a:gd name="T23" fmla="*/ 454 h 510"/>
                    <a:gd name="T24" fmla="*/ 170 w 453"/>
                    <a:gd name="T25" fmla="*/ 482 h 510"/>
                    <a:gd name="T26" fmla="*/ 198 w 453"/>
                    <a:gd name="T27" fmla="*/ 482 h 510"/>
                    <a:gd name="T28" fmla="*/ 226 w 453"/>
                    <a:gd name="T29" fmla="*/ 510 h 510"/>
                    <a:gd name="T30" fmla="*/ 312 w 453"/>
                    <a:gd name="T31" fmla="*/ 482 h 510"/>
                    <a:gd name="T32" fmla="*/ 368 w 453"/>
                    <a:gd name="T33" fmla="*/ 397 h 510"/>
                    <a:gd name="T34" fmla="*/ 453 w 453"/>
                    <a:gd name="T35" fmla="*/ 369 h 510"/>
                    <a:gd name="T36" fmla="*/ 312 w 453"/>
                    <a:gd name="T37" fmla="*/ 227 h 510"/>
                    <a:gd name="T38" fmla="*/ 283 w 453"/>
                    <a:gd name="T39" fmla="*/ 114 h 510"/>
                    <a:gd name="T40" fmla="*/ 255 w 453"/>
                    <a:gd name="T41" fmla="*/ 0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453" h="510">
                      <a:moveTo>
                        <a:pt x="255" y="0"/>
                      </a:moveTo>
                      <a:lnTo>
                        <a:pt x="113" y="57"/>
                      </a:lnTo>
                      <a:lnTo>
                        <a:pt x="56" y="57"/>
                      </a:lnTo>
                      <a:lnTo>
                        <a:pt x="0" y="114"/>
                      </a:lnTo>
                      <a:lnTo>
                        <a:pt x="0" y="255"/>
                      </a:lnTo>
                      <a:lnTo>
                        <a:pt x="28" y="312"/>
                      </a:lnTo>
                      <a:lnTo>
                        <a:pt x="85" y="340"/>
                      </a:lnTo>
                      <a:lnTo>
                        <a:pt x="28" y="369"/>
                      </a:lnTo>
                      <a:lnTo>
                        <a:pt x="28" y="425"/>
                      </a:lnTo>
                      <a:lnTo>
                        <a:pt x="56" y="425"/>
                      </a:lnTo>
                      <a:lnTo>
                        <a:pt x="85" y="397"/>
                      </a:lnTo>
                      <a:lnTo>
                        <a:pt x="170" y="454"/>
                      </a:lnTo>
                      <a:lnTo>
                        <a:pt x="170" y="482"/>
                      </a:lnTo>
                      <a:lnTo>
                        <a:pt x="198" y="482"/>
                      </a:lnTo>
                      <a:lnTo>
                        <a:pt x="226" y="510"/>
                      </a:lnTo>
                      <a:lnTo>
                        <a:pt x="312" y="482"/>
                      </a:lnTo>
                      <a:lnTo>
                        <a:pt x="368" y="397"/>
                      </a:lnTo>
                      <a:lnTo>
                        <a:pt x="453" y="369"/>
                      </a:lnTo>
                      <a:lnTo>
                        <a:pt x="312" y="227"/>
                      </a:lnTo>
                      <a:lnTo>
                        <a:pt x="283" y="114"/>
                      </a:lnTo>
                      <a:lnTo>
                        <a:pt x="255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65" name="Freeform 967">
                  <a:extLst>
                    <a:ext uri="{FF2B5EF4-FFF2-40B4-BE49-F238E27FC236}">
                      <a16:creationId xmlns:a16="http://schemas.microsoft.com/office/drawing/2014/main" id="{F7DE262C-475D-45AA-8B5E-AD7CFE8920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45" y="3846"/>
                  <a:ext cx="283" cy="454"/>
                </a:xfrm>
                <a:custGeom>
                  <a:avLst/>
                  <a:gdLst>
                    <a:gd name="T0" fmla="*/ 283 w 283"/>
                    <a:gd name="T1" fmla="*/ 454 h 454"/>
                    <a:gd name="T2" fmla="*/ 198 w 283"/>
                    <a:gd name="T3" fmla="*/ 454 h 454"/>
                    <a:gd name="T4" fmla="*/ 57 w 283"/>
                    <a:gd name="T5" fmla="*/ 312 h 454"/>
                    <a:gd name="T6" fmla="*/ 0 w 283"/>
                    <a:gd name="T7" fmla="*/ 85 h 454"/>
                    <a:gd name="T8" fmla="*/ 113 w 283"/>
                    <a:gd name="T9" fmla="*/ 57 h 454"/>
                    <a:gd name="T10" fmla="*/ 170 w 283"/>
                    <a:gd name="T11" fmla="*/ 0 h 454"/>
                    <a:gd name="T12" fmla="*/ 198 w 283"/>
                    <a:gd name="T13" fmla="*/ 0 h 454"/>
                    <a:gd name="T14" fmla="*/ 227 w 283"/>
                    <a:gd name="T15" fmla="*/ 170 h 454"/>
                    <a:gd name="T16" fmla="*/ 227 w 283"/>
                    <a:gd name="T17" fmla="*/ 340 h 454"/>
                    <a:gd name="T18" fmla="*/ 283 w 283"/>
                    <a:gd name="T19" fmla="*/ 454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83" h="454">
                      <a:moveTo>
                        <a:pt x="283" y="454"/>
                      </a:moveTo>
                      <a:lnTo>
                        <a:pt x="198" y="454"/>
                      </a:lnTo>
                      <a:lnTo>
                        <a:pt x="57" y="312"/>
                      </a:lnTo>
                      <a:lnTo>
                        <a:pt x="0" y="85"/>
                      </a:lnTo>
                      <a:lnTo>
                        <a:pt x="113" y="57"/>
                      </a:lnTo>
                      <a:lnTo>
                        <a:pt x="170" y="0"/>
                      </a:lnTo>
                      <a:lnTo>
                        <a:pt x="198" y="0"/>
                      </a:lnTo>
                      <a:lnTo>
                        <a:pt x="227" y="170"/>
                      </a:lnTo>
                      <a:lnTo>
                        <a:pt x="227" y="340"/>
                      </a:lnTo>
                      <a:lnTo>
                        <a:pt x="283" y="454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66" name="Freeform 968">
                  <a:extLst>
                    <a:ext uri="{FF2B5EF4-FFF2-40B4-BE49-F238E27FC236}">
                      <a16:creationId xmlns:a16="http://schemas.microsoft.com/office/drawing/2014/main" id="{77880738-5B4A-4114-9C78-35F335C056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43" y="3818"/>
                  <a:ext cx="312" cy="482"/>
                </a:xfrm>
                <a:custGeom>
                  <a:avLst/>
                  <a:gdLst>
                    <a:gd name="T0" fmla="*/ 85 w 312"/>
                    <a:gd name="T1" fmla="*/ 482 h 482"/>
                    <a:gd name="T2" fmla="*/ 29 w 312"/>
                    <a:gd name="T3" fmla="*/ 368 h 482"/>
                    <a:gd name="T4" fmla="*/ 29 w 312"/>
                    <a:gd name="T5" fmla="*/ 198 h 482"/>
                    <a:gd name="T6" fmla="*/ 0 w 312"/>
                    <a:gd name="T7" fmla="*/ 28 h 482"/>
                    <a:gd name="T8" fmla="*/ 57 w 312"/>
                    <a:gd name="T9" fmla="*/ 0 h 482"/>
                    <a:gd name="T10" fmla="*/ 255 w 312"/>
                    <a:gd name="T11" fmla="*/ 28 h 482"/>
                    <a:gd name="T12" fmla="*/ 312 w 312"/>
                    <a:gd name="T13" fmla="*/ 56 h 482"/>
                    <a:gd name="T14" fmla="*/ 312 w 312"/>
                    <a:gd name="T15" fmla="*/ 113 h 482"/>
                    <a:gd name="T16" fmla="*/ 255 w 312"/>
                    <a:gd name="T17" fmla="*/ 198 h 482"/>
                    <a:gd name="T18" fmla="*/ 255 w 312"/>
                    <a:gd name="T19" fmla="*/ 283 h 482"/>
                    <a:gd name="T20" fmla="*/ 227 w 312"/>
                    <a:gd name="T21" fmla="*/ 368 h 482"/>
                    <a:gd name="T22" fmla="*/ 85 w 312"/>
                    <a:gd name="T23" fmla="*/ 482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12" h="482">
                      <a:moveTo>
                        <a:pt x="85" y="482"/>
                      </a:moveTo>
                      <a:lnTo>
                        <a:pt x="29" y="368"/>
                      </a:lnTo>
                      <a:lnTo>
                        <a:pt x="29" y="198"/>
                      </a:lnTo>
                      <a:lnTo>
                        <a:pt x="0" y="28"/>
                      </a:lnTo>
                      <a:lnTo>
                        <a:pt x="57" y="0"/>
                      </a:lnTo>
                      <a:lnTo>
                        <a:pt x="255" y="28"/>
                      </a:lnTo>
                      <a:lnTo>
                        <a:pt x="312" y="56"/>
                      </a:lnTo>
                      <a:lnTo>
                        <a:pt x="312" y="113"/>
                      </a:lnTo>
                      <a:lnTo>
                        <a:pt x="255" y="198"/>
                      </a:lnTo>
                      <a:lnTo>
                        <a:pt x="255" y="283"/>
                      </a:lnTo>
                      <a:lnTo>
                        <a:pt x="227" y="368"/>
                      </a:lnTo>
                      <a:lnTo>
                        <a:pt x="85" y="482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67" name="Freeform 969">
                  <a:extLst>
                    <a:ext uri="{FF2B5EF4-FFF2-40B4-BE49-F238E27FC236}">
                      <a16:creationId xmlns:a16="http://schemas.microsoft.com/office/drawing/2014/main" id="{3262F230-FC9C-4468-9FBE-2176E9915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16" y="3648"/>
                  <a:ext cx="284" cy="283"/>
                </a:xfrm>
                <a:custGeom>
                  <a:avLst/>
                  <a:gdLst>
                    <a:gd name="T0" fmla="*/ 284 w 284"/>
                    <a:gd name="T1" fmla="*/ 170 h 283"/>
                    <a:gd name="T2" fmla="*/ 227 w 284"/>
                    <a:gd name="T3" fmla="*/ 198 h 283"/>
                    <a:gd name="T4" fmla="*/ 199 w 284"/>
                    <a:gd name="T5" fmla="*/ 198 h 283"/>
                    <a:gd name="T6" fmla="*/ 142 w 284"/>
                    <a:gd name="T7" fmla="*/ 255 h 283"/>
                    <a:gd name="T8" fmla="*/ 29 w 284"/>
                    <a:gd name="T9" fmla="*/ 283 h 283"/>
                    <a:gd name="T10" fmla="*/ 29 w 284"/>
                    <a:gd name="T11" fmla="*/ 170 h 283"/>
                    <a:gd name="T12" fmla="*/ 0 w 284"/>
                    <a:gd name="T13" fmla="*/ 85 h 283"/>
                    <a:gd name="T14" fmla="*/ 57 w 284"/>
                    <a:gd name="T15" fmla="*/ 85 h 283"/>
                    <a:gd name="T16" fmla="*/ 114 w 284"/>
                    <a:gd name="T17" fmla="*/ 28 h 283"/>
                    <a:gd name="T18" fmla="*/ 256 w 284"/>
                    <a:gd name="T19" fmla="*/ 0 h 283"/>
                    <a:gd name="T20" fmla="*/ 256 w 284"/>
                    <a:gd name="T21" fmla="*/ 85 h 283"/>
                    <a:gd name="T22" fmla="*/ 284 w 284"/>
                    <a:gd name="T23" fmla="*/ 113 h 283"/>
                    <a:gd name="T24" fmla="*/ 284 w 284"/>
                    <a:gd name="T25" fmla="*/ 170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4" h="283">
                      <a:moveTo>
                        <a:pt x="284" y="170"/>
                      </a:moveTo>
                      <a:lnTo>
                        <a:pt x="227" y="198"/>
                      </a:lnTo>
                      <a:lnTo>
                        <a:pt x="199" y="198"/>
                      </a:lnTo>
                      <a:lnTo>
                        <a:pt x="142" y="255"/>
                      </a:lnTo>
                      <a:lnTo>
                        <a:pt x="29" y="283"/>
                      </a:lnTo>
                      <a:lnTo>
                        <a:pt x="29" y="170"/>
                      </a:lnTo>
                      <a:lnTo>
                        <a:pt x="0" y="85"/>
                      </a:lnTo>
                      <a:lnTo>
                        <a:pt x="57" y="85"/>
                      </a:lnTo>
                      <a:lnTo>
                        <a:pt x="114" y="28"/>
                      </a:lnTo>
                      <a:lnTo>
                        <a:pt x="256" y="0"/>
                      </a:lnTo>
                      <a:lnTo>
                        <a:pt x="256" y="85"/>
                      </a:lnTo>
                      <a:lnTo>
                        <a:pt x="284" y="113"/>
                      </a:lnTo>
                      <a:lnTo>
                        <a:pt x="284" y="17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68" name="Freeform 970">
                  <a:extLst>
                    <a:ext uri="{FF2B5EF4-FFF2-40B4-BE49-F238E27FC236}">
                      <a16:creationId xmlns:a16="http://schemas.microsoft.com/office/drawing/2014/main" id="{FCBCB173-AA5E-4E21-9F5D-29C020646B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75" y="3421"/>
                  <a:ext cx="397" cy="312"/>
                </a:xfrm>
                <a:custGeom>
                  <a:avLst/>
                  <a:gdLst>
                    <a:gd name="T0" fmla="*/ 141 w 397"/>
                    <a:gd name="T1" fmla="*/ 312 h 312"/>
                    <a:gd name="T2" fmla="*/ 198 w 397"/>
                    <a:gd name="T3" fmla="*/ 312 h 312"/>
                    <a:gd name="T4" fmla="*/ 255 w 397"/>
                    <a:gd name="T5" fmla="*/ 255 h 312"/>
                    <a:gd name="T6" fmla="*/ 397 w 397"/>
                    <a:gd name="T7" fmla="*/ 227 h 312"/>
                    <a:gd name="T8" fmla="*/ 368 w 397"/>
                    <a:gd name="T9" fmla="*/ 113 h 312"/>
                    <a:gd name="T10" fmla="*/ 340 w 397"/>
                    <a:gd name="T11" fmla="*/ 142 h 312"/>
                    <a:gd name="T12" fmla="*/ 312 w 397"/>
                    <a:gd name="T13" fmla="*/ 85 h 312"/>
                    <a:gd name="T14" fmla="*/ 227 w 397"/>
                    <a:gd name="T15" fmla="*/ 113 h 312"/>
                    <a:gd name="T16" fmla="*/ 198 w 397"/>
                    <a:gd name="T17" fmla="*/ 28 h 312"/>
                    <a:gd name="T18" fmla="*/ 141 w 397"/>
                    <a:gd name="T19" fmla="*/ 0 h 312"/>
                    <a:gd name="T20" fmla="*/ 85 w 397"/>
                    <a:gd name="T21" fmla="*/ 57 h 312"/>
                    <a:gd name="T22" fmla="*/ 56 w 397"/>
                    <a:gd name="T23" fmla="*/ 57 h 312"/>
                    <a:gd name="T24" fmla="*/ 0 w 397"/>
                    <a:gd name="T25" fmla="*/ 57 h 312"/>
                    <a:gd name="T26" fmla="*/ 85 w 397"/>
                    <a:gd name="T27" fmla="*/ 227 h 312"/>
                    <a:gd name="T28" fmla="*/ 113 w 397"/>
                    <a:gd name="T29" fmla="*/ 312 h 312"/>
                    <a:gd name="T30" fmla="*/ 141 w 397"/>
                    <a:gd name="T31" fmla="*/ 312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97" h="312">
                      <a:moveTo>
                        <a:pt x="141" y="312"/>
                      </a:moveTo>
                      <a:lnTo>
                        <a:pt x="198" y="312"/>
                      </a:lnTo>
                      <a:lnTo>
                        <a:pt x="255" y="255"/>
                      </a:lnTo>
                      <a:lnTo>
                        <a:pt x="397" y="227"/>
                      </a:lnTo>
                      <a:lnTo>
                        <a:pt x="368" y="113"/>
                      </a:lnTo>
                      <a:lnTo>
                        <a:pt x="340" y="142"/>
                      </a:lnTo>
                      <a:lnTo>
                        <a:pt x="312" y="85"/>
                      </a:lnTo>
                      <a:lnTo>
                        <a:pt x="227" y="113"/>
                      </a:lnTo>
                      <a:lnTo>
                        <a:pt x="198" y="28"/>
                      </a:lnTo>
                      <a:lnTo>
                        <a:pt x="141" y="0"/>
                      </a:lnTo>
                      <a:lnTo>
                        <a:pt x="85" y="57"/>
                      </a:lnTo>
                      <a:lnTo>
                        <a:pt x="56" y="57"/>
                      </a:lnTo>
                      <a:lnTo>
                        <a:pt x="0" y="57"/>
                      </a:lnTo>
                      <a:lnTo>
                        <a:pt x="85" y="227"/>
                      </a:lnTo>
                      <a:lnTo>
                        <a:pt x="113" y="312"/>
                      </a:lnTo>
                      <a:lnTo>
                        <a:pt x="141" y="312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69" name="Freeform 971">
                  <a:extLst>
                    <a:ext uri="{FF2B5EF4-FFF2-40B4-BE49-F238E27FC236}">
                      <a16:creationId xmlns:a16="http://schemas.microsoft.com/office/drawing/2014/main" id="{7F6751B4-DBBD-4C49-B7C0-E6D86651B2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43" y="3336"/>
                  <a:ext cx="312" cy="538"/>
                </a:xfrm>
                <a:custGeom>
                  <a:avLst/>
                  <a:gdLst>
                    <a:gd name="T0" fmla="*/ 312 w 312"/>
                    <a:gd name="T1" fmla="*/ 538 h 538"/>
                    <a:gd name="T2" fmla="*/ 255 w 312"/>
                    <a:gd name="T3" fmla="*/ 510 h 538"/>
                    <a:gd name="T4" fmla="*/ 57 w 312"/>
                    <a:gd name="T5" fmla="*/ 482 h 538"/>
                    <a:gd name="T6" fmla="*/ 57 w 312"/>
                    <a:gd name="T7" fmla="*/ 425 h 538"/>
                    <a:gd name="T8" fmla="*/ 29 w 312"/>
                    <a:gd name="T9" fmla="*/ 397 h 538"/>
                    <a:gd name="T10" fmla="*/ 29 w 312"/>
                    <a:gd name="T11" fmla="*/ 312 h 538"/>
                    <a:gd name="T12" fmla="*/ 0 w 312"/>
                    <a:gd name="T13" fmla="*/ 198 h 538"/>
                    <a:gd name="T14" fmla="*/ 29 w 312"/>
                    <a:gd name="T15" fmla="*/ 198 h 538"/>
                    <a:gd name="T16" fmla="*/ 29 w 312"/>
                    <a:gd name="T17" fmla="*/ 113 h 538"/>
                    <a:gd name="T18" fmla="*/ 57 w 312"/>
                    <a:gd name="T19" fmla="*/ 113 h 538"/>
                    <a:gd name="T20" fmla="*/ 57 w 312"/>
                    <a:gd name="T21" fmla="*/ 28 h 538"/>
                    <a:gd name="T22" fmla="*/ 85 w 312"/>
                    <a:gd name="T23" fmla="*/ 28 h 538"/>
                    <a:gd name="T24" fmla="*/ 142 w 312"/>
                    <a:gd name="T25" fmla="*/ 28 h 538"/>
                    <a:gd name="T26" fmla="*/ 170 w 312"/>
                    <a:gd name="T27" fmla="*/ 0 h 538"/>
                    <a:gd name="T28" fmla="*/ 199 w 312"/>
                    <a:gd name="T29" fmla="*/ 28 h 538"/>
                    <a:gd name="T30" fmla="*/ 199 w 312"/>
                    <a:gd name="T31" fmla="*/ 170 h 538"/>
                    <a:gd name="T32" fmla="*/ 227 w 312"/>
                    <a:gd name="T33" fmla="*/ 255 h 538"/>
                    <a:gd name="T34" fmla="*/ 312 w 312"/>
                    <a:gd name="T35" fmla="*/ 368 h 538"/>
                    <a:gd name="T36" fmla="*/ 284 w 312"/>
                    <a:gd name="T37" fmla="*/ 482 h 538"/>
                    <a:gd name="T38" fmla="*/ 312 w 312"/>
                    <a:gd name="T39" fmla="*/ 538 h 5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12" h="538">
                      <a:moveTo>
                        <a:pt x="312" y="538"/>
                      </a:moveTo>
                      <a:lnTo>
                        <a:pt x="255" y="510"/>
                      </a:lnTo>
                      <a:lnTo>
                        <a:pt x="57" y="482"/>
                      </a:lnTo>
                      <a:lnTo>
                        <a:pt x="57" y="425"/>
                      </a:lnTo>
                      <a:lnTo>
                        <a:pt x="29" y="397"/>
                      </a:lnTo>
                      <a:lnTo>
                        <a:pt x="29" y="312"/>
                      </a:lnTo>
                      <a:lnTo>
                        <a:pt x="0" y="198"/>
                      </a:lnTo>
                      <a:lnTo>
                        <a:pt x="29" y="198"/>
                      </a:lnTo>
                      <a:lnTo>
                        <a:pt x="29" y="113"/>
                      </a:lnTo>
                      <a:lnTo>
                        <a:pt x="57" y="113"/>
                      </a:lnTo>
                      <a:lnTo>
                        <a:pt x="57" y="28"/>
                      </a:lnTo>
                      <a:lnTo>
                        <a:pt x="85" y="28"/>
                      </a:lnTo>
                      <a:lnTo>
                        <a:pt x="142" y="28"/>
                      </a:lnTo>
                      <a:lnTo>
                        <a:pt x="170" y="0"/>
                      </a:lnTo>
                      <a:lnTo>
                        <a:pt x="199" y="28"/>
                      </a:lnTo>
                      <a:lnTo>
                        <a:pt x="199" y="170"/>
                      </a:lnTo>
                      <a:lnTo>
                        <a:pt x="227" y="255"/>
                      </a:lnTo>
                      <a:lnTo>
                        <a:pt x="312" y="368"/>
                      </a:lnTo>
                      <a:lnTo>
                        <a:pt x="284" y="482"/>
                      </a:lnTo>
                      <a:lnTo>
                        <a:pt x="312" y="538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70" name="Freeform 972">
                  <a:extLst>
                    <a:ext uri="{FF2B5EF4-FFF2-40B4-BE49-F238E27FC236}">
                      <a16:creationId xmlns:a16="http://schemas.microsoft.com/office/drawing/2014/main" id="{BF6E4724-7796-4ACF-8570-A75C5F631A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70" y="3704"/>
                  <a:ext cx="482" cy="596"/>
                </a:xfrm>
                <a:custGeom>
                  <a:avLst/>
                  <a:gdLst>
                    <a:gd name="T0" fmla="*/ 85 w 482"/>
                    <a:gd name="T1" fmla="*/ 0 h 596"/>
                    <a:gd name="T2" fmla="*/ 57 w 482"/>
                    <a:gd name="T3" fmla="*/ 114 h 596"/>
                    <a:gd name="T4" fmla="*/ 85 w 482"/>
                    <a:gd name="T5" fmla="*/ 170 h 596"/>
                    <a:gd name="T6" fmla="*/ 85 w 482"/>
                    <a:gd name="T7" fmla="*/ 227 h 596"/>
                    <a:gd name="T8" fmla="*/ 28 w 482"/>
                    <a:gd name="T9" fmla="*/ 312 h 596"/>
                    <a:gd name="T10" fmla="*/ 28 w 482"/>
                    <a:gd name="T11" fmla="*/ 397 h 596"/>
                    <a:gd name="T12" fmla="*/ 0 w 482"/>
                    <a:gd name="T13" fmla="*/ 482 h 596"/>
                    <a:gd name="T14" fmla="*/ 28 w 482"/>
                    <a:gd name="T15" fmla="*/ 567 h 596"/>
                    <a:gd name="T16" fmla="*/ 85 w 482"/>
                    <a:gd name="T17" fmla="*/ 596 h 596"/>
                    <a:gd name="T18" fmla="*/ 113 w 482"/>
                    <a:gd name="T19" fmla="*/ 567 h 596"/>
                    <a:gd name="T20" fmla="*/ 170 w 482"/>
                    <a:gd name="T21" fmla="*/ 596 h 596"/>
                    <a:gd name="T22" fmla="*/ 199 w 482"/>
                    <a:gd name="T23" fmla="*/ 596 h 596"/>
                    <a:gd name="T24" fmla="*/ 170 w 482"/>
                    <a:gd name="T25" fmla="*/ 567 h 596"/>
                    <a:gd name="T26" fmla="*/ 255 w 482"/>
                    <a:gd name="T27" fmla="*/ 539 h 596"/>
                    <a:gd name="T28" fmla="*/ 227 w 482"/>
                    <a:gd name="T29" fmla="*/ 511 h 596"/>
                    <a:gd name="T30" fmla="*/ 255 w 482"/>
                    <a:gd name="T31" fmla="*/ 482 h 596"/>
                    <a:gd name="T32" fmla="*/ 199 w 482"/>
                    <a:gd name="T33" fmla="*/ 454 h 596"/>
                    <a:gd name="T34" fmla="*/ 255 w 482"/>
                    <a:gd name="T35" fmla="*/ 426 h 596"/>
                    <a:gd name="T36" fmla="*/ 369 w 482"/>
                    <a:gd name="T37" fmla="*/ 482 h 596"/>
                    <a:gd name="T38" fmla="*/ 397 w 482"/>
                    <a:gd name="T39" fmla="*/ 454 h 596"/>
                    <a:gd name="T40" fmla="*/ 369 w 482"/>
                    <a:gd name="T41" fmla="*/ 397 h 596"/>
                    <a:gd name="T42" fmla="*/ 397 w 482"/>
                    <a:gd name="T43" fmla="*/ 369 h 596"/>
                    <a:gd name="T44" fmla="*/ 454 w 482"/>
                    <a:gd name="T45" fmla="*/ 397 h 596"/>
                    <a:gd name="T46" fmla="*/ 425 w 482"/>
                    <a:gd name="T47" fmla="*/ 284 h 596"/>
                    <a:gd name="T48" fmla="*/ 454 w 482"/>
                    <a:gd name="T49" fmla="*/ 284 h 596"/>
                    <a:gd name="T50" fmla="*/ 482 w 482"/>
                    <a:gd name="T51" fmla="*/ 170 h 596"/>
                    <a:gd name="T52" fmla="*/ 425 w 482"/>
                    <a:gd name="T53" fmla="*/ 142 h 596"/>
                    <a:gd name="T54" fmla="*/ 397 w 482"/>
                    <a:gd name="T55" fmla="*/ 199 h 596"/>
                    <a:gd name="T56" fmla="*/ 312 w 482"/>
                    <a:gd name="T57" fmla="*/ 199 h 596"/>
                    <a:gd name="T58" fmla="*/ 113 w 482"/>
                    <a:gd name="T59" fmla="*/ 57 h 596"/>
                    <a:gd name="T60" fmla="*/ 85 w 482"/>
                    <a:gd name="T61" fmla="*/ 0 h 5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482" h="596">
                      <a:moveTo>
                        <a:pt x="85" y="0"/>
                      </a:moveTo>
                      <a:lnTo>
                        <a:pt x="57" y="114"/>
                      </a:lnTo>
                      <a:lnTo>
                        <a:pt x="85" y="170"/>
                      </a:lnTo>
                      <a:lnTo>
                        <a:pt x="85" y="227"/>
                      </a:lnTo>
                      <a:lnTo>
                        <a:pt x="28" y="312"/>
                      </a:lnTo>
                      <a:lnTo>
                        <a:pt x="28" y="397"/>
                      </a:lnTo>
                      <a:lnTo>
                        <a:pt x="0" y="482"/>
                      </a:lnTo>
                      <a:lnTo>
                        <a:pt x="28" y="567"/>
                      </a:lnTo>
                      <a:lnTo>
                        <a:pt x="85" y="596"/>
                      </a:lnTo>
                      <a:lnTo>
                        <a:pt x="113" y="567"/>
                      </a:lnTo>
                      <a:lnTo>
                        <a:pt x="170" y="596"/>
                      </a:lnTo>
                      <a:lnTo>
                        <a:pt x="199" y="596"/>
                      </a:lnTo>
                      <a:lnTo>
                        <a:pt x="170" y="567"/>
                      </a:lnTo>
                      <a:lnTo>
                        <a:pt x="255" y="539"/>
                      </a:lnTo>
                      <a:lnTo>
                        <a:pt x="227" y="511"/>
                      </a:lnTo>
                      <a:lnTo>
                        <a:pt x="255" y="482"/>
                      </a:lnTo>
                      <a:lnTo>
                        <a:pt x="199" y="454"/>
                      </a:lnTo>
                      <a:lnTo>
                        <a:pt x="255" y="426"/>
                      </a:lnTo>
                      <a:lnTo>
                        <a:pt x="369" y="482"/>
                      </a:lnTo>
                      <a:lnTo>
                        <a:pt x="397" y="454"/>
                      </a:lnTo>
                      <a:lnTo>
                        <a:pt x="369" y="397"/>
                      </a:lnTo>
                      <a:lnTo>
                        <a:pt x="397" y="369"/>
                      </a:lnTo>
                      <a:lnTo>
                        <a:pt x="454" y="397"/>
                      </a:lnTo>
                      <a:lnTo>
                        <a:pt x="425" y="284"/>
                      </a:lnTo>
                      <a:lnTo>
                        <a:pt x="454" y="284"/>
                      </a:lnTo>
                      <a:lnTo>
                        <a:pt x="482" y="170"/>
                      </a:lnTo>
                      <a:lnTo>
                        <a:pt x="425" y="142"/>
                      </a:lnTo>
                      <a:lnTo>
                        <a:pt x="397" y="199"/>
                      </a:lnTo>
                      <a:lnTo>
                        <a:pt x="312" y="199"/>
                      </a:lnTo>
                      <a:lnTo>
                        <a:pt x="113" y="57"/>
                      </a:lnTo>
                      <a:lnTo>
                        <a:pt x="85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71" name="Freeform 973">
                  <a:extLst>
                    <a:ext uri="{FF2B5EF4-FFF2-40B4-BE49-F238E27FC236}">
                      <a16:creationId xmlns:a16="http://schemas.microsoft.com/office/drawing/2014/main" id="{91997D8B-DE3D-4F96-AE16-54002B7D7C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2" y="3166"/>
                  <a:ext cx="510" cy="737"/>
                </a:xfrm>
                <a:custGeom>
                  <a:avLst/>
                  <a:gdLst>
                    <a:gd name="T0" fmla="*/ 0 w 510"/>
                    <a:gd name="T1" fmla="*/ 198 h 737"/>
                    <a:gd name="T2" fmla="*/ 0 w 510"/>
                    <a:gd name="T3" fmla="*/ 340 h 737"/>
                    <a:gd name="T4" fmla="*/ 28 w 510"/>
                    <a:gd name="T5" fmla="*/ 425 h 737"/>
                    <a:gd name="T6" fmla="*/ 113 w 510"/>
                    <a:gd name="T7" fmla="*/ 538 h 737"/>
                    <a:gd name="T8" fmla="*/ 141 w 510"/>
                    <a:gd name="T9" fmla="*/ 595 h 737"/>
                    <a:gd name="T10" fmla="*/ 340 w 510"/>
                    <a:gd name="T11" fmla="*/ 737 h 737"/>
                    <a:gd name="T12" fmla="*/ 425 w 510"/>
                    <a:gd name="T13" fmla="*/ 737 h 737"/>
                    <a:gd name="T14" fmla="*/ 453 w 510"/>
                    <a:gd name="T15" fmla="*/ 680 h 737"/>
                    <a:gd name="T16" fmla="*/ 453 w 510"/>
                    <a:gd name="T17" fmla="*/ 595 h 737"/>
                    <a:gd name="T18" fmla="*/ 510 w 510"/>
                    <a:gd name="T19" fmla="*/ 510 h 737"/>
                    <a:gd name="T20" fmla="*/ 482 w 510"/>
                    <a:gd name="T21" fmla="*/ 482 h 737"/>
                    <a:gd name="T22" fmla="*/ 453 w 510"/>
                    <a:gd name="T23" fmla="*/ 397 h 737"/>
                    <a:gd name="T24" fmla="*/ 368 w 510"/>
                    <a:gd name="T25" fmla="*/ 368 h 737"/>
                    <a:gd name="T26" fmla="*/ 368 w 510"/>
                    <a:gd name="T27" fmla="*/ 340 h 737"/>
                    <a:gd name="T28" fmla="*/ 283 w 510"/>
                    <a:gd name="T29" fmla="*/ 368 h 737"/>
                    <a:gd name="T30" fmla="*/ 255 w 510"/>
                    <a:gd name="T31" fmla="*/ 340 h 737"/>
                    <a:gd name="T32" fmla="*/ 312 w 510"/>
                    <a:gd name="T33" fmla="*/ 312 h 737"/>
                    <a:gd name="T34" fmla="*/ 255 w 510"/>
                    <a:gd name="T35" fmla="*/ 312 h 737"/>
                    <a:gd name="T36" fmla="*/ 227 w 510"/>
                    <a:gd name="T37" fmla="*/ 255 h 737"/>
                    <a:gd name="T38" fmla="*/ 283 w 510"/>
                    <a:gd name="T39" fmla="*/ 255 h 737"/>
                    <a:gd name="T40" fmla="*/ 312 w 510"/>
                    <a:gd name="T41" fmla="*/ 198 h 737"/>
                    <a:gd name="T42" fmla="*/ 312 w 510"/>
                    <a:gd name="T43" fmla="*/ 113 h 737"/>
                    <a:gd name="T44" fmla="*/ 198 w 510"/>
                    <a:gd name="T45" fmla="*/ 28 h 737"/>
                    <a:gd name="T46" fmla="*/ 85 w 510"/>
                    <a:gd name="T47" fmla="*/ 0 h 737"/>
                    <a:gd name="T48" fmla="*/ 113 w 510"/>
                    <a:gd name="T49" fmla="*/ 85 h 737"/>
                    <a:gd name="T50" fmla="*/ 56 w 510"/>
                    <a:gd name="T51" fmla="*/ 170 h 737"/>
                    <a:gd name="T52" fmla="*/ 113 w 510"/>
                    <a:gd name="T53" fmla="*/ 198 h 737"/>
                    <a:gd name="T54" fmla="*/ 0 w 510"/>
                    <a:gd name="T55" fmla="*/ 198 h 7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510" h="737">
                      <a:moveTo>
                        <a:pt x="0" y="198"/>
                      </a:moveTo>
                      <a:lnTo>
                        <a:pt x="0" y="340"/>
                      </a:lnTo>
                      <a:lnTo>
                        <a:pt x="28" y="425"/>
                      </a:lnTo>
                      <a:lnTo>
                        <a:pt x="113" y="538"/>
                      </a:lnTo>
                      <a:lnTo>
                        <a:pt x="141" y="595"/>
                      </a:lnTo>
                      <a:lnTo>
                        <a:pt x="340" y="737"/>
                      </a:lnTo>
                      <a:lnTo>
                        <a:pt x="425" y="737"/>
                      </a:lnTo>
                      <a:lnTo>
                        <a:pt x="453" y="680"/>
                      </a:lnTo>
                      <a:lnTo>
                        <a:pt x="453" y="595"/>
                      </a:lnTo>
                      <a:lnTo>
                        <a:pt x="510" y="510"/>
                      </a:lnTo>
                      <a:lnTo>
                        <a:pt x="482" y="482"/>
                      </a:lnTo>
                      <a:lnTo>
                        <a:pt x="453" y="397"/>
                      </a:lnTo>
                      <a:lnTo>
                        <a:pt x="368" y="368"/>
                      </a:lnTo>
                      <a:lnTo>
                        <a:pt x="368" y="340"/>
                      </a:lnTo>
                      <a:lnTo>
                        <a:pt x="283" y="368"/>
                      </a:lnTo>
                      <a:lnTo>
                        <a:pt x="255" y="340"/>
                      </a:lnTo>
                      <a:lnTo>
                        <a:pt x="312" y="312"/>
                      </a:lnTo>
                      <a:lnTo>
                        <a:pt x="255" y="312"/>
                      </a:lnTo>
                      <a:lnTo>
                        <a:pt x="227" y="255"/>
                      </a:lnTo>
                      <a:lnTo>
                        <a:pt x="283" y="255"/>
                      </a:lnTo>
                      <a:lnTo>
                        <a:pt x="312" y="198"/>
                      </a:lnTo>
                      <a:lnTo>
                        <a:pt x="312" y="113"/>
                      </a:lnTo>
                      <a:lnTo>
                        <a:pt x="198" y="28"/>
                      </a:lnTo>
                      <a:lnTo>
                        <a:pt x="85" y="0"/>
                      </a:lnTo>
                      <a:lnTo>
                        <a:pt x="113" y="85"/>
                      </a:lnTo>
                      <a:lnTo>
                        <a:pt x="56" y="170"/>
                      </a:lnTo>
                      <a:lnTo>
                        <a:pt x="113" y="198"/>
                      </a:lnTo>
                      <a:lnTo>
                        <a:pt x="0" y="198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72" name="Freeform 976">
                  <a:extLst>
                    <a:ext uri="{FF2B5EF4-FFF2-40B4-BE49-F238E27FC236}">
                      <a16:creationId xmlns:a16="http://schemas.microsoft.com/office/drawing/2014/main" id="{411C24BC-6984-4A79-8767-CBED9F9C8B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91" y="3591"/>
                  <a:ext cx="454" cy="595"/>
                </a:xfrm>
                <a:custGeom>
                  <a:avLst/>
                  <a:gdLst>
                    <a:gd name="T0" fmla="*/ 454 w 454"/>
                    <a:gd name="T1" fmla="*/ 340 h 595"/>
                    <a:gd name="T2" fmla="*/ 454 w 454"/>
                    <a:gd name="T3" fmla="*/ 227 h 595"/>
                    <a:gd name="T4" fmla="*/ 425 w 454"/>
                    <a:gd name="T5" fmla="*/ 142 h 595"/>
                    <a:gd name="T6" fmla="*/ 397 w 454"/>
                    <a:gd name="T7" fmla="*/ 142 h 595"/>
                    <a:gd name="T8" fmla="*/ 369 w 454"/>
                    <a:gd name="T9" fmla="*/ 57 h 595"/>
                    <a:gd name="T10" fmla="*/ 340 w 454"/>
                    <a:gd name="T11" fmla="*/ 85 h 595"/>
                    <a:gd name="T12" fmla="*/ 312 w 454"/>
                    <a:gd name="T13" fmla="*/ 57 h 595"/>
                    <a:gd name="T14" fmla="*/ 284 w 454"/>
                    <a:gd name="T15" fmla="*/ 57 h 595"/>
                    <a:gd name="T16" fmla="*/ 227 w 454"/>
                    <a:gd name="T17" fmla="*/ 0 h 595"/>
                    <a:gd name="T18" fmla="*/ 170 w 454"/>
                    <a:gd name="T19" fmla="*/ 28 h 595"/>
                    <a:gd name="T20" fmla="*/ 85 w 454"/>
                    <a:gd name="T21" fmla="*/ 142 h 595"/>
                    <a:gd name="T22" fmla="*/ 85 w 454"/>
                    <a:gd name="T23" fmla="*/ 85 h 595"/>
                    <a:gd name="T24" fmla="*/ 29 w 454"/>
                    <a:gd name="T25" fmla="*/ 113 h 595"/>
                    <a:gd name="T26" fmla="*/ 57 w 454"/>
                    <a:gd name="T27" fmla="*/ 142 h 595"/>
                    <a:gd name="T28" fmla="*/ 29 w 454"/>
                    <a:gd name="T29" fmla="*/ 170 h 595"/>
                    <a:gd name="T30" fmla="*/ 0 w 454"/>
                    <a:gd name="T31" fmla="*/ 170 h 595"/>
                    <a:gd name="T32" fmla="*/ 29 w 454"/>
                    <a:gd name="T33" fmla="*/ 227 h 595"/>
                    <a:gd name="T34" fmla="*/ 29 w 454"/>
                    <a:gd name="T35" fmla="*/ 283 h 595"/>
                    <a:gd name="T36" fmla="*/ 57 w 454"/>
                    <a:gd name="T37" fmla="*/ 283 h 595"/>
                    <a:gd name="T38" fmla="*/ 57 w 454"/>
                    <a:gd name="T39" fmla="*/ 340 h 595"/>
                    <a:gd name="T40" fmla="*/ 29 w 454"/>
                    <a:gd name="T41" fmla="*/ 397 h 595"/>
                    <a:gd name="T42" fmla="*/ 85 w 454"/>
                    <a:gd name="T43" fmla="*/ 454 h 595"/>
                    <a:gd name="T44" fmla="*/ 85 w 454"/>
                    <a:gd name="T45" fmla="*/ 482 h 595"/>
                    <a:gd name="T46" fmla="*/ 29 w 454"/>
                    <a:gd name="T47" fmla="*/ 454 h 595"/>
                    <a:gd name="T48" fmla="*/ 114 w 454"/>
                    <a:gd name="T49" fmla="*/ 539 h 595"/>
                    <a:gd name="T50" fmla="*/ 85 w 454"/>
                    <a:gd name="T51" fmla="*/ 567 h 595"/>
                    <a:gd name="T52" fmla="*/ 142 w 454"/>
                    <a:gd name="T53" fmla="*/ 595 h 595"/>
                    <a:gd name="T54" fmla="*/ 199 w 454"/>
                    <a:gd name="T55" fmla="*/ 595 h 595"/>
                    <a:gd name="T56" fmla="*/ 199 w 454"/>
                    <a:gd name="T57" fmla="*/ 454 h 595"/>
                    <a:gd name="T58" fmla="*/ 255 w 454"/>
                    <a:gd name="T59" fmla="*/ 397 h 595"/>
                    <a:gd name="T60" fmla="*/ 312 w 454"/>
                    <a:gd name="T61" fmla="*/ 397 h 595"/>
                    <a:gd name="T62" fmla="*/ 454 w 454"/>
                    <a:gd name="T63" fmla="*/ 340 h 5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454" h="595">
                      <a:moveTo>
                        <a:pt x="454" y="340"/>
                      </a:moveTo>
                      <a:lnTo>
                        <a:pt x="454" y="227"/>
                      </a:lnTo>
                      <a:lnTo>
                        <a:pt x="425" y="142"/>
                      </a:lnTo>
                      <a:lnTo>
                        <a:pt x="397" y="142"/>
                      </a:lnTo>
                      <a:lnTo>
                        <a:pt x="369" y="57"/>
                      </a:lnTo>
                      <a:lnTo>
                        <a:pt x="340" y="85"/>
                      </a:lnTo>
                      <a:lnTo>
                        <a:pt x="312" y="57"/>
                      </a:lnTo>
                      <a:lnTo>
                        <a:pt x="284" y="57"/>
                      </a:lnTo>
                      <a:lnTo>
                        <a:pt x="227" y="0"/>
                      </a:lnTo>
                      <a:lnTo>
                        <a:pt x="170" y="28"/>
                      </a:lnTo>
                      <a:lnTo>
                        <a:pt x="85" y="142"/>
                      </a:lnTo>
                      <a:lnTo>
                        <a:pt x="85" y="85"/>
                      </a:lnTo>
                      <a:lnTo>
                        <a:pt x="29" y="113"/>
                      </a:lnTo>
                      <a:lnTo>
                        <a:pt x="57" y="142"/>
                      </a:lnTo>
                      <a:lnTo>
                        <a:pt x="29" y="170"/>
                      </a:lnTo>
                      <a:lnTo>
                        <a:pt x="0" y="170"/>
                      </a:lnTo>
                      <a:lnTo>
                        <a:pt x="29" y="227"/>
                      </a:lnTo>
                      <a:lnTo>
                        <a:pt x="29" y="283"/>
                      </a:lnTo>
                      <a:lnTo>
                        <a:pt x="57" y="283"/>
                      </a:lnTo>
                      <a:lnTo>
                        <a:pt x="57" y="340"/>
                      </a:lnTo>
                      <a:lnTo>
                        <a:pt x="29" y="397"/>
                      </a:lnTo>
                      <a:lnTo>
                        <a:pt x="85" y="454"/>
                      </a:lnTo>
                      <a:lnTo>
                        <a:pt x="85" y="482"/>
                      </a:lnTo>
                      <a:lnTo>
                        <a:pt x="29" y="454"/>
                      </a:lnTo>
                      <a:lnTo>
                        <a:pt x="114" y="539"/>
                      </a:lnTo>
                      <a:lnTo>
                        <a:pt x="85" y="567"/>
                      </a:lnTo>
                      <a:lnTo>
                        <a:pt x="142" y="595"/>
                      </a:lnTo>
                      <a:lnTo>
                        <a:pt x="199" y="595"/>
                      </a:lnTo>
                      <a:lnTo>
                        <a:pt x="199" y="454"/>
                      </a:lnTo>
                      <a:lnTo>
                        <a:pt x="255" y="397"/>
                      </a:lnTo>
                      <a:lnTo>
                        <a:pt x="312" y="397"/>
                      </a:lnTo>
                      <a:lnTo>
                        <a:pt x="454" y="34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  <p:grpSp>
            <p:nvGrpSpPr>
              <p:cNvPr id="173" name="Group 1020">
                <a:extLst>
                  <a:ext uri="{FF2B5EF4-FFF2-40B4-BE49-F238E27FC236}">
                    <a16:creationId xmlns:a16="http://schemas.microsoft.com/office/drawing/2014/main" id="{309401D4-139B-4937-9117-487C53C879F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81040" y="1347060"/>
                <a:ext cx="8537373" cy="4648437"/>
                <a:chOff x="233" y="926"/>
                <a:chExt cx="7655" cy="4168"/>
              </a:xfrm>
            </p:grpSpPr>
            <p:sp>
              <p:nvSpPr>
                <p:cNvPr id="174" name="Freeform 919">
                  <a:extLst>
                    <a:ext uri="{FF2B5EF4-FFF2-40B4-BE49-F238E27FC236}">
                      <a16:creationId xmlns:a16="http://schemas.microsoft.com/office/drawing/2014/main" id="{2EF4F3CB-6690-46BD-AFCD-E5CBE99762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3" y="3221"/>
                  <a:ext cx="850" cy="567"/>
                </a:xfrm>
                <a:custGeom>
                  <a:avLst/>
                  <a:gdLst>
                    <a:gd name="T0" fmla="*/ 0 w 850"/>
                    <a:gd name="T1" fmla="*/ 284 h 567"/>
                    <a:gd name="T2" fmla="*/ 28 w 850"/>
                    <a:gd name="T3" fmla="*/ 341 h 567"/>
                    <a:gd name="T4" fmla="*/ 113 w 850"/>
                    <a:gd name="T5" fmla="*/ 397 h 567"/>
                    <a:gd name="T6" fmla="*/ 142 w 850"/>
                    <a:gd name="T7" fmla="*/ 482 h 567"/>
                    <a:gd name="T8" fmla="*/ 227 w 850"/>
                    <a:gd name="T9" fmla="*/ 539 h 567"/>
                    <a:gd name="T10" fmla="*/ 198 w 850"/>
                    <a:gd name="T11" fmla="*/ 567 h 567"/>
                    <a:gd name="T12" fmla="*/ 312 w 850"/>
                    <a:gd name="T13" fmla="*/ 539 h 567"/>
                    <a:gd name="T14" fmla="*/ 340 w 850"/>
                    <a:gd name="T15" fmla="*/ 511 h 567"/>
                    <a:gd name="T16" fmla="*/ 312 w 850"/>
                    <a:gd name="T17" fmla="*/ 482 h 567"/>
                    <a:gd name="T18" fmla="*/ 340 w 850"/>
                    <a:gd name="T19" fmla="*/ 397 h 567"/>
                    <a:gd name="T20" fmla="*/ 397 w 850"/>
                    <a:gd name="T21" fmla="*/ 397 h 567"/>
                    <a:gd name="T22" fmla="*/ 397 w 850"/>
                    <a:gd name="T23" fmla="*/ 341 h 567"/>
                    <a:gd name="T24" fmla="*/ 482 w 850"/>
                    <a:gd name="T25" fmla="*/ 341 h 567"/>
                    <a:gd name="T26" fmla="*/ 539 w 850"/>
                    <a:gd name="T27" fmla="*/ 397 h 567"/>
                    <a:gd name="T28" fmla="*/ 595 w 850"/>
                    <a:gd name="T29" fmla="*/ 341 h 567"/>
                    <a:gd name="T30" fmla="*/ 680 w 850"/>
                    <a:gd name="T31" fmla="*/ 284 h 567"/>
                    <a:gd name="T32" fmla="*/ 765 w 850"/>
                    <a:gd name="T33" fmla="*/ 312 h 567"/>
                    <a:gd name="T34" fmla="*/ 794 w 850"/>
                    <a:gd name="T35" fmla="*/ 312 h 567"/>
                    <a:gd name="T36" fmla="*/ 822 w 850"/>
                    <a:gd name="T37" fmla="*/ 312 h 567"/>
                    <a:gd name="T38" fmla="*/ 794 w 850"/>
                    <a:gd name="T39" fmla="*/ 284 h 567"/>
                    <a:gd name="T40" fmla="*/ 850 w 850"/>
                    <a:gd name="T41" fmla="*/ 256 h 567"/>
                    <a:gd name="T42" fmla="*/ 822 w 850"/>
                    <a:gd name="T43" fmla="*/ 227 h 567"/>
                    <a:gd name="T44" fmla="*/ 765 w 850"/>
                    <a:gd name="T45" fmla="*/ 256 h 567"/>
                    <a:gd name="T46" fmla="*/ 680 w 850"/>
                    <a:gd name="T47" fmla="*/ 227 h 567"/>
                    <a:gd name="T48" fmla="*/ 595 w 850"/>
                    <a:gd name="T49" fmla="*/ 85 h 567"/>
                    <a:gd name="T50" fmla="*/ 482 w 850"/>
                    <a:gd name="T51" fmla="*/ 0 h 567"/>
                    <a:gd name="T52" fmla="*/ 397 w 850"/>
                    <a:gd name="T53" fmla="*/ 0 h 567"/>
                    <a:gd name="T54" fmla="*/ 369 w 850"/>
                    <a:gd name="T55" fmla="*/ 57 h 567"/>
                    <a:gd name="T56" fmla="*/ 284 w 850"/>
                    <a:gd name="T57" fmla="*/ 57 h 567"/>
                    <a:gd name="T58" fmla="*/ 85 w 850"/>
                    <a:gd name="T59" fmla="*/ 171 h 567"/>
                    <a:gd name="T60" fmla="*/ 28 w 850"/>
                    <a:gd name="T61" fmla="*/ 256 h 567"/>
                    <a:gd name="T62" fmla="*/ 28 w 850"/>
                    <a:gd name="T63" fmla="*/ 284 h 567"/>
                    <a:gd name="T64" fmla="*/ 0 w 850"/>
                    <a:gd name="T65" fmla="*/ 284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850" h="567">
                      <a:moveTo>
                        <a:pt x="0" y="284"/>
                      </a:moveTo>
                      <a:lnTo>
                        <a:pt x="28" y="341"/>
                      </a:lnTo>
                      <a:lnTo>
                        <a:pt x="113" y="397"/>
                      </a:lnTo>
                      <a:lnTo>
                        <a:pt x="142" y="482"/>
                      </a:lnTo>
                      <a:lnTo>
                        <a:pt x="227" y="539"/>
                      </a:lnTo>
                      <a:lnTo>
                        <a:pt x="198" y="567"/>
                      </a:lnTo>
                      <a:lnTo>
                        <a:pt x="312" y="539"/>
                      </a:lnTo>
                      <a:lnTo>
                        <a:pt x="340" y="511"/>
                      </a:lnTo>
                      <a:lnTo>
                        <a:pt x="312" y="482"/>
                      </a:lnTo>
                      <a:lnTo>
                        <a:pt x="340" y="397"/>
                      </a:lnTo>
                      <a:lnTo>
                        <a:pt x="397" y="397"/>
                      </a:lnTo>
                      <a:lnTo>
                        <a:pt x="397" y="341"/>
                      </a:lnTo>
                      <a:lnTo>
                        <a:pt x="482" y="341"/>
                      </a:lnTo>
                      <a:lnTo>
                        <a:pt x="539" y="397"/>
                      </a:lnTo>
                      <a:lnTo>
                        <a:pt x="595" y="341"/>
                      </a:lnTo>
                      <a:lnTo>
                        <a:pt x="680" y="284"/>
                      </a:lnTo>
                      <a:lnTo>
                        <a:pt x="765" y="312"/>
                      </a:lnTo>
                      <a:lnTo>
                        <a:pt x="794" y="312"/>
                      </a:lnTo>
                      <a:lnTo>
                        <a:pt x="822" y="312"/>
                      </a:lnTo>
                      <a:lnTo>
                        <a:pt x="794" y="284"/>
                      </a:lnTo>
                      <a:lnTo>
                        <a:pt x="850" y="256"/>
                      </a:lnTo>
                      <a:lnTo>
                        <a:pt x="822" y="227"/>
                      </a:lnTo>
                      <a:lnTo>
                        <a:pt x="765" y="256"/>
                      </a:lnTo>
                      <a:lnTo>
                        <a:pt x="680" y="227"/>
                      </a:lnTo>
                      <a:lnTo>
                        <a:pt x="595" y="85"/>
                      </a:lnTo>
                      <a:lnTo>
                        <a:pt x="482" y="0"/>
                      </a:lnTo>
                      <a:lnTo>
                        <a:pt x="397" y="0"/>
                      </a:lnTo>
                      <a:lnTo>
                        <a:pt x="369" y="57"/>
                      </a:lnTo>
                      <a:lnTo>
                        <a:pt x="284" y="57"/>
                      </a:lnTo>
                      <a:lnTo>
                        <a:pt x="85" y="171"/>
                      </a:lnTo>
                      <a:lnTo>
                        <a:pt x="28" y="256"/>
                      </a:lnTo>
                      <a:lnTo>
                        <a:pt x="28" y="284"/>
                      </a:lnTo>
                      <a:lnTo>
                        <a:pt x="0" y="284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75" name="Freeform 921">
                  <a:extLst>
                    <a:ext uri="{FF2B5EF4-FFF2-40B4-BE49-F238E27FC236}">
                      <a16:creationId xmlns:a16="http://schemas.microsoft.com/office/drawing/2014/main" id="{C05F0340-9B94-4DA8-B19E-8FDB47ADD6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82" y="2854"/>
                  <a:ext cx="963" cy="652"/>
                </a:xfrm>
                <a:custGeom>
                  <a:avLst/>
                  <a:gdLst>
                    <a:gd name="T0" fmla="*/ 283 w 963"/>
                    <a:gd name="T1" fmla="*/ 652 h 652"/>
                    <a:gd name="T2" fmla="*/ 311 w 963"/>
                    <a:gd name="T3" fmla="*/ 652 h 652"/>
                    <a:gd name="T4" fmla="*/ 311 w 963"/>
                    <a:gd name="T5" fmla="*/ 624 h 652"/>
                    <a:gd name="T6" fmla="*/ 368 w 963"/>
                    <a:gd name="T7" fmla="*/ 539 h 652"/>
                    <a:gd name="T8" fmla="*/ 567 w 963"/>
                    <a:gd name="T9" fmla="*/ 425 h 652"/>
                    <a:gd name="T10" fmla="*/ 652 w 963"/>
                    <a:gd name="T11" fmla="*/ 425 h 652"/>
                    <a:gd name="T12" fmla="*/ 680 w 963"/>
                    <a:gd name="T13" fmla="*/ 368 h 652"/>
                    <a:gd name="T14" fmla="*/ 765 w 963"/>
                    <a:gd name="T15" fmla="*/ 368 h 652"/>
                    <a:gd name="T16" fmla="*/ 737 w 963"/>
                    <a:gd name="T17" fmla="*/ 340 h 652"/>
                    <a:gd name="T18" fmla="*/ 793 w 963"/>
                    <a:gd name="T19" fmla="*/ 312 h 652"/>
                    <a:gd name="T20" fmla="*/ 822 w 963"/>
                    <a:gd name="T21" fmla="*/ 340 h 652"/>
                    <a:gd name="T22" fmla="*/ 850 w 963"/>
                    <a:gd name="T23" fmla="*/ 340 h 652"/>
                    <a:gd name="T24" fmla="*/ 878 w 963"/>
                    <a:gd name="T25" fmla="*/ 255 h 652"/>
                    <a:gd name="T26" fmla="*/ 963 w 963"/>
                    <a:gd name="T27" fmla="*/ 227 h 652"/>
                    <a:gd name="T28" fmla="*/ 907 w 963"/>
                    <a:gd name="T29" fmla="*/ 170 h 652"/>
                    <a:gd name="T30" fmla="*/ 850 w 963"/>
                    <a:gd name="T31" fmla="*/ 85 h 652"/>
                    <a:gd name="T32" fmla="*/ 850 w 963"/>
                    <a:gd name="T33" fmla="*/ 0 h 652"/>
                    <a:gd name="T34" fmla="*/ 793 w 963"/>
                    <a:gd name="T35" fmla="*/ 57 h 652"/>
                    <a:gd name="T36" fmla="*/ 737 w 963"/>
                    <a:gd name="T37" fmla="*/ 85 h 652"/>
                    <a:gd name="T38" fmla="*/ 652 w 963"/>
                    <a:gd name="T39" fmla="*/ 85 h 652"/>
                    <a:gd name="T40" fmla="*/ 510 w 963"/>
                    <a:gd name="T41" fmla="*/ 28 h 652"/>
                    <a:gd name="T42" fmla="*/ 481 w 963"/>
                    <a:gd name="T43" fmla="*/ 85 h 652"/>
                    <a:gd name="T44" fmla="*/ 481 w 963"/>
                    <a:gd name="T45" fmla="*/ 142 h 652"/>
                    <a:gd name="T46" fmla="*/ 425 w 963"/>
                    <a:gd name="T47" fmla="*/ 113 h 652"/>
                    <a:gd name="T48" fmla="*/ 396 w 963"/>
                    <a:gd name="T49" fmla="*/ 170 h 652"/>
                    <a:gd name="T50" fmla="*/ 368 w 963"/>
                    <a:gd name="T51" fmla="*/ 170 h 652"/>
                    <a:gd name="T52" fmla="*/ 340 w 963"/>
                    <a:gd name="T53" fmla="*/ 227 h 652"/>
                    <a:gd name="T54" fmla="*/ 283 w 963"/>
                    <a:gd name="T55" fmla="*/ 227 h 652"/>
                    <a:gd name="T56" fmla="*/ 255 w 963"/>
                    <a:gd name="T57" fmla="*/ 283 h 652"/>
                    <a:gd name="T58" fmla="*/ 226 w 963"/>
                    <a:gd name="T59" fmla="*/ 255 h 652"/>
                    <a:gd name="T60" fmla="*/ 141 w 963"/>
                    <a:gd name="T61" fmla="*/ 255 h 652"/>
                    <a:gd name="T62" fmla="*/ 113 w 963"/>
                    <a:gd name="T63" fmla="*/ 312 h 652"/>
                    <a:gd name="T64" fmla="*/ 28 w 963"/>
                    <a:gd name="T65" fmla="*/ 340 h 652"/>
                    <a:gd name="T66" fmla="*/ 28 w 963"/>
                    <a:gd name="T67" fmla="*/ 397 h 652"/>
                    <a:gd name="T68" fmla="*/ 0 w 963"/>
                    <a:gd name="T69" fmla="*/ 425 h 652"/>
                    <a:gd name="T70" fmla="*/ 28 w 963"/>
                    <a:gd name="T71" fmla="*/ 482 h 652"/>
                    <a:gd name="T72" fmla="*/ 0 w 963"/>
                    <a:gd name="T73" fmla="*/ 510 h 652"/>
                    <a:gd name="T74" fmla="*/ 56 w 963"/>
                    <a:gd name="T75" fmla="*/ 567 h 652"/>
                    <a:gd name="T76" fmla="*/ 198 w 963"/>
                    <a:gd name="T77" fmla="*/ 567 h 652"/>
                    <a:gd name="T78" fmla="*/ 198 w 963"/>
                    <a:gd name="T79" fmla="*/ 624 h 652"/>
                    <a:gd name="T80" fmla="*/ 283 w 963"/>
                    <a:gd name="T81" fmla="*/ 652 h 6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963" h="652">
                      <a:moveTo>
                        <a:pt x="283" y="652"/>
                      </a:moveTo>
                      <a:lnTo>
                        <a:pt x="311" y="652"/>
                      </a:lnTo>
                      <a:lnTo>
                        <a:pt x="311" y="624"/>
                      </a:lnTo>
                      <a:lnTo>
                        <a:pt x="368" y="539"/>
                      </a:lnTo>
                      <a:lnTo>
                        <a:pt x="567" y="425"/>
                      </a:lnTo>
                      <a:lnTo>
                        <a:pt x="652" y="425"/>
                      </a:lnTo>
                      <a:lnTo>
                        <a:pt x="680" y="368"/>
                      </a:lnTo>
                      <a:lnTo>
                        <a:pt x="765" y="368"/>
                      </a:lnTo>
                      <a:lnTo>
                        <a:pt x="737" y="340"/>
                      </a:lnTo>
                      <a:lnTo>
                        <a:pt x="793" y="312"/>
                      </a:lnTo>
                      <a:lnTo>
                        <a:pt x="822" y="340"/>
                      </a:lnTo>
                      <a:lnTo>
                        <a:pt x="850" y="340"/>
                      </a:lnTo>
                      <a:lnTo>
                        <a:pt x="878" y="255"/>
                      </a:lnTo>
                      <a:lnTo>
                        <a:pt x="963" y="227"/>
                      </a:lnTo>
                      <a:lnTo>
                        <a:pt x="907" y="170"/>
                      </a:lnTo>
                      <a:lnTo>
                        <a:pt x="850" y="85"/>
                      </a:lnTo>
                      <a:lnTo>
                        <a:pt x="850" y="0"/>
                      </a:lnTo>
                      <a:lnTo>
                        <a:pt x="793" y="57"/>
                      </a:lnTo>
                      <a:lnTo>
                        <a:pt x="737" y="85"/>
                      </a:lnTo>
                      <a:lnTo>
                        <a:pt x="652" y="85"/>
                      </a:lnTo>
                      <a:lnTo>
                        <a:pt x="510" y="28"/>
                      </a:lnTo>
                      <a:lnTo>
                        <a:pt x="481" y="85"/>
                      </a:lnTo>
                      <a:lnTo>
                        <a:pt x="481" y="142"/>
                      </a:lnTo>
                      <a:lnTo>
                        <a:pt x="425" y="113"/>
                      </a:lnTo>
                      <a:lnTo>
                        <a:pt x="396" y="170"/>
                      </a:lnTo>
                      <a:lnTo>
                        <a:pt x="368" y="170"/>
                      </a:lnTo>
                      <a:lnTo>
                        <a:pt x="340" y="227"/>
                      </a:lnTo>
                      <a:lnTo>
                        <a:pt x="283" y="227"/>
                      </a:lnTo>
                      <a:lnTo>
                        <a:pt x="255" y="283"/>
                      </a:lnTo>
                      <a:lnTo>
                        <a:pt x="226" y="255"/>
                      </a:lnTo>
                      <a:lnTo>
                        <a:pt x="141" y="255"/>
                      </a:lnTo>
                      <a:lnTo>
                        <a:pt x="113" y="312"/>
                      </a:lnTo>
                      <a:lnTo>
                        <a:pt x="28" y="340"/>
                      </a:lnTo>
                      <a:lnTo>
                        <a:pt x="28" y="397"/>
                      </a:lnTo>
                      <a:lnTo>
                        <a:pt x="0" y="425"/>
                      </a:lnTo>
                      <a:lnTo>
                        <a:pt x="28" y="482"/>
                      </a:lnTo>
                      <a:lnTo>
                        <a:pt x="0" y="510"/>
                      </a:lnTo>
                      <a:lnTo>
                        <a:pt x="56" y="567"/>
                      </a:lnTo>
                      <a:lnTo>
                        <a:pt x="198" y="567"/>
                      </a:lnTo>
                      <a:lnTo>
                        <a:pt x="198" y="624"/>
                      </a:lnTo>
                      <a:lnTo>
                        <a:pt x="283" y="652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76" name="Freeform 922">
                  <a:extLst>
                    <a:ext uri="{FF2B5EF4-FFF2-40B4-BE49-F238E27FC236}">
                      <a16:creationId xmlns:a16="http://schemas.microsoft.com/office/drawing/2014/main" id="{FBFCA741-92BD-4A42-831D-4959C93BE5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77" y="3393"/>
                  <a:ext cx="624" cy="567"/>
                </a:xfrm>
                <a:custGeom>
                  <a:avLst/>
                  <a:gdLst>
                    <a:gd name="T0" fmla="*/ 0 w 624"/>
                    <a:gd name="T1" fmla="*/ 368 h 567"/>
                    <a:gd name="T2" fmla="*/ 28 w 624"/>
                    <a:gd name="T3" fmla="*/ 340 h 567"/>
                    <a:gd name="T4" fmla="*/ 0 w 624"/>
                    <a:gd name="T5" fmla="*/ 311 h 567"/>
                    <a:gd name="T6" fmla="*/ 28 w 624"/>
                    <a:gd name="T7" fmla="*/ 226 h 567"/>
                    <a:gd name="T8" fmla="*/ 85 w 624"/>
                    <a:gd name="T9" fmla="*/ 226 h 567"/>
                    <a:gd name="T10" fmla="*/ 85 w 624"/>
                    <a:gd name="T11" fmla="*/ 170 h 567"/>
                    <a:gd name="T12" fmla="*/ 170 w 624"/>
                    <a:gd name="T13" fmla="*/ 170 h 567"/>
                    <a:gd name="T14" fmla="*/ 227 w 624"/>
                    <a:gd name="T15" fmla="*/ 226 h 567"/>
                    <a:gd name="T16" fmla="*/ 283 w 624"/>
                    <a:gd name="T17" fmla="*/ 170 h 567"/>
                    <a:gd name="T18" fmla="*/ 368 w 624"/>
                    <a:gd name="T19" fmla="*/ 113 h 567"/>
                    <a:gd name="T20" fmla="*/ 453 w 624"/>
                    <a:gd name="T21" fmla="*/ 141 h 567"/>
                    <a:gd name="T22" fmla="*/ 510 w 624"/>
                    <a:gd name="T23" fmla="*/ 141 h 567"/>
                    <a:gd name="T24" fmla="*/ 482 w 624"/>
                    <a:gd name="T25" fmla="*/ 113 h 567"/>
                    <a:gd name="T26" fmla="*/ 538 w 624"/>
                    <a:gd name="T27" fmla="*/ 85 h 567"/>
                    <a:gd name="T28" fmla="*/ 510 w 624"/>
                    <a:gd name="T29" fmla="*/ 56 h 567"/>
                    <a:gd name="T30" fmla="*/ 567 w 624"/>
                    <a:gd name="T31" fmla="*/ 0 h 567"/>
                    <a:gd name="T32" fmla="*/ 567 w 624"/>
                    <a:gd name="T33" fmla="*/ 56 h 567"/>
                    <a:gd name="T34" fmla="*/ 595 w 624"/>
                    <a:gd name="T35" fmla="*/ 56 h 567"/>
                    <a:gd name="T36" fmla="*/ 595 w 624"/>
                    <a:gd name="T37" fmla="*/ 113 h 567"/>
                    <a:gd name="T38" fmla="*/ 624 w 624"/>
                    <a:gd name="T39" fmla="*/ 113 h 567"/>
                    <a:gd name="T40" fmla="*/ 624 w 624"/>
                    <a:gd name="T41" fmla="*/ 141 h 567"/>
                    <a:gd name="T42" fmla="*/ 538 w 624"/>
                    <a:gd name="T43" fmla="*/ 226 h 567"/>
                    <a:gd name="T44" fmla="*/ 595 w 624"/>
                    <a:gd name="T45" fmla="*/ 255 h 567"/>
                    <a:gd name="T46" fmla="*/ 538 w 624"/>
                    <a:gd name="T47" fmla="*/ 283 h 567"/>
                    <a:gd name="T48" fmla="*/ 538 w 624"/>
                    <a:gd name="T49" fmla="*/ 311 h 567"/>
                    <a:gd name="T50" fmla="*/ 567 w 624"/>
                    <a:gd name="T51" fmla="*/ 340 h 567"/>
                    <a:gd name="T52" fmla="*/ 510 w 624"/>
                    <a:gd name="T53" fmla="*/ 396 h 567"/>
                    <a:gd name="T54" fmla="*/ 453 w 624"/>
                    <a:gd name="T55" fmla="*/ 425 h 567"/>
                    <a:gd name="T56" fmla="*/ 425 w 624"/>
                    <a:gd name="T57" fmla="*/ 368 h 567"/>
                    <a:gd name="T58" fmla="*/ 368 w 624"/>
                    <a:gd name="T59" fmla="*/ 396 h 567"/>
                    <a:gd name="T60" fmla="*/ 368 w 624"/>
                    <a:gd name="T61" fmla="*/ 425 h 567"/>
                    <a:gd name="T62" fmla="*/ 312 w 624"/>
                    <a:gd name="T63" fmla="*/ 453 h 567"/>
                    <a:gd name="T64" fmla="*/ 283 w 624"/>
                    <a:gd name="T65" fmla="*/ 510 h 567"/>
                    <a:gd name="T66" fmla="*/ 227 w 624"/>
                    <a:gd name="T67" fmla="*/ 510 h 567"/>
                    <a:gd name="T68" fmla="*/ 198 w 624"/>
                    <a:gd name="T69" fmla="*/ 538 h 567"/>
                    <a:gd name="T70" fmla="*/ 142 w 624"/>
                    <a:gd name="T71" fmla="*/ 538 h 567"/>
                    <a:gd name="T72" fmla="*/ 113 w 624"/>
                    <a:gd name="T73" fmla="*/ 567 h 567"/>
                    <a:gd name="T74" fmla="*/ 57 w 624"/>
                    <a:gd name="T75" fmla="*/ 538 h 567"/>
                    <a:gd name="T76" fmla="*/ 85 w 624"/>
                    <a:gd name="T77" fmla="*/ 453 h 567"/>
                    <a:gd name="T78" fmla="*/ 28 w 624"/>
                    <a:gd name="T79" fmla="*/ 425 h 567"/>
                    <a:gd name="T80" fmla="*/ 28 w 624"/>
                    <a:gd name="T81" fmla="*/ 396 h 567"/>
                    <a:gd name="T82" fmla="*/ 0 w 624"/>
                    <a:gd name="T83" fmla="*/ 368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624" h="567">
                      <a:moveTo>
                        <a:pt x="0" y="368"/>
                      </a:moveTo>
                      <a:lnTo>
                        <a:pt x="28" y="340"/>
                      </a:lnTo>
                      <a:lnTo>
                        <a:pt x="0" y="311"/>
                      </a:lnTo>
                      <a:lnTo>
                        <a:pt x="28" y="226"/>
                      </a:lnTo>
                      <a:lnTo>
                        <a:pt x="85" y="226"/>
                      </a:lnTo>
                      <a:lnTo>
                        <a:pt x="85" y="170"/>
                      </a:lnTo>
                      <a:lnTo>
                        <a:pt x="170" y="170"/>
                      </a:lnTo>
                      <a:lnTo>
                        <a:pt x="227" y="226"/>
                      </a:lnTo>
                      <a:lnTo>
                        <a:pt x="283" y="170"/>
                      </a:lnTo>
                      <a:lnTo>
                        <a:pt x="368" y="113"/>
                      </a:lnTo>
                      <a:lnTo>
                        <a:pt x="453" y="141"/>
                      </a:lnTo>
                      <a:lnTo>
                        <a:pt x="510" y="141"/>
                      </a:lnTo>
                      <a:lnTo>
                        <a:pt x="482" y="113"/>
                      </a:lnTo>
                      <a:lnTo>
                        <a:pt x="538" y="85"/>
                      </a:lnTo>
                      <a:lnTo>
                        <a:pt x="510" y="56"/>
                      </a:lnTo>
                      <a:lnTo>
                        <a:pt x="567" y="0"/>
                      </a:lnTo>
                      <a:lnTo>
                        <a:pt x="567" y="56"/>
                      </a:lnTo>
                      <a:lnTo>
                        <a:pt x="595" y="56"/>
                      </a:lnTo>
                      <a:lnTo>
                        <a:pt x="595" y="113"/>
                      </a:lnTo>
                      <a:lnTo>
                        <a:pt x="624" y="113"/>
                      </a:lnTo>
                      <a:lnTo>
                        <a:pt x="624" y="141"/>
                      </a:lnTo>
                      <a:lnTo>
                        <a:pt x="538" y="226"/>
                      </a:lnTo>
                      <a:lnTo>
                        <a:pt x="595" y="255"/>
                      </a:lnTo>
                      <a:lnTo>
                        <a:pt x="538" y="283"/>
                      </a:lnTo>
                      <a:lnTo>
                        <a:pt x="538" y="311"/>
                      </a:lnTo>
                      <a:lnTo>
                        <a:pt x="567" y="340"/>
                      </a:lnTo>
                      <a:lnTo>
                        <a:pt x="510" y="396"/>
                      </a:lnTo>
                      <a:lnTo>
                        <a:pt x="453" y="425"/>
                      </a:lnTo>
                      <a:lnTo>
                        <a:pt x="425" y="368"/>
                      </a:lnTo>
                      <a:lnTo>
                        <a:pt x="368" y="396"/>
                      </a:lnTo>
                      <a:lnTo>
                        <a:pt x="368" y="425"/>
                      </a:lnTo>
                      <a:lnTo>
                        <a:pt x="312" y="453"/>
                      </a:lnTo>
                      <a:lnTo>
                        <a:pt x="283" y="510"/>
                      </a:lnTo>
                      <a:lnTo>
                        <a:pt x="227" y="510"/>
                      </a:lnTo>
                      <a:lnTo>
                        <a:pt x="198" y="538"/>
                      </a:lnTo>
                      <a:lnTo>
                        <a:pt x="142" y="538"/>
                      </a:lnTo>
                      <a:lnTo>
                        <a:pt x="113" y="567"/>
                      </a:lnTo>
                      <a:lnTo>
                        <a:pt x="57" y="538"/>
                      </a:lnTo>
                      <a:lnTo>
                        <a:pt x="85" y="453"/>
                      </a:lnTo>
                      <a:lnTo>
                        <a:pt x="28" y="425"/>
                      </a:lnTo>
                      <a:lnTo>
                        <a:pt x="28" y="396"/>
                      </a:lnTo>
                      <a:lnTo>
                        <a:pt x="0" y="368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77" name="Freeform 923">
                  <a:extLst>
                    <a:ext uri="{FF2B5EF4-FFF2-40B4-BE49-F238E27FC236}">
                      <a16:creationId xmlns:a16="http://schemas.microsoft.com/office/drawing/2014/main" id="{CCC6E9E8-296C-4B3C-B40C-F797A341CB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15" y="3506"/>
                  <a:ext cx="539" cy="340"/>
                </a:xfrm>
                <a:custGeom>
                  <a:avLst/>
                  <a:gdLst>
                    <a:gd name="T0" fmla="*/ 0 w 539"/>
                    <a:gd name="T1" fmla="*/ 198 h 340"/>
                    <a:gd name="T2" fmla="*/ 86 w 539"/>
                    <a:gd name="T3" fmla="*/ 198 h 340"/>
                    <a:gd name="T4" fmla="*/ 171 w 539"/>
                    <a:gd name="T5" fmla="*/ 113 h 340"/>
                    <a:gd name="T6" fmla="*/ 199 w 539"/>
                    <a:gd name="T7" fmla="*/ 113 h 340"/>
                    <a:gd name="T8" fmla="*/ 284 w 539"/>
                    <a:gd name="T9" fmla="*/ 28 h 340"/>
                    <a:gd name="T10" fmla="*/ 397 w 539"/>
                    <a:gd name="T11" fmla="*/ 85 h 340"/>
                    <a:gd name="T12" fmla="*/ 454 w 539"/>
                    <a:gd name="T13" fmla="*/ 0 h 340"/>
                    <a:gd name="T14" fmla="*/ 511 w 539"/>
                    <a:gd name="T15" fmla="*/ 28 h 340"/>
                    <a:gd name="T16" fmla="*/ 539 w 539"/>
                    <a:gd name="T17" fmla="*/ 113 h 340"/>
                    <a:gd name="T18" fmla="*/ 454 w 539"/>
                    <a:gd name="T19" fmla="*/ 198 h 340"/>
                    <a:gd name="T20" fmla="*/ 482 w 539"/>
                    <a:gd name="T21" fmla="*/ 255 h 340"/>
                    <a:gd name="T22" fmla="*/ 369 w 539"/>
                    <a:gd name="T23" fmla="*/ 283 h 340"/>
                    <a:gd name="T24" fmla="*/ 284 w 539"/>
                    <a:gd name="T25" fmla="*/ 340 h 340"/>
                    <a:gd name="T26" fmla="*/ 256 w 539"/>
                    <a:gd name="T27" fmla="*/ 312 h 340"/>
                    <a:gd name="T28" fmla="*/ 114 w 539"/>
                    <a:gd name="T29" fmla="*/ 227 h 340"/>
                    <a:gd name="T30" fmla="*/ 86 w 539"/>
                    <a:gd name="T31" fmla="*/ 255 h 340"/>
                    <a:gd name="T32" fmla="*/ 29 w 539"/>
                    <a:gd name="T33" fmla="*/ 227 h 340"/>
                    <a:gd name="T34" fmla="*/ 0 w 539"/>
                    <a:gd name="T35" fmla="*/ 198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39" h="340">
                      <a:moveTo>
                        <a:pt x="0" y="198"/>
                      </a:moveTo>
                      <a:lnTo>
                        <a:pt x="86" y="198"/>
                      </a:lnTo>
                      <a:lnTo>
                        <a:pt x="171" y="113"/>
                      </a:lnTo>
                      <a:lnTo>
                        <a:pt x="199" y="113"/>
                      </a:lnTo>
                      <a:lnTo>
                        <a:pt x="284" y="28"/>
                      </a:lnTo>
                      <a:lnTo>
                        <a:pt x="397" y="85"/>
                      </a:lnTo>
                      <a:lnTo>
                        <a:pt x="454" y="0"/>
                      </a:lnTo>
                      <a:lnTo>
                        <a:pt x="511" y="28"/>
                      </a:lnTo>
                      <a:lnTo>
                        <a:pt x="539" y="113"/>
                      </a:lnTo>
                      <a:lnTo>
                        <a:pt x="454" y="198"/>
                      </a:lnTo>
                      <a:lnTo>
                        <a:pt x="482" y="255"/>
                      </a:lnTo>
                      <a:lnTo>
                        <a:pt x="369" y="283"/>
                      </a:lnTo>
                      <a:lnTo>
                        <a:pt x="284" y="340"/>
                      </a:lnTo>
                      <a:lnTo>
                        <a:pt x="256" y="312"/>
                      </a:lnTo>
                      <a:lnTo>
                        <a:pt x="114" y="227"/>
                      </a:lnTo>
                      <a:lnTo>
                        <a:pt x="86" y="255"/>
                      </a:lnTo>
                      <a:lnTo>
                        <a:pt x="29" y="227"/>
                      </a:lnTo>
                      <a:lnTo>
                        <a:pt x="0" y="198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78" name="Freeform 924">
                  <a:extLst>
                    <a:ext uri="{FF2B5EF4-FFF2-40B4-BE49-F238E27FC236}">
                      <a16:creationId xmlns:a16="http://schemas.microsoft.com/office/drawing/2014/main" id="{98D62F36-2060-4C14-BB28-71562F518B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62" y="3733"/>
                  <a:ext cx="822" cy="482"/>
                </a:xfrm>
                <a:custGeom>
                  <a:avLst/>
                  <a:gdLst>
                    <a:gd name="T0" fmla="*/ 28 w 822"/>
                    <a:gd name="T1" fmla="*/ 227 h 482"/>
                    <a:gd name="T2" fmla="*/ 57 w 822"/>
                    <a:gd name="T3" fmla="*/ 198 h 482"/>
                    <a:gd name="T4" fmla="*/ 113 w 822"/>
                    <a:gd name="T5" fmla="*/ 198 h 482"/>
                    <a:gd name="T6" fmla="*/ 142 w 822"/>
                    <a:gd name="T7" fmla="*/ 170 h 482"/>
                    <a:gd name="T8" fmla="*/ 198 w 822"/>
                    <a:gd name="T9" fmla="*/ 170 h 482"/>
                    <a:gd name="T10" fmla="*/ 227 w 822"/>
                    <a:gd name="T11" fmla="*/ 113 h 482"/>
                    <a:gd name="T12" fmla="*/ 283 w 822"/>
                    <a:gd name="T13" fmla="*/ 85 h 482"/>
                    <a:gd name="T14" fmla="*/ 283 w 822"/>
                    <a:gd name="T15" fmla="*/ 56 h 482"/>
                    <a:gd name="T16" fmla="*/ 340 w 822"/>
                    <a:gd name="T17" fmla="*/ 28 h 482"/>
                    <a:gd name="T18" fmla="*/ 368 w 822"/>
                    <a:gd name="T19" fmla="*/ 85 h 482"/>
                    <a:gd name="T20" fmla="*/ 425 w 822"/>
                    <a:gd name="T21" fmla="*/ 56 h 482"/>
                    <a:gd name="T22" fmla="*/ 482 w 822"/>
                    <a:gd name="T23" fmla="*/ 0 h 482"/>
                    <a:gd name="T24" fmla="*/ 539 w 822"/>
                    <a:gd name="T25" fmla="*/ 28 h 482"/>
                    <a:gd name="T26" fmla="*/ 567 w 822"/>
                    <a:gd name="T27" fmla="*/ 0 h 482"/>
                    <a:gd name="T28" fmla="*/ 709 w 822"/>
                    <a:gd name="T29" fmla="*/ 85 h 482"/>
                    <a:gd name="T30" fmla="*/ 680 w 822"/>
                    <a:gd name="T31" fmla="*/ 170 h 482"/>
                    <a:gd name="T32" fmla="*/ 765 w 822"/>
                    <a:gd name="T33" fmla="*/ 198 h 482"/>
                    <a:gd name="T34" fmla="*/ 765 w 822"/>
                    <a:gd name="T35" fmla="*/ 255 h 482"/>
                    <a:gd name="T36" fmla="*/ 822 w 822"/>
                    <a:gd name="T37" fmla="*/ 283 h 482"/>
                    <a:gd name="T38" fmla="*/ 709 w 822"/>
                    <a:gd name="T39" fmla="*/ 368 h 482"/>
                    <a:gd name="T40" fmla="*/ 709 w 822"/>
                    <a:gd name="T41" fmla="*/ 397 h 482"/>
                    <a:gd name="T42" fmla="*/ 737 w 822"/>
                    <a:gd name="T43" fmla="*/ 425 h 482"/>
                    <a:gd name="T44" fmla="*/ 652 w 822"/>
                    <a:gd name="T45" fmla="*/ 482 h 482"/>
                    <a:gd name="T46" fmla="*/ 567 w 822"/>
                    <a:gd name="T47" fmla="*/ 425 h 482"/>
                    <a:gd name="T48" fmla="*/ 595 w 822"/>
                    <a:gd name="T49" fmla="*/ 397 h 482"/>
                    <a:gd name="T50" fmla="*/ 567 w 822"/>
                    <a:gd name="T51" fmla="*/ 340 h 482"/>
                    <a:gd name="T52" fmla="*/ 510 w 822"/>
                    <a:gd name="T53" fmla="*/ 425 h 482"/>
                    <a:gd name="T54" fmla="*/ 453 w 822"/>
                    <a:gd name="T55" fmla="*/ 368 h 482"/>
                    <a:gd name="T56" fmla="*/ 368 w 822"/>
                    <a:gd name="T57" fmla="*/ 397 h 482"/>
                    <a:gd name="T58" fmla="*/ 340 w 822"/>
                    <a:gd name="T59" fmla="*/ 368 h 482"/>
                    <a:gd name="T60" fmla="*/ 227 w 822"/>
                    <a:gd name="T61" fmla="*/ 453 h 482"/>
                    <a:gd name="T62" fmla="*/ 113 w 822"/>
                    <a:gd name="T63" fmla="*/ 482 h 482"/>
                    <a:gd name="T64" fmla="*/ 85 w 822"/>
                    <a:gd name="T65" fmla="*/ 453 h 482"/>
                    <a:gd name="T66" fmla="*/ 28 w 822"/>
                    <a:gd name="T67" fmla="*/ 453 h 482"/>
                    <a:gd name="T68" fmla="*/ 0 w 822"/>
                    <a:gd name="T69" fmla="*/ 425 h 482"/>
                    <a:gd name="T70" fmla="*/ 28 w 822"/>
                    <a:gd name="T71" fmla="*/ 368 h 482"/>
                    <a:gd name="T72" fmla="*/ 0 w 822"/>
                    <a:gd name="T73" fmla="*/ 340 h 482"/>
                    <a:gd name="T74" fmla="*/ 28 w 822"/>
                    <a:gd name="T75" fmla="*/ 312 h 482"/>
                    <a:gd name="T76" fmla="*/ 28 w 822"/>
                    <a:gd name="T77" fmla="*/ 227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822" h="482">
                      <a:moveTo>
                        <a:pt x="28" y="227"/>
                      </a:moveTo>
                      <a:lnTo>
                        <a:pt x="57" y="198"/>
                      </a:lnTo>
                      <a:lnTo>
                        <a:pt x="113" y="198"/>
                      </a:lnTo>
                      <a:lnTo>
                        <a:pt x="142" y="170"/>
                      </a:lnTo>
                      <a:lnTo>
                        <a:pt x="198" y="170"/>
                      </a:lnTo>
                      <a:lnTo>
                        <a:pt x="227" y="113"/>
                      </a:lnTo>
                      <a:lnTo>
                        <a:pt x="283" y="85"/>
                      </a:lnTo>
                      <a:lnTo>
                        <a:pt x="283" y="56"/>
                      </a:lnTo>
                      <a:lnTo>
                        <a:pt x="340" y="28"/>
                      </a:lnTo>
                      <a:lnTo>
                        <a:pt x="368" y="85"/>
                      </a:lnTo>
                      <a:lnTo>
                        <a:pt x="425" y="56"/>
                      </a:lnTo>
                      <a:lnTo>
                        <a:pt x="482" y="0"/>
                      </a:lnTo>
                      <a:lnTo>
                        <a:pt x="539" y="28"/>
                      </a:lnTo>
                      <a:lnTo>
                        <a:pt x="567" y="0"/>
                      </a:lnTo>
                      <a:lnTo>
                        <a:pt x="709" y="85"/>
                      </a:lnTo>
                      <a:lnTo>
                        <a:pt x="680" y="170"/>
                      </a:lnTo>
                      <a:lnTo>
                        <a:pt x="765" y="198"/>
                      </a:lnTo>
                      <a:lnTo>
                        <a:pt x="765" y="255"/>
                      </a:lnTo>
                      <a:lnTo>
                        <a:pt x="822" y="283"/>
                      </a:lnTo>
                      <a:lnTo>
                        <a:pt x="709" y="368"/>
                      </a:lnTo>
                      <a:lnTo>
                        <a:pt x="709" y="397"/>
                      </a:lnTo>
                      <a:lnTo>
                        <a:pt x="737" y="425"/>
                      </a:lnTo>
                      <a:lnTo>
                        <a:pt x="652" y="482"/>
                      </a:lnTo>
                      <a:lnTo>
                        <a:pt x="567" y="425"/>
                      </a:lnTo>
                      <a:lnTo>
                        <a:pt x="595" y="397"/>
                      </a:lnTo>
                      <a:lnTo>
                        <a:pt x="567" y="340"/>
                      </a:lnTo>
                      <a:lnTo>
                        <a:pt x="510" y="425"/>
                      </a:lnTo>
                      <a:lnTo>
                        <a:pt x="453" y="368"/>
                      </a:lnTo>
                      <a:lnTo>
                        <a:pt x="368" y="397"/>
                      </a:lnTo>
                      <a:lnTo>
                        <a:pt x="340" y="368"/>
                      </a:lnTo>
                      <a:lnTo>
                        <a:pt x="227" y="453"/>
                      </a:lnTo>
                      <a:lnTo>
                        <a:pt x="113" y="482"/>
                      </a:lnTo>
                      <a:lnTo>
                        <a:pt x="85" y="453"/>
                      </a:lnTo>
                      <a:lnTo>
                        <a:pt x="28" y="453"/>
                      </a:lnTo>
                      <a:lnTo>
                        <a:pt x="0" y="425"/>
                      </a:lnTo>
                      <a:lnTo>
                        <a:pt x="28" y="368"/>
                      </a:lnTo>
                      <a:lnTo>
                        <a:pt x="0" y="340"/>
                      </a:lnTo>
                      <a:lnTo>
                        <a:pt x="28" y="312"/>
                      </a:lnTo>
                      <a:lnTo>
                        <a:pt x="28" y="227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79" name="Freeform 925">
                  <a:extLst>
                    <a:ext uri="{FF2B5EF4-FFF2-40B4-BE49-F238E27FC236}">
                      <a16:creationId xmlns:a16="http://schemas.microsoft.com/office/drawing/2014/main" id="{EA270A83-6C2D-4F41-9E36-7209A322A8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01" y="3960"/>
                  <a:ext cx="793" cy="652"/>
                </a:xfrm>
                <a:custGeom>
                  <a:avLst/>
                  <a:gdLst>
                    <a:gd name="T0" fmla="*/ 283 w 793"/>
                    <a:gd name="T1" fmla="*/ 56 h 652"/>
                    <a:gd name="T2" fmla="*/ 283 w 793"/>
                    <a:gd name="T3" fmla="*/ 28 h 652"/>
                    <a:gd name="T4" fmla="*/ 311 w 793"/>
                    <a:gd name="T5" fmla="*/ 0 h 652"/>
                    <a:gd name="T6" fmla="*/ 453 w 793"/>
                    <a:gd name="T7" fmla="*/ 85 h 652"/>
                    <a:gd name="T8" fmla="*/ 481 w 793"/>
                    <a:gd name="T9" fmla="*/ 141 h 652"/>
                    <a:gd name="T10" fmla="*/ 538 w 793"/>
                    <a:gd name="T11" fmla="*/ 141 h 652"/>
                    <a:gd name="T12" fmla="*/ 567 w 793"/>
                    <a:gd name="T13" fmla="*/ 170 h 652"/>
                    <a:gd name="T14" fmla="*/ 623 w 793"/>
                    <a:gd name="T15" fmla="*/ 113 h 652"/>
                    <a:gd name="T16" fmla="*/ 652 w 793"/>
                    <a:gd name="T17" fmla="*/ 113 h 652"/>
                    <a:gd name="T18" fmla="*/ 595 w 793"/>
                    <a:gd name="T19" fmla="*/ 198 h 652"/>
                    <a:gd name="T20" fmla="*/ 623 w 793"/>
                    <a:gd name="T21" fmla="*/ 226 h 652"/>
                    <a:gd name="T22" fmla="*/ 652 w 793"/>
                    <a:gd name="T23" fmla="*/ 170 h 652"/>
                    <a:gd name="T24" fmla="*/ 680 w 793"/>
                    <a:gd name="T25" fmla="*/ 255 h 652"/>
                    <a:gd name="T26" fmla="*/ 623 w 793"/>
                    <a:gd name="T27" fmla="*/ 340 h 652"/>
                    <a:gd name="T28" fmla="*/ 793 w 793"/>
                    <a:gd name="T29" fmla="*/ 510 h 652"/>
                    <a:gd name="T30" fmla="*/ 737 w 793"/>
                    <a:gd name="T31" fmla="*/ 538 h 652"/>
                    <a:gd name="T32" fmla="*/ 708 w 793"/>
                    <a:gd name="T33" fmla="*/ 481 h 652"/>
                    <a:gd name="T34" fmla="*/ 680 w 793"/>
                    <a:gd name="T35" fmla="*/ 510 h 652"/>
                    <a:gd name="T36" fmla="*/ 652 w 793"/>
                    <a:gd name="T37" fmla="*/ 453 h 652"/>
                    <a:gd name="T38" fmla="*/ 595 w 793"/>
                    <a:gd name="T39" fmla="*/ 510 h 652"/>
                    <a:gd name="T40" fmla="*/ 595 w 793"/>
                    <a:gd name="T41" fmla="*/ 538 h 652"/>
                    <a:gd name="T42" fmla="*/ 510 w 793"/>
                    <a:gd name="T43" fmla="*/ 595 h 652"/>
                    <a:gd name="T44" fmla="*/ 481 w 793"/>
                    <a:gd name="T45" fmla="*/ 652 h 652"/>
                    <a:gd name="T46" fmla="*/ 425 w 793"/>
                    <a:gd name="T47" fmla="*/ 623 h 652"/>
                    <a:gd name="T48" fmla="*/ 396 w 793"/>
                    <a:gd name="T49" fmla="*/ 652 h 652"/>
                    <a:gd name="T50" fmla="*/ 340 w 793"/>
                    <a:gd name="T51" fmla="*/ 567 h 652"/>
                    <a:gd name="T52" fmla="*/ 311 w 793"/>
                    <a:gd name="T53" fmla="*/ 481 h 652"/>
                    <a:gd name="T54" fmla="*/ 226 w 793"/>
                    <a:gd name="T55" fmla="*/ 481 h 652"/>
                    <a:gd name="T56" fmla="*/ 198 w 793"/>
                    <a:gd name="T57" fmla="*/ 368 h 652"/>
                    <a:gd name="T58" fmla="*/ 85 w 793"/>
                    <a:gd name="T59" fmla="*/ 396 h 652"/>
                    <a:gd name="T60" fmla="*/ 28 w 793"/>
                    <a:gd name="T61" fmla="*/ 453 h 652"/>
                    <a:gd name="T62" fmla="*/ 0 w 793"/>
                    <a:gd name="T63" fmla="*/ 368 h 652"/>
                    <a:gd name="T64" fmla="*/ 0 w 793"/>
                    <a:gd name="T65" fmla="*/ 340 h 652"/>
                    <a:gd name="T66" fmla="*/ 56 w 793"/>
                    <a:gd name="T67" fmla="*/ 311 h 652"/>
                    <a:gd name="T68" fmla="*/ 113 w 793"/>
                    <a:gd name="T69" fmla="*/ 255 h 652"/>
                    <a:gd name="T70" fmla="*/ 198 w 793"/>
                    <a:gd name="T71" fmla="*/ 198 h 652"/>
                    <a:gd name="T72" fmla="*/ 170 w 793"/>
                    <a:gd name="T73" fmla="*/ 170 h 652"/>
                    <a:gd name="T74" fmla="*/ 170 w 793"/>
                    <a:gd name="T75" fmla="*/ 141 h 652"/>
                    <a:gd name="T76" fmla="*/ 283 w 793"/>
                    <a:gd name="T77" fmla="*/ 56 h 6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793" h="652">
                      <a:moveTo>
                        <a:pt x="283" y="56"/>
                      </a:moveTo>
                      <a:lnTo>
                        <a:pt x="283" y="28"/>
                      </a:lnTo>
                      <a:lnTo>
                        <a:pt x="311" y="0"/>
                      </a:lnTo>
                      <a:lnTo>
                        <a:pt x="453" y="85"/>
                      </a:lnTo>
                      <a:lnTo>
                        <a:pt x="481" y="141"/>
                      </a:lnTo>
                      <a:lnTo>
                        <a:pt x="538" y="141"/>
                      </a:lnTo>
                      <a:lnTo>
                        <a:pt x="567" y="170"/>
                      </a:lnTo>
                      <a:lnTo>
                        <a:pt x="623" y="113"/>
                      </a:lnTo>
                      <a:lnTo>
                        <a:pt x="652" y="113"/>
                      </a:lnTo>
                      <a:lnTo>
                        <a:pt x="595" y="198"/>
                      </a:lnTo>
                      <a:lnTo>
                        <a:pt x="623" y="226"/>
                      </a:lnTo>
                      <a:lnTo>
                        <a:pt x="652" y="170"/>
                      </a:lnTo>
                      <a:lnTo>
                        <a:pt x="680" y="255"/>
                      </a:lnTo>
                      <a:lnTo>
                        <a:pt x="623" y="340"/>
                      </a:lnTo>
                      <a:lnTo>
                        <a:pt x="793" y="510"/>
                      </a:lnTo>
                      <a:lnTo>
                        <a:pt x="737" y="538"/>
                      </a:lnTo>
                      <a:lnTo>
                        <a:pt x="708" y="481"/>
                      </a:lnTo>
                      <a:lnTo>
                        <a:pt x="680" y="510"/>
                      </a:lnTo>
                      <a:lnTo>
                        <a:pt x="652" y="453"/>
                      </a:lnTo>
                      <a:lnTo>
                        <a:pt x="595" y="510"/>
                      </a:lnTo>
                      <a:lnTo>
                        <a:pt x="595" y="538"/>
                      </a:lnTo>
                      <a:lnTo>
                        <a:pt x="510" y="595"/>
                      </a:lnTo>
                      <a:lnTo>
                        <a:pt x="481" y="652"/>
                      </a:lnTo>
                      <a:lnTo>
                        <a:pt x="425" y="623"/>
                      </a:lnTo>
                      <a:lnTo>
                        <a:pt x="396" y="652"/>
                      </a:lnTo>
                      <a:lnTo>
                        <a:pt x="340" y="567"/>
                      </a:lnTo>
                      <a:lnTo>
                        <a:pt x="311" y="481"/>
                      </a:lnTo>
                      <a:lnTo>
                        <a:pt x="226" y="481"/>
                      </a:lnTo>
                      <a:lnTo>
                        <a:pt x="198" y="368"/>
                      </a:lnTo>
                      <a:lnTo>
                        <a:pt x="85" y="396"/>
                      </a:lnTo>
                      <a:lnTo>
                        <a:pt x="28" y="453"/>
                      </a:lnTo>
                      <a:lnTo>
                        <a:pt x="0" y="368"/>
                      </a:lnTo>
                      <a:lnTo>
                        <a:pt x="0" y="340"/>
                      </a:lnTo>
                      <a:lnTo>
                        <a:pt x="56" y="311"/>
                      </a:lnTo>
                      <a:lnTo>
                        <a:pt x="113" y="255"/>
                      </a:lnTo>
                      <a:lnTo>
                        <a:pt x="198" y="198"/>
                      </a:lnTo>
                      <a:lnTo>
                        <a:pt x="170" y="170"/>
                      </a:lnTo>
                      <a:lnTo>
                        <a:pt x="170" y="141"/>
                      </a:lnTo>
                      <a:lnTo>
                        <a:pt x="283" y="56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80" name="Freeform 926">
                  <a:extLst>
                    <a:ext uri="{FF2B5EF4-FFF2-40B4-BE49-F238E27FC236}">
                      <a16:creationId xmlns:a16="http://schemas.microsoft.com/office/drawing/2014/main" id="{ED5E5F28-4C38-4B86-9DBA-D9168CA150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17" y="4271"/>
                  <a:ext cx="680" cy="681"/>
                </a:xfrm>
                <a:custGeom>
                  <a:avLst/>
                  <a:gdLst>
                    <a:gd name="T0" fmla="*/ 284 w 680"/>
                    <a:gd name="T1" fmla="*/ 57 h 681"/>
                    <a:gd name="T2" fmla="*/ 227 w 680"/>
                    <a:gd name="T3" fmla="*/ 0 h 681"/>
                    <a:gd name="T4" fmla="*/ 227 w 680"/>
                    <a:gd name="T5" fmla="*/ 57 h 681"/>
                    <a:gd name="T6" fmla="*/ 170 w 680"/>
                    <a:gd name="T7" fmla="*/ 85 h 681"/>
                    <a:gd name="T8" fmla="*/ 198 w 680"/>
                    <a:gd name="T9" fmla="*/ 256 h 681"/>
                    <a:gd name="T10" fmla="*/ 142 w 680"/>
                    <a:gd name="T11" fmla="*/ 256 h 681"/>
                    <a:gd name="T12" fmla="*/ 142 w 680"/>
                    <a:gd name="T13" fmla="*/ 312 h 681"/>
                    <a:gd name="T14" fmla="*/ 85 w 680"/>
                    <a:gd name="T15" fmla="*/ 256 h 681"/>
                    <a:gd name="T16" fmla="*/ 0 w 680"/>
                    <a:gd name="T17" fmla="*/ 341 h 681"/>
                    <a:gd name="T18" fmla="*/ 57 w 680"/>
                    <a:gd name="T19" fmla="*/ 511 h 681"/>
                    <a:gd name="T20" fmla="*/ 113 w 680"/>
                    <a:gd name="T21" fmla="*/ 539 h 681"/>
                    <a:gd name="T22" fmla="*/ 142 w 680"/>
                    <a:gd name="T23" fmla="*/ 511 h 681"/>
                    <a:gd name="T24" fmla="*/ 170 w 680"/>
                    <a:gd name="T25" fmla="*/ 539 h 681"/>
                    <a:gd name="T26" fmla="*/ 198 w 680"/>
                    <a:gd name="T27" fmla="*/ 511 h 681"/>
                    <a:gd name="T28" fmla="*/ 227 w 680"/>
                    <a:gd name="T29" fmla="*/ 539 h 681"/>
                    <a:gd name="T30" fmla="*/ 284 w 680"/>
                    <a:gd name="T31" fmla="*/ 539 h 681"/>
                    <a:gd name="T32" fmla="*/ 369 w 680"/>
                    <a:gd name="T33" fmla="*/ 539 h 681"/>
                    <a:gd name="T34" fmla="*/ 340 w 680"/>
                    <a:gd name="T35" fmla="*/ 567 h 681"/>
                    <a:gd name="T36" fmla="*/ 369 w 680"/>
                    <a:gd name="T37" fmla="*/ 652 h 681"/>
                    <a:gd name="T38" fmla="*/ 425 w 680"/>
                    <a:gd name="T39" fmla="*/ 652 h 681"/>
                    <a:gd name="T40" fmla="*/ 425 w 680"/>
                    <a:gd name="T41" fmla="*/ 681 h 681"/>
                    <a:gd name="T42" fmla="*/ 510 w 680"/>
                    <a:gd name="T43" fmla="*/ 681 h 681"/>
                    <a:gd name="T44" fmla="*/ 539 w 680"/>
                    <a:gd name="T45" fmla="*/ 624 h 681"/>
                    <a:gd name="T46" fmla="*/ 482 w 680"/>
                    <a:gd name="T47" fmla="*/ 596 h 681"/>
                    <a:gd name="T48" fmla="*/ 454 w 680"/>
                    <a:gd name="T49" fmla="*/ 567 h 681"/>
                    <a:gd name="T50" fmla="*/ 482 w 680"/>
                    <a:gd name="T51" fmla="*/ 482 h 681"/>
                    <a:gd name="T52" fmla="*/ 454 w 680"/>
                    <a:gd name="T53" fmla="*/ 426 h 681"/>
                    <a:gd name="T54" fmla="*/ 510 w 680"/>
                    <a:gd name="T55" fmla="*/ 426 h 681"/>
                    <a:gd name="T56" fmla="*/ 567 w 680"/>
                    <a:gd name="T57" fmla="*/ 369 h 681"/>
                    <a:gd name="T58" fmla="*/ 680 w 680"/>
                    <a:gd name="T59" fmla="*/ 369 h 681"/>
                    <a:gd name="T60" fmla="*/ 680 w 680"/>
                    <a:gd name="T61" fmla="*/ 341 h 681"/>
                    <a:gd name="T62" fmla="*/ 624 w 680"/>
                    <a:gd name="T63" fmla="*/ 256 h 681"/>
                    <a:gd name="T64" fmla="*/ 595 w 680"/>
                    <a:gd name="T65" fmla="*/ 170 h 681"/>
                    <a:gd name="T66" fmla="*/ 510 w 680"/>
                    <a:gd name="T67" fmla="*/ 170 h 681"/>
                    <a:gd name="T68" fmla="*/ 482 w 680"/>
                    <a:gd name="T69" fmla="*/ 57 h 681"/>
                    <a:gd name="T70" fmla="*/ 369 w 680"/>
                    <a:gd name="T71" fmla="*/ 85 h 681"/>
                    <a:gd name="T72" fmla="*/ 312 w 680"/>
                    <a:gd name="T73" fmla="*/ 142 h 681"/>
                    <a:gd name="T74" fmla="*/ 284 w 680"/>
                    <a:gd name="T75" fmla="*/ 57 h 6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680" h="681">
                      <a:moveTo>
                        <a:pt x="284" y="57"/>
                      </a:moveTo>
                      <a:lnTo>
                        <a:pt x="227" y="0"/>
                      </a:lnTo>
                      <a:lnTo>
                        <a:pt x="227" y="57"/>
                      </a:lnTo>
                      <a:lnTo>
                        <a:pt x="170" y="85"/>
                      </a:lnTo>
                      <a:lnTo>
                        <a:pt x="198" y="256"/>
                      </a:lnTo>
                      <a:lnTo>
                        <a:pt x="142" y="256"/>
                      </a:lnTo>
                      <a:lnTo>
                        <a:pt x="142" y="312"/>
                      </a:lnTo>
                      <a:lnTo>
                        <a:pt x="85" y="256"/>
                      </a:lnTo>
                      <a:lnTo>
                        <a:pt x="0" y="341"/>
                      </a:lnTo>
                      <a:lnTo>
                        <a:pt x="57" y="511"/>
                      </a:lnTo>
                      <a:lnTo>
                        <a:pt x="113" y="539"/>
                      </a:lnTo>
                      <a:lnTo>
                        <a:pt x="142" y="511"/>
                      </a:lnTo>
                      <a:lnTo>
                        <a:pt x="170" y="539"/>
                      </a:lnTo>
                      <a:lnTo>
                        <a:pt x="198" y="511"/>
                      </a:lnTo>
                      <a:lnTo>
                        <a:pt x="227" y="539"/>
                      </a:lnTo>
                      <a:lnTo>
                        <a:pt x="284" y="539"/>
                      </a:lnTo>
                      <a:lnTo>
                        <a:pt x="369" y="539"/>
                      </a:lnTo>
                      <a:lnTo>
                        <a:pt x="340" y="567"/>
                      </a:lnTo>
                      <a:lnTo>
                        <a:pt x="369" y="652"/>
                      </a:lnTo>
                      <a:lnTo>
                        <a:pt x="425" y="652"/>
                      </a:lnTo>
                      <a:lnTo>
                        <a:pt x="425" y="681"/>
                      </a:lnTo>
                      <a:lnTo>
                        <a:pt x="510" y="681"/>
                      </a:lnTo>
                      <a:lnTo>
                        <a:pt x="539" y="624"/>
                      </a:lnTo>
                      <a:lnTo>
                        <a:pt x="482" y="596"/>
                      </a:lnTo>
                      <a:lnTo>
                        <a:pt x="454" y="567"/>
                      </a:lnTo>
                      <a:lnTo>
                        <a:pt x="482" y="482"/>
                      </a:lnTo>
                      <a:lnTo>
                        <a:pt x="454" y="426"/>
                      </a:lnTo>
                      <a:lnTo>
                        <a:pt x="510" y="426"/>
                      </a:lnTo>
                      <a:lnTo>
                        <a:pt x="567" y="369"/>
                      </a:lnTo>
                      <a:lnTo>
                        <a:pt x="680" y="369"/>
                      </a:lnTo>
                      <a:lnTo>
                        <a:pt x="680" y="341"/>
                      </a:lnTo>
                      <a:lnTo>
                        <a:pt x="624" y="256"/>
                      </a:lnTo>
                      <a:lnTo>
                        <a:pt x="595" y="170"/>
                      </a:lnTo>
                      <a:lnTo>
                        <a:pt x="510" y="170"/>
                      </a:lnTo>
                      <a:lnTo>
                        <a:pt x="482" y="57"/>
                      </a:lnTo>
                      <a:lnTo>
                        <a:pt x="369" y="85"/>
                      </a:lnTo>
                      <a:lnTo>
                        <a:pt x="312" y="142"/>
                      </a:lnTo>
                      <a:lnTo>
                        <a:pt x="284" y="57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81" name="Freeform 928">
                  <a:extLst>
                    <a:ext uri="{FF2B5EF4-FFF2-40B4-BE49-F238E27FC236}">
                      <a16:creationId xmlns:a16="http://schemas.microsoft.com/office/drawing/2014/main" id="{C1495C24-B685-4783-8ABA-536472A85B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14" y="4413"/>
                  <a:ext cx="1077" cy="624"/>
                </a:xfrm>
                <a:custGeom>
                  <a:avLst/>
                  <a:gdLst>
                    <a:gd name="T0" fmla="*/ 680 w 1077"/>
                    <a:gd name="T1" fmla="*/ 57 h 624"/>
                    <a:gd name="T2" fmla="*/ 624 w 1077"/>
                    <a:gd name="T3" fmla="*/ 85 h 624"/>
                    <a:gd name="T4" fmla="*/ 595 w 1077"/>
                    <a:gd name="T5" fmla="*/ 28 h 624"/>
                    <a:gd name="T6" fmla="*/ 567 w 1077"/>
                    <a:gd name="T7" fmla="*/ 57 h 624"/>
                    <a:gd name="T8" fmla="*/ 539 w 1077"/>
                    <a:gd name="T9" fmla="*/ 0 h 624"/>
                    <a:gd name="T10" fmla="*/ 482 w 1077"/>
                    <a:gd name="T11" fmla="*/ 57 h 624"/>
                    <a:gd name="T12" fmla="*/ 482 w 1077"/>
                    <a:gd name="T13" fmla="*/ 85 h 624"/>
                    <a:gd name="T14" fmla="*/ 397 w 1077"/>
                    <a:gd name="T15" fmla="*/ 142 h 624"/>
                    <a:gd name="T16" fmla="*/ 368 w 1077"/>
                    <a:gd name="T17" fmla="*/ 199 h 624"/>
                    <a:gd name="T18" fmla="*/ 312 w 1077"/>
                    <a:gd name="T19" fmla="*/ 170 h 624"/>
                    <a:gd name="T20" fmla="*/ 283 w 1077"/>
                    <a:gd name="T21" fmla="*/ 199 h 624"/>
                    <a:gd name="T22" fmla="*/ 283 w 1077"/>
                    <a:gd name="T23" fmla="*/ 227 h 624"/>
                    <a:gd name="T24" fmla="*/ 170 w 1077"/>
                    <a:gd name="T25" fmla="*/ 227 h 624"/>
                    <a:gd name="T26" fmla="*/ 113 w 1077"/>
                    <a:gd name="T27" fmla="*/ 284 h 624"/>
                    <a:gd name="T28" fmla="*/ 57 w 1077"/>
                    <a:gd name="T29" fmla="*/ 284 h 624"/>
                    <a:gd name="T30" fmla="*/ 85 w 1077"/>
                    <a:gd name="T31" fmla="*/ 340 h 624"/>
                    <a:gd name="T32" fmla="*/ 57 w 1077"/>
                    <a:gd name="T33" fmla="*/ 425 h 624"/>
                    <a:gd name="T34" fmla="*/ 85 w 1077"/>
                    <a:gd name="T35" fmla="*/ 454 h 624"/>
                    <a:gd name="T36" fmla="*/ 142 w 1077"/>
                    <a:gd name="T37" fmla="*/ 482 h 624"/>
                    <a:gd name="T38" fmla="*/ 113 w 1077"/>
                    <a:gd name="T39" fmla="*/ 539 h 624"/>
                    <a:gd name="T40" fmla="*/ 28 w 1077"/>
                    <a:gd name="T41" fmla="*/ 539 h 624"/>
                    <a:gd name="T42" fmla="*/ 0 w 1077"/>
                    <a:gd name="T43" fmla="*/ 595 h 624"/>
                    <a:gd name="T44" fmla="*/ 28 w 1077"/>
                    <a:gd name="T45" fmla="*/ 624 h 624"/>
                    <a:gd name="T46" fmla="*/ 142 w 1077"/>
                    <a:gd name="T47" fmla="*/ 624 h 624"/>
                    <a:gd name="T48" fmla="*/ 170 w 1077"/>
                    <a:gd name="T49" fmla="*/ 595 h 624"/>
                    <a:gd name="T50" fmla="*/ 255 w 1077"/>
                    <a:gd name="T51" fmla="*/ 595 h 624"/>
                    <a:gd name="T52" fmla="*/ 397 w 1077"/>
                    <a:gd name="T53" fmla="*/ 595 h 624"/>
                    <a:gd name="T54" fmla="*/ 454 w 1077"/>
                    <a:gd name="T55" fmla="*/ 624 h 624"/>
                    <a:gd name="T56" fmla="*/ 454 w 1077"/>
                    <a:gd name="T57" fmla="*/ 595 h 624"/>
                    <a:gd name="T58" fmla="*/ 510 w 1077"/>
                    <a:gd name="T59" fmla="*/ 595 h 624"/>
                    <a:gd name="T60" fmla="*/ 539 w 1077"/>
                    <a:gd name="T61" fmla="*/ 539 h 624"/>
                    <a:gd name="T62" fmla="*/ 595 w 1077"/>
                    <a:gd name="T63" fmla="*/ 539 h 624"/>
                    <a:gd name="T64" fmla="*/ 652 w 1077"/>
                    <a:gd name="T65" fmla="*/ 482 h 624"/>
                    <a:gd name="T66" fmla="*/ 822 w 1077"/>
                    <a:gd name="T67" fmla="*/ 482 h 624"/>
                    <a:gd name="T68" fmla="*/ 907 w 1077"/>
                    <a:gd name="T69" fmla="*/ 425 h 624"/>
                    <a:gd name="T70" fmla="*/ 935 w 1077"/>
                    <a:gd name="T71" fmla="*/ 425 h 624"/>
                    <a:gd name="T72" fmla="*/ 1049 w 1077"/>
                    <a:gd name="T73" fmla="*/ 284 h 624"/>
                    <a:gd name="T74" fmla="*/ 1077 w 1077"/>
                    <a:gd name="T75" fmla="*/ 255 h 624"/>
                    <a:gd name="T76" fmla="*/ 1049 w 1077"/>
                    <a:gd name="T77" fmla="*/ 199 h 624"/>
                    <a:gd name="T78" fmla="*/ 1021 w 1077"/>
                    <a:gd name="T79" fmla="*/ 227 h 624"/>
                    <a:gd name="T80" fmla="*/ 1021 w 1077"/>
                    <a:gd name="T81" fmla="*/ 170 h 624"/>
                    <a:gd name="T82" fmla="*/ 992 w 1077"/>
                    <a:gd name="T83" fmla="*/ 142 h 624"/>
                    <a:gd name="T84" fmla="*/ 907 w 1077"/>
                    <a:gd name="T85" fmla="*/ 170 h 624"/>
                    <a:gd name="T86" fmla="*/ 879 w 1077"/>
                    <a:gd name="T87" fmla="*/ 227 h 624"/>
                    <a:gd name="T88" fmla="*/ 822 w 1077"/>
                    <a:gd name="T89" fmla="*/ 227 h 624"/>
                    <a:gd name="T90" fmla="*/ 794 w 1077"/>
                    <a:gd name="T91" fmla="*/ 199 h 624"/>
                    <a:gd name="T92" fmla="*/ 680 w 1077"/>
                    <a:gd name="T93" fmla="*/ 57 h 6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1077" h="624">
                      <a:moveTo>
                        <a:pt x="680" y="57"/>
                      </a:moveTo>
                      <a:lnTo>
                        <a:pt x="624" y="85"/>
                      </a:lnTo>
                      <a:lnTo>
                        <a:pt x="595" y="28"/>
                      </a:lnTo>
                      <a:lnTo>
                        <a:pt x="567" y="57"/>
                      </a:lnTo>
                      <a:lnTo>
                        <a:pt x="539" y="0"/>
                      </a:lnTo>
                      <a:lnTo>
                        <a:pt x="482" y="57"/>
                      </a:lnTo>
                      <a:lnTo>
                        <a:pt x="482" y="85"/>
                      </a:lnTo>
                      <a:lnTo>
                        <a:pt x="397" y="142"/>
                      </a:lnTo>
                      <a:lnTo>
                        <a:pt x="368" y="199"/>
                      </a:lnTo>
                      <a:lnTo>
                        <a:pt x="312" y="170"/>
                      </a:lnTo>
                      <a:lnTo>
                        <a:pt x="283" y="199"/>
                      </a:lnTo>
                      <a:lnTo>
                        <a:pt x="283" y="227"/>
                      </a:lnTo>
                      <a:lnTo>
                        <a:pt x="170" y="227"/>
                      </a:lnTo>
                      <a:lnTo>
                        <a:pt x="113" y="284"/>
                      </a:lnTo>
                      <a:lnTo>
                        <a:pt x="57" y="284"/>
                      </a:lnTo>
                      <a:lnTo>
                        <a:pt x="85" y="340"/>
                      </a:lnTo>
                      <a:lnTo>
                        <a:pt x="57" y="425"/>
                      </a:lnTo>
                      <a:lnTo>
                        <a:pt x="85" y="454"/>
                      </a:lnTo>
                      <a:lnTo>
                        <a:pt x="142" y="482"/>
                      </a:lnTo>
                      <a:lnTo>
                        <a:pt x="113" y="539"/>
                      </a:lnTo>
                      <a:lnTo>
                        <a:pt x="28" y="539"/>
                      </a:lnTo>
                      <a:lnTo>
                        <a:pt x="0" y="595"/>
                      </a:lnTo>
                      <a:lnTo>
                        <a:pt x="28" y="624"/>
                      </a:lnTo>
                      <a:lnTo>
                        <a:pt x="142" y="624"/>
                      </a:lnTo>
                      <a:lnTo>
                        <a:pt x="170" y="595"/>
                      </a:lnTo>
                      <a:lnTo>
                        <a:pt x="255" y="595"/>
                      </a:lnTo>
                      <a:lnTo>
                        <a:pt x="397" y="595"/>
                      </a:lnTo>
                      <a:lnTo>
                        <a:pt x="454" y="624"/>
                      </a:lnTo>
                      <a:lnTo>
                        <a:pt x="454" y="595"/>
                      </a:lnTo>
                      <a:lnTo>
                        <a:pt x="510" y="595"/>
                      </a:lnTo>
                      <a:lnTo>
                        <a:pt x="539" y="539"/>
                      </a:lnTo>
                      <a:lnTo>
                        <a:pt x="595" y="539"/>
                      </a:lnTo>
                      <a:lnTo>
                        <a:pt x="652" y="482"/>
                      </a:lnTo>
                      <a:lnTo>
                        <a:pt x="822" y="482"/>
                      </a:lnTo>
                      <a:lnTo>
                        <a:pt x="907" y="425"/>
                      </a:lnTo>
                      <a:lnTo>
                        <a:pt x="935" y="425"/>
                      </a:lnTo>
                      <a:lnTo>
                        <a:pt x="1049" y="284"/>
                      </a:lnTo>
                      <a:lnTo>
                        <a:pt x="1077" y="255"/>
                      </a:lnTo>
                      <a:lnTo>
                        <a:pt x="1049" y="199"/>
                      </a:lnTo>
                      <a:lnTo>
                        <a:pt x="1021" y="227"/>
                      </a:lnTo>
                      <a:lnTo>
                        <a:pt x="1021" y="170"/>
                      </a:lnTo>
                      <a:lnTo>
                        <a:pt x="992" y="142"/>
                      </a:lnTo>
                      <a:lnTo>
                        <a:pt x="907" y="170"/>
                      </a:lnTo>
                      <a:lnTo>
                        <a:pt x="879" y="227"/>
                      </a:lnTo>
                      <a:lnTo>
                        <a:pt x="822" y="227"/>
                      </a:lnTo>
                      <a:lnTo>
                        <a:pt x="794" y="199"/>
                      </a:lnTo>
                      <a:lnTo>
                        <a:pt x="680" y="57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82" name="Freeform 929">
                  <a:extLst>
                    <a:ext uri="{FF2B5EF4-FFF2-40B4-BE49-F238E27FC236}">
                      <a16:creationId xmlns:a16="http://schemas.microsoft.com/office/drawing/2014/main" id="{2F17BCF9-418B-4F11-9E26-48A8DBFC28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94" y="4356"/>
                  <a:ext cx="482" cy="284"/>
                </a:xfrm>
                <a:custGeom>
                  <a:avLst/>
                  <a:gdLst>
                    <a:gd name="T0" fmla="*/ 0 w 482"/>
                    <a:gd name="T1" fmla="*/ 114 h 284"/>
                    <a:gd name="T2" fmla="*/ 29 w 482"/>
                    <a:gd name="T3" fmla="*/ 85 h 284"/>
                    <a:gd name="T4" fmla="*/ 57 w 482"/>
                    <a:gd name="T5" fmla="*/ 0 h 284"/>
                    <a:gd name="T6" fmla="*/ 114 w 482"/>
                    <a:gd name="T7" fmla="*/ 29 h 284"/>
                    <a:gd name="T8" fmla="*/ 170 w 482"/>
                    <a:gd name="T9" fmla="*/ 0 h 284"/>
                    <a:gd name="T10" fmla="*/ 170 w 482"/>
                    <a:gd name="T11" fmla="*/ 29 h 284"/>
                    <a:gd name="T12" fmla="*/ 199 w 482"/>
                    <a:gd name="T13" fmla="*/ 29 h 284"/>
                    <a:gd name="T14" fmla="*/ 255 w 482"/>
                    <a:gd name="T15" fmla="*/ 57 h 284"/>
                    <a:gd name="T16" fmla="*/ 255 w 482"/>
                    <a:gd name="T17" fmla="*/ 0 h 284"/>
                    <a:gd name="T18" fmla="*/ 312 w 482"/>
                    <a:gd name="T19" fmla="*/ 0 h 284"/>
                    <a:gd name="T20" fmla="*/ 284 w 482"/>
                    <a:gd name="T21" fmla="*/ 29 h 284"/>
                    <a:gd name="T22" fmla="*/ 369 w 482"/>
                    <a:gd name="T23" fmla="*/ 85 h 284"/>
                    <a:gd name="T24" fmla="*/ 369 w 482"/>
                    <a:gd name="T25" fmla="*/ 114 h 284"/>
                    <a:gd name="T26" fmla="*/ 482 w 482"/>
                    <a:gd name="T27" fmla="*/ 199 h 284"/>
                    <a:gd name="T28" fmla="*/ 426 w 482"/>
                    <a:gd name="T29" fmla="*/ 256 h 284"/>
                    <a:gd name="T30" fmla="*/ 369 w 482"/>
                    <a:gd name="T31" fmla="*/ 227 h 284"/>
                    <a:gd name="T32" fmla="*/ 341 w 482"/>
                    <a:gd name="T33" fmla="*/ 227 h 284"/>
                    <a:gd name="T34" fmla="*/ 312 w 482"/>
                    <a:gd name="T35" fmla="*/ 199 h 284"/>
                    <a:gd name="T36" fmla="*/ 227 w 482"/>
                    <a:gd name="T37" fmla="*/ 227 h 284"/>
                    <a:gd name="T38" fmla="*/ 199 w 482"/>
                    <a:gd name="T39" fmla="*/ 284 h 284"/>
                    <a:gd name="T40" fmla="*/ 142 w 482"/>
                    <a:gd name="T41" fmla="*/ 284 h 284"/>
                    <a:gd name="T42" fmla="*/ 114 w 482"/>
                    <a:gd name="T43" fmla="*/ 256 h 284"/>
                    <a:gd name="T44" fmla="*/ 0 w 482"/>
                    <a:gd name="T45" fmla="*/ 114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82" h="284">
                      <a:moveTo>
                        <a:pt x="0" y="114"/>
                      </a:moveTo>
                      <a:lnTo>
                        <a:pt x="29" y="85"/>
                      </a:lnTo>
                      <a:lnTo>
                        <a:pt x="57" y="0"/>
                      </a:lnTo>
                      <a:lnTo>
                        <a:pt x="114" y="29"/>
                      </a:lnTo>
                      <a:lnTo>
                        <a:pt x="170" y="0"/>
                      </a:lnTo>
                      <a:lnTo>
                        <a:pt x="170" y="29"/>
                      </a:lnTo>
                      <a:lnTo>
                        <a:pt x="199" y="29"/>
                      </a:lnTo>
                      <a:lnTo>
                        <a:pt x="255" y="57"/>
                      </a:lnTo>
                      <a:lnTo>
                        <a:pt x="255" y="0"/>
                      </a:lnTo>
                      <a:lnTo>
                        <a:pt x="312" y="0"/>
                      </a:lnTo>
                      <a:lnTo>
                        <a:pt x="284" y="29"/>
                      </a:lnTo>
                      <a:lnTo>
                        <a:pt x="369" y="85"/>
                      </a:lnTo>
                      <a:lnTo>
                        <a:pt x="369" y="114"/>
                      </a:lnTo>
                      <a:lnTo>
                        <a:pt x="482" y="199"/>
                      </a:lnTo>
                      <a:lnTo>
                        <a:pt x="426" y="256"/>
                      </a:lnTo>
                      <a:lnTo>
                        <a:pt x="369" y="227"/>
                      </a:lnTo>
                      <a:lnTo>
                        <a:pt x="341" y="227"/>
                      </a:lnTo>
                      <a:lnTo>
                        <a:pt x="312" y="199"/>
                      </a:lnTo>
                      <a:lnTo>
                        <a:pt x="227" y="227"/>
                      </a:lnTo>
                      <a:lnTo>
                        <a:pt x="199" y="284"/>
                      </a:lnTo>
                      <a:lnTo>
                        <a:pt x="142" y="284"/>
                      </a:lnTo>
                      <a:lnTo>
                        <a:pt x="114" y="256"/>
                      </a:lnTo>
                      <a:lnTo>
                        <a:pt x="0" y="114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83" name="Freeform 930">
                  <a:extLst>
                    <a:ext uri="{FF2B5EF4-FFF2-40B4-BE49-F238E27FC236}">
                      <a16:creationId xmlns:a16="http://schemas.microsoft.com/office/drawing/2014/main" id="{87A807C5-4993-4B1F-98B9-2FC7E7513D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93" y="4555"/>
                  <a:ext cx="510" cy="539"/>
                </a:xfrm>
                <a:custGeom>
                  <a:avLst/>
                  <a:gdLst>
                    <a:gd name="T0" fmla="*/ 283 w 510"/>
                    <a:gd name="T1" fmla="*/ 0 h 539"/>
                    <a:gd name="T2" fmla="*/ 227 w 510"/>
                    <a:gd name="T3" fmla="*/ 57 h 539"/>
                    <a:gd name="T4" fmla="*/ 170 w 510"/>
                    <a:gd name="T5" fmla="*/ 28 h 539"/>
                    <a:gd name="T6" fmla="*/ 142 w 510"/>
                    <a:gd name="T7" fmla="*/ 28 h 539"/>
                    <a:gd name="T8" fmla="*/ 142 w 510"/>
                    <a:gd name="T9" fmla="*/ 85 h 539"/>
                    <a:gd name="T10" fmla="*/ 170 w 510"/>
                    <a:gd name="T11" fmla="*/ 57 h 539"/>
                    <a:gd name="T12" fmla="*/ 198 w 510"/>
                    <a:gd name="T13" fmla="*/ 113 h 539"/>
                    <a:gd name="T14" fmla="*/ 170 w 510"/>
                    <a:gd name="T15" fmla="*/ 142 h 539"/>
                    <a:gd name="T16" fmla="*/ 227 w 510"/>
                    <a:gd name="T17" fmla="*/ 170 h 539"/>
                    <a:gd name="T18" fmla="*/ 198 w 510"/>
                    <a:gd name="T19" fmla="*/ 227 h 539"/>
                    <a:gd name="T20" fmla="*/ 142 w 510"/>
                    <a:gd name="T21" fmla="*/ 255 h 539"/>
                    <a:gd name="T22" fmla="*/ 198 w 510"/>
                    <a:gd name="T23" fmla="*/ 312 h 539"/>
                    <a:gd name="T24" fmla="*/ 198 w 510"/>
                    <a:gd name="T25" fmla="*/ 340 h 539"/>
                    <a:gd name="T26" fmla="*/ 113 w 510"/>
                    <a:gd name="T27" fmla="*/ 397 h 539"/>
                    <a:gd name="T28" fmla="*/ 28 w 510"/>
                    <a:gd name="T29" fmla="*/ 425 h 539"/>
                    <a:gd name="T30" fmla="*/ 0 w 510"/>
                    <a:gd name="T31" fmla="*/ 482 h 539"/>
                    <a:gd name="T32" fmla="*/ 85 w 510"/>
                    <a:gd name="T33" fmla="*/ 453 h 539"/>
                    <a:gd name="T34" fmla="*/ 113 w 510"/>
                    <a:gd name="T35" fmla="*/ 453 h 539"/>
                    <a:gd name="T36" fmla="*/ 227 w 510"/>
                    <a:gd name="T37" fmla="*/ 368 h 539"/>
                    <a:gd name="T38" fmla="*/ 227 w 510"/>
                    <a:gd name="T39" fmla="*/ 482 h 539"/>
                    <a:gd name="T40" fmla="*/ 198 w 510"/>
                    <a:gd name="T41" fmla="*/ 539 h 539"/>
                    <a:gd name="T42" fmla="*/ 255 w 510"/>
                    <a:gd name="T43" fmla="*/ 539 h 539"/>
                    <a:gd name="T44" fmla="*/ 283 w 510"/>
                    <a:gd name="T45" fmla="*/ 510 h 539"/>
                    <a:gd name="T46" fmla="*/ 397 w 510"/>
                    <a:gd name="T47" fmla="*/ 453 h 539"/>
                    <a:gd name="T48" fmla="*/ 510 w 510"/>
                    <a:gd name="T49" fmla="*/ 368 h 539"/>
                    <a:gd name="T50" fmla="*/ 482 w 510"/>
                    <a:gd name="T51" fmla="*/ 340 h 539"/>
                    <a:gd name="T52" fmla="*/ 510 w 510"/>
                    <a:gd name="T53" fmla="*/ 340 h 539"/>
                    <a:gd name="T54" fmla="*/ 482 w 510"/>
                    <a:gd name="T55" fmla="*/ 312 h 539"/>
                    <a:gd name="T56" fmla="*/ 453 w 510"/>
                    <a:gd name="T57" fmla="*/ 340 h 539"/>
                    <a:gd name="T58" fmla="*/ 453 w 510"/>
                    <a:gd name="T59" fmla="*/ 312 h 539"/>
                    <a:gd name="T60" fmla="*/ 425 w 510"/>
                    <a:gd name="T61" fmla="*/ 283 h 539"/>
                    <a:gd name="T62" fmla="*/ 425 w 510"/>
                    <a:gd name="T63" fmla="*/ 255 h 539"/>
                    <a:gd name="T64" fmla="*/ 397 w 510"/>
                    <a:gd name="T65" fmla="*/ 198 h 539"/>
                    <a:gd name="T66" fmla="*/ 397 w 510"/>
                    <a:gd name="T67" fmla="*/ 142 h 539"/>
                    <a:gd name="T68" fmla="*/ 368 w 510"/>
                    <a:gd name="T69" fmla="*/ 113 h 539"/>
                    <a:gd name="T70" fmla="*/ 397 w 510"/>
                    <a:gd name="T71" fmla="*/ 113 h 539"/>
                    <a:gd name="T72" fmla="*/ 397 w 510"/>
                    <a:gd name="T73" fmla="*/ 85 h 539"/>
                    <a:gd name="T74" fmla="*/ 397 w 510"/>
                    <a:gd name="T75" fmla="*/ 0 h 539"/>
                    <a:gd name="T76" fmla="*/ 340 w 510"/>
                    <a:gd name="T77" fmla="*/ 28 h 539"/>
                    <a:gd name="T78" fmla="*/ 312 w 510"/>
                    <a:gd name="T79" fmla="*/ 28 h 539"/>
                    <a:gd name="T80" fmla="*/ 283 w 510"/>
                    <a:gd name="T81" fmla="*/ 0 h 5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510" h="539">
                      <a:moveTo>
                        <a:pt x="283" y="0"/>
                      </a:moveTo>
                      <a:lnTo>
                        <a:pt x="227" y="57"/>
                      </a:lnTo>
                      <a:lnTo>
                        <a:pt x="170" y="28"/>
                      </a:lnTo>
                      <a:lnTo>
                        <a:pt x="142" y="28"/>
                      </a:lnTo>
                      <a:lnTo>
                        <a:pt x="142" y="85"/>
                      </a:lnTo>
                      <a:lnTo>
                        <a:pt x="170" y="57"/>
                      </a:lnTo>
                      <a:lnTo>
                        <a:pt x="198" y="113"/>
                      </a:lnTo>
                      <a:lnTo>
                        <a:pt x="170" y="142"/>
                      </a:lnTo>
                      <a:lnTo>
                        <a:pt x="227" y="170"/>
                      </a:lnTo>
                      <a:lnTo>
                        <a:pt x="198" y="227"/>
                      </a:lnTo>
                      <a:lnTo>
                        <a:pt x="142" y="255"/>
                      </a:lnTo>
                      <a:lnTo>
                        <a:pt x="198" y="312"/>
                      </a:lnTo>
                      <a:lnTo>
                        <a:pt x="198" y="340"/>
                      </a:lnTo>
                      <a:lnTo>
                        <a:pt x="113" y="397"/>
                      </a:lnTo>
                      <a:lnTo>
                        <a:pt x="28" y="425"/>
                      </a:lnTo>
                      <a:lnTo>
                        <a:pt x="0" y="482"/>
                      </a:lnTo>
                      <a:lnTo>
                        <a:pt x="85" y="453"/>
                      </a:lnTo>
                      <a:lnTo>
                        <a:pt x="113" y="453"/>
                      </a:lnTo>
                      <a:lnTo>
                        <a:pt x="227" y="368"/>
                      </a:lnTo>
                      <a:lnTo>
                        <a:pt x="227" y="482"/>
                      </a:lnTo>
                      <a:lnTo>
                        <a:pt x="198" y="539"/>
                      </a:lnTo>
                      <a:lnTo>
                        <a:pt x="255" y="539"/>
                      </a:lnTo>
                      <a:lnTo>
                        <a:pt x="283" y="510"/>
                      </a:lnTo>
                      <a:lnTo>
                        <a:pt x="397" y="453"/>
                      </a:lnTo>
                      <a:lnTo>
                        <a:pt x="510" y="368"/>
                      </a:lnTo>
                      <a:lnTo>
                        <a:pt x="482" y="340"/>
                      </a:lnTo>
                      <a:lnTo>
                        <a:pt x="510" y="340"/>
                      </a:lnTo>
                      <a:lnTo>
                        <a:pt x="482" y="312"/>
                      </a:lnTo>
                      <a:lnTo>
                        <a:pt x="453" y="340"/>
                      </a:lnTo>
                      <a:lnTo>
                        <a:pt x="453" y="312"/>
                      </a:lnTo>
                      <a:lnTo>
                        <a:pt x="425" y="283"/>
                      </a:lnTo>
                      <a:lnTo>
                        <a:pt x="425" y="255"/>
                      </a:lnTo>
                      <a:lnTo>
                        <a:pt x="397" y="198"/>
                      </a:lnTo>
                      <a:lnTo>
                        <a:pt x="397" y="142"/>
                      </a:lnTo>
                      <a:lnTo>
                        <a:pt x="368" y="113"/>
                      </a:lnTo>
                      <a:lnTo>
                        <a:pt x="397" y="113"/>
                      </a:lnTo>
                      <a:lnTo>
                        <a:pt x="397" y="85"/>
                      </a:lnTo>
                      <a:lnTo>
                        <a:pt x="397" y="0"/>
                      </a:lnTo>
                      <a:lnTo>
                        <a:pt x="340" y="28"/>
                      </a:lnTo>
                      <a:lnTo>
                        <a:pt x="312" y="28"/>
                      </a:lnTo>
                      <a:lnTo>
                        <a:pt x="283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84" name="Freeform 931">
                  <a:extLst>
                    <a:ext uri="{FF2B5EF4-FFF2-40B4-BE49-F238E27FC236}">
                      <a16:creationId xmlns:a16="http://schemas.microsoft.com/office/drawing/2014/main" id="{1953A830-2F38-4CE5-B45E-6D7067339C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61" y="4470"/>
                  <a:ext cx="341" cy="453"/>
                </a:xfrm>
                <a:custGeom>
                  <a:avLst/>
                  <a:gdLst>
                    <a:gd name="T0" fmla="*/ 142 w 341"/>
                    <a:gd name="T1" fmla="*/ 453 h 453"/>
                    <a:gd name="T2" fmla="*/ 114 w 341"/>
                    <a:gd name="T3" fmla="*/ 425 h 453"/>
                    <a:gd name="T4" fmla="*/ 142 w 341"/>
                    <a:gd name="T5" fmla="*/ 425 h 453"/>
                    <a:gd name="T6" fmla="*/ 114 w 341"/>
                    <a:gd name="T7" fmla="*/ 397 h 453"/>
                    <a:gd name="T8" fmla="*/ 85 w 341"/>
                    <a:gd name="T9" fmla="*/ 425 h 453"/>
                    <a:gd name="T10" fmla="*/ 85 w 341"/>
                    <a:gd name="T11" fmla="*/ 397 h 453"/>
                    <a:gd name="T12" fmla="*/ 57 w 341"/>
                    <a:gd name="T13" fmla="*/ 368 h 453"/>
                    <a:gd name="T14" fmla="*/ 57 w 341"/>
                    <a:gd name="T15" fmla="*/ 340 h 453"/>
                    <a:gd name="T16" fmla="*/ 29 w 341"/>
                    <a:gd name="T17" fmla="*/ 283 h 453"/>
                    <a:gd name="T18" fmla="*/ 29 w 341"/>
                    <a:gd name="T19" fmla="*/ 227 h 453"/>
                    <a:gd name="T20" fmla="*/ 0 w 341"/>
                    <a:gd name="T21" fmla="*/ 198 h 453"/>
                    <a:gd name="T22" fmla="*/ 29 w 341"/>
                    <a:gd name="T23" fmla="*/ 198 h 453"/>
                    <a:gd name="T24" fmla="*/ 29 w 341"/>
                    <a:gd name="T25" fmla="*/ 113 h 453"/>
                    <a:gd name="T26" fmla="*/ 57 w 341"/>
                    <a:gd name="T27" fmla="*/ 113 h 453"/>
                    <a:gd name="T28" fmla="*/ 85 w 341"/>
                    <a:gd name="T29" fmla="*/ 85 h 453"/>
                    <a:gd name="T30" fmla="*/ 57 w 341"/>
                    <a:gd name="T31" fmla="*/ 57 h 453"/>
                    <a:gd name="T32" fmla="*/ 114 w 341"/>
                    <a:gd name="T33" fmla="*/ 28 h 453"/>
                    <a:gd name="T34" fmla="*/ 142 w 341"/>
                    <a:gd name="T35" fmla="*/ 57 h 453"/>
                    <a:gd name="T36" fmla="*/ 170 w 341"/>
                    <a:gd name="T37" fmla="*/ 28 h 453"/>
                    <a:gd name="T38" fmla="*/ 199 w 341"/>
                    <a:gd name="T39" fmla="*/ 57 h 453"/>
                    <a:gd name="T40" fmla="*/ 227 w 341"/>
                    <a:gd name="T41" fmla="*/ 0 h 453"/>
                    <a:gd name="T42" fmla="*/ 312 w 341"/>
                    <a:gd name="T43" fmla="*/ 57 h 453"/>
                    <a:gd name="T44" fmla="*/ 341 w 341"/>
                    <a:gd name="T45" fmla="*/ 57 h 453"/>
                    <a:gd name="T46" fmla="*/ 341 w 341"/>
                    <a:gd name="T47" fmla="*/ 142 h 453"/>
                    <a:gd name="T48" fmla="*/ 312 w 341"/>
                    <a:gd name="T49" fmla="*/ 227 h 453"/>
                    <a:gd name="T50" fmla="*/ 284 w 341"/>
                    <a:gd name="T51" fmla="*/ 227 h 453"/>
                    <a:gd name="T52" fmla="*/ 284 w 341"/>
                    <a:gd name="T53" fmla="*/ 283 h 453"/>
                    <a:gd name="T54" fmla="*/ 227 w 341"/>
                    <a:gd name="T55" fmla="*/ 340 h 453"/>
                    <a:gd name="T56" fmla="*/ 170 w 341"/>
                    <a:gd name="T57" fmla="*/ 425 h 453"/>
                    <a:gd name="T58" fmla="*/ 170 w 341"/>
                    <a:gd name="T59" fmla="*/ 453 h 453"/>
                    <a:gd name="T60" fmla="*/ 142 w 341"/>
                    <a:gd name="T61" fmla="*/ 453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341" h="453">
                      <a:moveTo>
                        <a:pt x="142" y="453"/>
                      </a:moveTo>
                      <a:lnTo>
                        <a:pt x="114" y="425"/>
                      </a:lnTo>
                      <a:lnTo>
                        <a:pt x="142" y="425"/>
                      </a:lnTo>
                      <a:lnTo>
                        <a:pt x="114" y="397"/>
                      </a:lnTo>
                      <a:lnTo>
                        <a:pt x="85" y="425"/>
                      </a:lnTo>
                      <a:lnTo>
                        <a:pt x="85" y="397"/>
                      </a:lnTo>
                      <a:lnTo>
                        <a:pt x="57" y="368"/>
                      </a:lnTo>
                      <a:lnTo>
                        <a:pt x="57" y="340"/>
                      </a:lnTo>
                      <a:lnTo>
                        <a:pt x="29" y="283"/>
                      </a:lnTo>
                      <a:lnTo>
                        <a:pt x="29" y="227"/>
                      </a:lnTo>
                      <a:lnTo>
                        <a:pt x="0" y="198"/>
                      </a:lnTo>
                      <a:lnTo>
                        <a:pt x="29" y="198"/>
                      </a:lnTo>
                      <a:lnTo>
                        <a:pt x="29" y="113"/>
                      </a:lnTo>
                      <a:lnTo>
                        <a:pt x="57" y="113"/>
                      </a:lnTo>
                      <a:lnTo>
                        <a:pt x="85" y="85"/>
                      </a:lnTo>
                      <a:lnTo>
                        <a:pt x="57" y="57"/>
                      </a:lnTo>
                      <a:lnTo>
                        <a:pt x="114" y="28"/>
                      </a:lnTo>
                      <a:lnTo>
                        <a:pt x="142" y="57"/>
                      </a:lnTo>
                      <a:lnTo>
                        <a:pt x="170" y="28"/>
                      </a:lnTo>
                      <a:lnTo>
                        <a:pt x="199" y="57"/>
                      </a:lnTo>
                      <a:lnTo>
                        <a:pt x="227" y="0"/>
                      </a:lnTo>
                      <a:lnTo>
                        <a:pt x="312" y="57"/>
                      </a:lnTo>
                      <a:lnTo>
                        <a:pt x="341" y="57"/>
                      </a:lnTo>
                      <a:lnTo>
                        <a:pt x="341" y="142"/>
                      </a:lnTo>
                      <a:lnTo>
                        <a:pt x="312" y="227"/>
                      </a:lnTo>
                      <a:lnTo>
                        <a:pt x="284" y="227"/>
                      </a:lnTo>
                      <a:lnTo>
                        <a:pt x="284" y="283"/>
                      </a:lnTo>
                      <a:lnTo>
                        <a:pt x="227" y="340"/>
                      </a:lnTo>
                      <a:lnTo>
                        <a:pt x="170" y="425"/>
                      </a:lnTo>
                      <a:lnTo>
                        <a:pt x="170" y="453"/>
                      </a:lnTo>
                      <a:lnTo>
                        <a:pt x="142" y="453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85" name="Freeform 932">
                  <a:extLst>
                    <a:ext uri="{FF2B5EF4-FFF2-40B4-BE49-F238E27FC236}">
                      <a16:creationId xmlns:a16="http://schemas.microsoft.com/office/drawing/2014/main" id="{D5F8BEF4-7F3A-416C-B2AA-F841A313F7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31" y="4640"/>
                  <a:ext cx="341" cy="397"/>
                </a:xfrm>
                <a:custGeom>
                  <a:avLst/>
                  <a:gdLst>
                    <a:gd name="T0" fmla="*/ 142 w 341"/>
                    <a:gd name="T1" fmla="*/ 57 h 397"/>
                    <a:gd name="T2" fmla="*/ 114 w 341"/>
                    <a:gd name="T3" fmla="*/ 57 h 397"/>
                    <a:gd name="T4" fmla="*/ 114 w 341"/>
                    <a:gd name="T5" fmla="*/ 113 h 397"/>
                    <a:gd name="T6" fmla="*/ 57 w 341"/>
                    <a:gd name="T7" fmla="*/ 170 h 397"/>
                    <a:gd name="T8" fmla="*/ 0 w 341"/>
                    <a:gd name="T9" fmla="*/ 255 h 397"/>
                    <a:gd name="T10" fmla="*/ 0 w 341"/>
                    <a:gd name="T11" fmla="*/ 283 h 397"/>
                    <a:gd name="T12" fmla="*/ 57 w 341"/>
                    <a:gd name="T13" fmla="*/ 312 h 397"/>
                    <a:gd name="T14" fmla="*/ 0 w 341"/>
                    <a:gd name="T15" fmla="*/ 340 h 397"/>
                    <a:gd name="T16" fmla="*/ 57 w 341"/>
                    <a:gd name="T17" fmla="*/ 340 h 397"/>
                    <a:gd name="T18" fmla="*/ 57 w 341"/>
                    <a:gd name="T19" fmla="*/ 368 h 397"/>
                    <a:gd name="T20" fmla="*/ 85 w 341"/>
                    <a:gd name="T21" fmla="*/ 340 h 397"/>
                    <a:gd name="T22" fmla="*/ 114 w 341"/>
                    <a:gd name="T23" fmla="*/ 340 h 397"/>
                    <a:gd name="T24" fmla="*/ 142 w 341"/>
                    <a:gd name="T25" fmla="*/ 397 h 397"/>
                    <a:gd name="T26" fmla="*/ 171 w 341"/>
                    <a:gd name="T27" fmla="*/ 397 h 397"/>
                    <a:gd name="T28" fmla="*/ 171 w 341"/>
                    <a:gd name="T29" fmla="*/ 255 h 397"/>
                    <a:gd name="T30" fmla="*/ 256 w 341"/>
                    <a:gd name="T31" fmla="*/ 170 h 397"/>
                    <a:gd name="T32" fmla="*/ 284 w 341"/>
                    <a:gd name="T33" fmla="*/ 113 h 397"/>
                    <a:gd name="T34" fmla="*/ 341 w 341"/>
                    <a:gd name="T35" fmla="*/ 142 h 397"/>
                    <a:gd name="T36" fmla="*/ 284 w 341"/>
                    <a:gd name="T37" fmla="*/ 85 h 397"/>
                    <a:gd name="T38" fmla="*/ 284 w 341"/>
                    <a:gd name="T39" fmla="*/ 28 h 397"/>
                    <a:gd name="T40" fmla="*/ 227 w 341"/>
                    <a:gd name="T41" fmla="*/ 0 h 397"/>
                    <a:gd name="T42" fmla="*/ 227 w 341"/>
                    <a:gd name="T43" fmla="*/ 85 h 397"/>
                    <a:gd name="T44" fmla="*/ 199 w 341"/>
                    <a:gd name="T45" fmla="*/ 28 h 397"/>
                    <a:gd name="T46" fmla="*/ 142 w 341"/>
                    <a:gd name="T47" fmla="*/ 57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341" h="397">
                      <a:moveTo>
                        <a:pt x="142" y="57"/>
                      </a:moveTo>
                      <a:lnTo>
                        <a:pt x="114" y="57"/>
                      </a:lnTo>
                      <a:lnTo>
                        <a:pt x="114" y="113"/>
                      </a:lnTo>
                      <a:lnTo>
                        <a:pt x="57" y="170"/>
                      </a:lnTo>
                      <a:lnTo>
                        <a:pt x="0" y="255"/>
                      </a:lnTo>
                      <a:lnTo>
                        <a:pt x="0" y="283"/>
                      </a:lnTo>
                      <a:lnTo>
                        <a:pt x="57" y="312"/>
                      </a:lnTo>
                      <a:lnTo>
                        <a:pt x="0" y="340"/>
                      </a:lnTo>
                      <a:lnTo>
                        <a:pt x="57" y="340"/>
                      </a:lnTo>
                      <a:lnTo>
                        <a:pt x="57" y="368"/>
                      </a:lnTo>
                      <a:lnTo>
                        <a:pt x="85" y="340"/>
                      </a:lnTo>
                      <a:lnTo>
                        <a:pt x="114" y="340"/>
                      </a:lnTo>
                      <a:lnTo>
                        <a:pt x="142" y="397"/>
                      </a:lnTo>
                      <a:lnTo>
                        <a:pt x="171" y="397"/>
                      </a:lnTo>
                      <a:lnTo>
                        <a:pt x="171" y="255"/>
                      </a:lnTo>
                      <a:lnTo>
                        <a:pt x="256" y="170"/>
                      </a:lnTo>
                      <a:lnTo>
                        <a:pt x="284" y="113"/>
                      </a:lnTo>
                      <a:lnTo>
                        <a:pt x="341" y="142"/>
                      </a:lnTo>
                      <a:lnTo>
                        <a:pt x="284" y="85"/>
                      </a:lnTo>
                      <a:lnTo>
                        <a:pt x="284" y="28"/>
                      </a:lnTo>
                      <a:lnTo>
                        <a:pt x="227" y="0"/>
                      </a:lnTo>
                      <a:lnTo>
                        <a:pt x="227" y="85"/>
                      </a:lnTo>
                      <a:lnTo>
                        <a:pt x="199" y="28"/>
                      </a:lnTo>
                      <a:lnTo>
                        <a:pt x="142" y="57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86" name="Freeform 933">
                  <a:extLst>
                    <a:ext uri="{FF2B5EF4-FFF2-40B4-BE49-F238E27FC236}">
                      <a16:creationId xmlns:a16="http://schemas.microsoft.com/office/drawing/2014/main" id="{7DB66D2C-36C7-4A7D-8FF5-90E9531E0A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73" y="4470"/>
                  <a:ext cx="510" cy="312"/>
                </a:xfrm>
                <a:custGeom>
                  <a:avLst/>
                  <a:gdLst>
                    <a:gd name="T0" fmla="*/ 199 w 510"/>
                    <a:gd name="T1" fmla="*/ 312 h 312"/>
                    <a:gd name="T2" fmla="*/ 142 w 510"/>
                    <a:gd name="T3" fmla="*/ 255 h 312"/>
                    <a:gd name="T4" fmla="*/ 142 w 510"/>
                    <a:gd name="T5" fmla="*/ 198 h 312"/>
                    <a:gd name="T6" fmla="*/ 85 w 510"/>
                    <a:gd name="T7" fmla="*/ 170 h 312"/>
                    <a:gd name="T8" fmla="*/ 85 w 510"/>
                    <a:gd name="T9" fmla="*/ 255 h 312"/>
                    <a:gd name="T10" fmla="*/ 57 w 510"/>
                    <a:gd name="T11" fmla="*/ 198 h 312"/>
                    <a:gd name="T12" fmla="*/ 0 w 510"/>
                    <a:gd name="T13" fmla="*/ 227 h 312"/>
                    <a:gd name="T14" fmla="*/ 29 w 510"/>
                    <a:gd name="T15" fmla="*/ 142 h 312"/>
                    <a:gd name="T16" fmla="*/ 29 w 510"/>
                    <a:gd name="T17" fmla="*/ 57 h 312"/>
                    <a:gd name="T18" fmla="*/ 0 w 510"/>
                    <a:gd name="T19" fmla="*/ 57 h 312"/>
                    <a:gd name="T20" fmla="*/ 29 w 510"/>
                    <a:gd name="T21" fmla="*/ 28 h 312"/>
                    <a:gd name="T22" fmla="*/ 85 w 510"/>
                    <a:gd name="T23" fmla="*/ 57 h 312"/>
                    <a:gd name="T24" fmla="*/ 142 w 510"/>
                    <a:gd name="T25" fmla="*/ 28 h 312"/>
                    <a:gd name="T26" fmla="*/ 170 w 510"/>
                    <a:gd name="T27" fmla="*/ 57 h 312"/>
                    <a:gd name="T28" fmla="*/ 170 w 510"/>
                    <a:gd name="T29" fmla="*/ 28 h 312"/>
                    <a:gd name="T30" fmla="*/ 227 w 510"/>
                    <a:gd name="T31" fmla="*/ 0 h 312"/>
                    <a:gd name="T32" fmla="*/ 255 w 510"/>
                    <a:gd name="T33" fmla="*/ 57 h 312"/>
                    <a:gd name="T34" fmla="*/ 284 w 510"/>
                    <a:gd name="T35" fmla="*/ 57 h 312"/>
                    <a:gd name="T36" fmla="*/ 284 w 510"/>
                    <a:gd name="T37" fmla="*/ 85 h 312"/>
                    <a:gd name="T38" fmla="*/ 454 w 510"/>
                    <a:gd name="T39" fmla="*/ 170 h 312"/>
                    <a:gd name="T40" fmla="*/ 482 w 510"/>
                    <a:gd name="T41" fmla="*/ 142 h 312"/>
                    <a:gd name="T42" fmla="*/ 510 w 510"/>
                    <a:gd name="T43" fmla="*/ 170 h 312"/>
                    <a:gd name="T44" fmla="*/ 510 w 510"/>
                    <a:gd name="T45" fmla="*/ 227 h 312"/>
                    <a:gd name="T46" fmla="*/ 482 w 510"/>
                    <a:gd name="T47" fmla="*/ 255 h 312"/>
                    <a:gd name="T48" fmla="*/ 482 w 510"/>
                    <a:gd name="T49" fmla="*/ 283 h 312"/>
                    <a:gd name="T50" fmla="*/ 369 w 510"/>
                    <a:gd name="T51" fmla="*/ 283 h 312"/>
                    <a:gd name="T52" fmla="*/ 227 w 510"/>
                    <a:gd name="T53" fmla="*/ 283 h 312"/>
                    <a:gd name="T54" fmla="*/ 199 w 510"/>
                    <a:gd name="T55" fmla="*/ 312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510" h="312">
                      <a:moveTo>
                        <a:pt x="199" y="312"/>
                      </a:moveTo>
                      <a:lnTo>
                        <a:pt x="142" y="255"/>
                      </a:lnTo>
                      <a:lnTo>
                        <a:pt x="142" y="198"/>
                      </a:lnTo>
                      <a:lnTo>
                        <a:pt x="85" y="170"/>
                      </a:lnTo>
                      <a:lnTo>
                        <a:pt x="85" y="255"/>
                      </a:lnTo>
                      <a:lnTo>
                        <a:pt x="57" y="198"/>
                      </a:lnTo>
                      <a:lnTo>
                        <a:pt x="0" y="227"/>
                      </a:lnTo>
                      <a:lnTo>
                        <a:pt x="29" y="142"/>
                      </a:lnTo>
                      <a:lnTo>
                        <a:pt x="29" y="57"/>
                      </a:lnTo>
                      <a:lnTo>
                        <a:pt x="0" y="57"/>
                      </a:lnTo>
                      <a:lnTo>
                        <a:pt x="29" y="28"/>
                      </a:lnTo>
                      <a:lnTo>
                        <a:pt x="85" y="57"/>
                      </a:lnTo>
                      <a:lnTo>
                        <a:pt x="142" y="28"/>
                      </a:lnTo>
                      <a:lnTo>
                        <a:pt x="170" y="57"/>
                      </a:lnTo>
                      <a:lnTo>
                        <a:pt x="170" y="28"/>
                      </a:lnTo>
                      <a:lnTo>
                        <a:pt x="227" y="0"/>
                      </a:lnTo>
                      <a:lnTo>
                        <a:pt x="255" y="57"/>
                      </a:lnTo>
                      <a:lnTo>
                        <a:pt x="284" y="57"/>
                      </a:lnTo>
                      <a:lnTo>
                        <a:pt x="284" y="85"/>
                      </a:lnTo>
                      <a:lnTo>
                        <a:pt x="454" y="170"/>
                      </a:lnTo>
                      <a:lnTo>
                        <a:pt x="482" y="142"/>
                      </a:lnTo>
                      <a:lnTo>
                        <a:pt x="510" y="170"/>
                      </a:lnTo>
                      <a:lnTo>
                        <a:pt x="510" y="227"/>
                      </a:lnTo>
                      <a:lnTo>
                        <a:pt x="482" y="255"/>
                      </a:lnTo>
                      <a:lnTo>
                        <a:pt x="482" y="283"/>
                      </a:lnTo>
                      <a:lnTo>
                        <a:pt x="369" y="283"/>
                      </a:lnTo>
                      <a:lnTo>
                        <a:pt x="227" y="283"/>
                      </a:lnTo>
                      <a:lnTo>
                        <a:pt x="199" y="312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87" name="Freeform 934">
                  <a:extLst>
                    <a:ext uri="{FF2B5EF4-FFF2-40B4-BE49-F238E27FC236}">
                      <a16:creationId xmlns:a16="http://schemas.microsoft.com/office/drawing/2014/main" id="{602BDD49-2EE8-4161-8F40-34EA4EAC25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28" y="4470"/>
                  <a:ext cx="312" cy="170"/>
                </a:xfrm>
                <a:custGeom>
                  <a:avLst/>
                  <a:gdLst>
                    <a:gd name="T0" fmla="*/ 255 w 312"/>
                    <a:gd name="T1" fmla="*/ 170 h 170"/>
                    <a:gd name="T2" fmla="*/ 227 w 312"/>
                    <a:gd name="T3" fmla="*/ 142 h 170"/>
                    <a:gd name="T4" fmla="*/ 199 w 312"/>
                    <a:gd name="T5" fmla="*/ 170 h 170"/>
                    <a:gd name="T6" fmla="*/ 29 w 312"/>
                    <a:gd name="T7" fmla="*/ 85 h 170"/>
                    <a:gd name="T8" fmla="*/ 29 w 312"/>
                    <a:gd name="T9" fmla="*/ 57 h 170"/>
                    <a:gd name="T10" fmla="*/ 0 w 312"/>
                    <a:gd name="T11" fmla="*/ 57 h 170"/>
                    <a:gd name="T12" fmla="*/ 85 w 312"/>
                    <a:gd name="T13" fmla="*/ 0 h 170"/>
                    <a:gd name="T14" fmla="*/ 199 w 312"/>
                    <a:gd name="T15" fmla="*/ 57 h 170"/>
                    <a:gd name="T16" fmla="*/ 284 w 312"/>
                    <a:gd name="T17" fmla="*/ 57 h 170"/>
                    <a:gd name="T18" fmla="*/ 312 w 312"/>
                    <a:gd name="T19" fmla="*/ 113 h 170"/>
                    <a:gd name="T20" fmla="*/ 255 w 312"/>
                    <a:gd name="T21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12" h="170">
                      <a:moveTo>
                        <a:pt x="255" y="170"/>
                      </a:moveTo>
                      <a:lnTo>
                        <a:pt x="227" y="142"/>
                      </a:lnTo>
                      <a:lnTo>
                        <a:pt x="199" y="170"/>
                      </a:lnTo>
                      <a:lnTo>
                        <a:pt x="29" y="85"/>
                      </a:lnTo>
                      <a:lnTo>
                        <a:pt x="29" y="57"/>
                      </a:lnTo>
                      <a:lnTo>
                        <a:pt x="0" y="57"/>
                      </a:lnTo>
                      <a:lnTo>
                        <a:pt x="85" y="0"/>
                      </a:lnTo>
                      <a:lnTo>
                        <a:pt x="199" y="57"/>
                      </a:lnTo>
                      <a:lnTo>
                        <a:pt x="284" y="57"/>
                      </a:lnTo>
                      <a:lnTo>
                        <a:pt x="312" y="113"/>
                      </a:lnTo>
                      <a:lnTo>
                        <a:pt x="255" y="17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88" name="Freeform 938">
                  <a:extLst>
                    <a:ext uri="{FF2B5EF4-FFF2-40B4-BE49-F238E27FC236}">
                      <a16:creationId xmlns:a16="http://schemas.microsoft.com/office/drawing/2014/main" id="{84830759-7ADA-41F0-81BE-CF73A23B35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80" y="4186"/>
                  <a:ext cx="511" cy="511"/>
                </a:xfrm>
                <a:custGeom>
                  <a:avLst/>
                  <a:gdLst>
                    <a:gd name="T0" fmla="*/ 57 w 511"/>
                    <a:gd name="T1" fmla="*/ 426 h 511"/>
                    <a:gd name="T2" fmla="*/ 85 w 511"/>
                    <a:gd name="T3" fmla="*/ 426 h 511"/>
                    <a:gd name="T4" fmla="*/ 170 w 511"/>
                    <a:gd name="T5" fmla="*/ 369 h 511"/>
                    <a:gd name="T6" fmla="*/ 142 w 511"/>
                    <a:gd name="T7" fmla="*/ 312 h 511"/>
                    <a:gd name="T8" fmla="*/ 114 w 511"/>
                    <a:gd name="T9" fmla="*/ 312 h 511"/>
                    <a:gd name="T10" fmla="*/ 85 w 511"/>
                    <a:gd name="T11" fmla="*/ 255 h 511"/>
                    <a:gd name="T12" fmla="*/ 114 w 511"/>
                    <a:gd name="T13" fmla="*/ 255 h 511"/>
                    <a:gd name="T14" fmla="*/ 57 w 511"/>
                    <a:gd name="T15" fmla="*/ 199 h 511"/>
                    <a:gd name="T16" fmla="*/ 85 w 511"/>
                    <a:gd name="T17" fmla="*/ 170 h 511"/>
                    <a:gd name="T18" fmla="*/ 0 w 511"/>
                    <a:gd name="T19" fmla="*/ 85 h 511"/>
                    <a:gd name="T20" fmla="*/ 57 w 511"/>
                    <a:gd name="T21" fmla="*/ 29 h 511"/>
                    <a:gd name="T22" fmla="*/ 85 w 511"/>
                    <a:gd name="T23" fmla="*/ 114 h 511"/>
                    <a:gd name="T24" fmla="*/ 170 w 511"/>
                    <a:gd name="T25" fmla="*/ 85 h 511"/>
                    <a:gd name="T26" fmla="*/ 227 w 511"/>
                    <a:gd name="T27" fmla="*/ 114 h 511"/>
                    <a:gd name="T28" fmla="*/ 312 w 511"/>
                    <a:gd name="T29" fmla="*/ 114 h 511"/>
                    <a:gd name="T30" fmla="*/ 397 w 511"/>
                    <a:gd name="T31" fmla="*/ 57 h 511"/>
                    <a:gd name="T32" fmla="*/ 369 w 511"/>
                    <a:gd name="T33" fmla="*/ 29 h 511"/>
                    <a:gd name="T34" fmla="*/ 482 w 511"/>
                    <a:gd name="T35" fmla="*/ 0 h 511"/>
                    <a:gd name="T36" fmla="*/ 511 w 511"/>
                    <a:gd name="T37" fmla="*/ 29 h 511"/>
                    <a:gd name="T38" fmla="*/ 511 w 511"/>
                    <a:gd name="T39" fmla="*/ 85 h 511"/>
                    <a:gd name="T40" fmla="*/ 511 w 511"/>
                    <a:gd name="T41" fmla="*/ 142 h 511"/>
                    <a:gd name="T42" fmla="*/ 482 w 511"/>
                    <a:gd name="T43" fmla="*/ 114 h 511"/>
                    <a:gd name="T44" fmla="*/ 454 w 511"/>
                    <a:gd name="T45" fmla="*/ 114 h 511"/>
                    <a:gd name="T46" fmla="*/ 426 w 511"/>
                    <a:gd name="T47" fmla="*/ 170 h 511"/>
                    <a:gd name="T48" fmla="*/ 454 w 511"/>
                    <a:gd name="T49" fmla="*/ 199 h 511"/>
                    <a:gd name="T50" fmla="*/ 426 w 511"/>
                    <a:gd name="T51" fmla="*/ 312 h 511"/>
                    <a:gd name="T52" fmla="*/ 397 w 511"/>
                    <a:gd name="T53" fmla="*/ 341 h 511"/>
                    <a:gd name="T54" fmla="*/ 369 w 511"/>
                    <a:gd name="T55" fmla="*/ 341 h 511"/>
                    <a:gd name="T56" fmla="*/ 341 w 511"/>
                    <a:gd name="T57" fmla="*/ 284 h 511"/>
                    <a:gd name="T58" fmla="*/ 312 w 511"/>
                    <a:gd name="T59" fmla="*/ 284 h 511"/>
                    <a:gd name="T60" fmla="*/ 312 w 511"/>
                    <a:gd name="T61" fmla="*/ 341 h 511"/>
                    <a:gd name="T62" fmla="*/ 397 w 511"/>
                    <a:gd name="T63" fmla="*/ 397 h 511"/>
                    <a:gd name="T64" fmla="*/ 341 w 511"/>
                    <a:gd name="T65" fmla="*/ 397 h 511"/>
                    <a:gd name="T66" fmla="*/ 312 w 511"/>
                    <a:gd name="T67" fmla="*/ 454 h 511"/>
                    <a:gd name="T68" fmla="*/ 369 w 511"/>
                    <a:gd name="T69" fmla="*/ 482 h 511"/>
                    <a:gd name="T70" fmla="*/ 312 w 511"/>
                    <a:gd name="T71" fmla="*/ 511 h 511"/>
                    <a:gd name="T72" fmla="*/ 256 w 511"/>
                    <a:gd name="T73" fmla="*/ 482 h 511"/>
                    <a:gd name="T74" fmla="*/ 227 w 511"/>
                    <a:gd name="T75" fmla="*/ 511 h 511"/>
                    <a:gd name="T76" fmla="*/ 114 w 511"/>
                    <a:gd name="T77" fmla="*/ 511 h 511"/>
                    <a:gd name="T78" fmla="*/ 57 w 511"/>
                    <a:gd name="T79" fmla="*/ 426 h 5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511" h="511">
                      <a:moveTo>
                        <a:pt x="57" y="426"/>
                      </a:moveTo>
                      <a:lnTo>
                        <a:pt x="85" y="426"/>
                      </a:lnTo>
                      <a:lnTo>
                        <a:pt x="170" y="369"/>
                      </a:lnTo>
                      <a:lnTo>
                        <a:pt x="142" y="312"/>
                      </a:lnTo>
                      <a:lnTo>
                        <a:pt x="114" y="312"/>
                      </a:lnTo>
                      <a:lnTo>
                        <a:pt x="85" y="255"/>
                      </a:lnTo>
                      <a:lnTo>
                        <a:pt x="114" y="255"/>
                      </a:lnTo>
                      <a:lnTo>
                        <a:pt x="57" y="199"/>
                      </a:lnTo>
                      <a:lnTo>
                        <a:pt x="85" y="170"/>
                      </a:lnTo>
                      <a:lnTo>
                        <a:pt x="0" y="85"/>
                      </a:lnTo>
                      <a:lnTo>
                        <a:pt x="57" y="29"/>
                      </a:lnTo>
                      <a:lnTo>
                        <a:pt x="85" y="114"/>
                      </a:lnTo>
                      <a:lnTo>
                        <a:pt x="170" y="85"/>
                      </a:lnTo>
                      <a:lnTo>
                        <a:pt x="227" y="114"/>
                      </a:lnTo>
                      <a:lnTo>
                        <a:pt x="312" y="114"/>
                      </a:lnTo>
                      <a:lnTo>
                        <a:pt x="397" y="57"/>
                      </a:lnTo>
                      <a:lnTo>
                        <a:pt x="369" y="29"/>
                      </a:lnTo>
                      <a:lnTo>
                        <a:pt x="482" y="0"/>
                      </a:lnTo>
                      <a:lnTo>
                        <a:pt x="511" y="29"/>
                      </a:lnTo>
                      <a:lnTo>
                        <a:pt x="511" y="85"/>
                      </a:lnTo>
                      <a:lnTo>
                        <a:pt x="511" y="142"/>
                      </a:lnTo>
                      <a:lnTo>
                        <a:pt x="482" y="114"/>
                      </a:lnTo>
                      <a:lnTo>
                        <a:pt x="454" y="114"/>
                      </a:lnTo>
                      <a:lnTo>
                        <a:pt x="426" y="170"/>
                      </a:lnTo>
                      <a:lnTo>
                        <a:pt x="454" y="199"/>
                      </a:lnTo>
                      <a:lnTo>
                        <a:pt x="426" y="312"/>
                      </a:lnTo>
                      <a:lnTo>
                        <a:pt x="397" y="341"/>
                      </a:lnTo>
                      <a:lnTo>
                        <a:pt x="369" y="341"/>
                      </a:lnTo>
                      <a:lnTo>
                        <a:pt x="341" y="284"/>
                      </a:lnTo>
                      <a:lnTo>
                        <a:pt x="312" y="284"/>
                      </a:lnTo>
                      <a:lnTo>
                        <a:pt x="312" y="341"/>
                      </a:lnTo>
                      <a:lnTo>
                        <a:pt x="397" y="397"/>
                      </a:lnTo>
                      <a:lnTo>
                        <a:pt x="341" y="397"/>
                      </a:lnTo>
                      <a:lnTo>
                        <a:pt x="312" y="454"/>
                      </a:lnTo>
                      <a:lnTo>
                        <a:pt x="369" y="482"/>
                      </a:lnTo>
                      <a:lnTo>
                        <a:pt x="312" y="511"/>
                      </a:lnTo>
                      <a:lnTo>
                        <a:pt x="256" y="482"/>
                      </a:lnTo>
                      <a:lnTo>
                        <a:pt x="227" y="511"/>
                      </a:lnTo>
                      <a:lnTo>
                        <a:pt x="114" y="511"/>
                      </a:lnTo>
                      <a:lnTo>
                        <a:pt x="57" y="426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89" name="Freeform 939">
                  <a:extLst>
                    <a:ext uri="{FF2B5EF4-FFF2-40B4-BE49-F238E27FC236}">
                      <a16:creationId xmlns:a16="http://schemas.microsoft.com/office/drawing/2014/main" id="{E5ED68F2-6E73-4BEC-84E2-BC75DA28AC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92" y="4300"/>
                  <a:ext cx="397" cy="538"/>
                </a:xfrm>
                <a:custGeom>
                  <a:avLst/>
                  <a:gdLst>
                    <a:gd name="T0" fmla="*/ 57 w 397"/>
                    <a:gd name="T1" fmla="*/ 368 h 538"/>
                    <a:gd name="T2" fmla="*/ 0 w 397"/>
                    <a:gd name="T3" fmla="*/ 340 h 538"/>
                    <a:gd name="T4" fmla="*/ 29 w 397"/>
                    <a:gd name="T5" fmla="*/ 283 h 538"/>
                    <a:gd name="T6" fmla="*/ 85 w 397"/>
                    <a:gd name="T7" fmla="*/ 283 h 538"/>
                    <a:gd name="T8" fmla="*/ 0 w 397"/>
                    <a:gd name="T9" fmla="*/ 227 h 538"/>
                    <a:gd name="T10" fmla="*/ 0 w 397"/>
                    <a:gd name="T11" fmla="*/ 170 h 538"/>
                    <a:gd name="T12" fmla="*/ 29 w 397"/>
                    <a:gd name="T13" fmla="*/ 170 h 538"/>
                    <a:gd name="T14" fmla="*/ 57 w 397"/>
                    <a:gd name="T15" fmla="*/ 227 h 538"/>
                    <a:gd name="T16" fmla="*/ 85 w 397"/>
                    <a:gd name="T17" fmla="*/ 227 h 538"/>
                    <a:gd name="T18" fmla="*/ 114 w 397"/>
                    <a:gd name="T19" fmla="*/ 198 h 538"/>
                    <a:gd name="T20" fmla="*/ 142 w 397"/>
                    <a:gd name="T21" fmla="*/ 85 h 538"/>
                    <a:gd name="T22" fmla="*/ 114 w 397"/>
                    <a:gd name="T23" fmla="*/ 56 h 538"/>
                    <a:gd name="T24" fmla="*/ 142 w 397"/>
                    <a:gd name="T25" fmla="*/ 0 h 538"/>
                    <a:gd name="T26" fmla="*/ 170 w 397"/>
                    <a:gd name="T27" fmla="*/ 0 h 538"/>
                    <a:gd name="T28" fmla="*/ 199 w 397"/>
                    <a:gd name="T29" fmla="*/ 28 h 538"/>
                    <a:gd name="T30" fmla="*/ 199 w 397"/>
                    <a:gd name="T31" fmla="*/ 85 h 538"/>
                    <a:gd name="T32" fmla="*/ 227 w 397"/>
                    <a:gd name="T33" fmla="*/ 141 h 538"/>
                    <a:gd name="T34" fmla="*/ 255 w 397"/>
                    <a:gd name="T35" fmla="*/ 255 h 538"/>
                    <a:gd name="T36" fmla="*/ 312 w 397"/>
                    <a:gd name="T37" fmla="*/ 283 h 538"/>
                    <a:gd name="T38" fmla="*/ 340 w 397"/>
                    <a:gd name="T39" fmla="*/ 283 h 538"/>
                    <a:gd name="T40" fmla="*/ 397 w 397"/>
                    <a:gd name="T41" fmla="*/ 312 h 538"/>
                    <a:gd name="T42" fmla="*/ 397 w 397"/>
                    <a:gd name="T43" fmla="*/ 340 h 538"/>
                    <a:gd name="T44" fmla="*/ 284 w 397"/>
                    <a:gd name="T45" fmla="*/ 425 h 538"/>
                    <a:gd name="T46" fmla="*/ 312 w 397"/>
                    <a:gd name="T47" fmla="*/ 482 h 538"/>
                    <a:gd name="T48" fmla="*/ 312 w 397"/>
                    <a:gd name="T49" fmla="*/ 538 h 538"/>
                    <a:gd name="T50" fmla="*/ 227 w 397"/>
                    <a:gd name="T51" fmla="*/ 482 h 538"/>
                    <a:gd name="T52" fmla="*/ 227 w 397"/>
                    <a:gd name="T53" fmla="*/ 453 h 538"/>
                    <a:gd name="T54" fmla="*/ 170 w 397"/>
                    <a:gd name="T55" fmla="*/ 425 h 538"/>
                    <a:gd name="T56" fmla="*/ 142 w 397"/>
                    <a:gd name="T57" fmla="*/ 510 h 538"/>
                    <a:gd name="T58" fmla="*/ 57 w 397"/>
                    <a:gd name="T59" fmla="*/ 482 h 538"/>
                    <a:gd name="T60" fmla="*/ 57 w 397"/>
                    <a:gd name="T61" fmla="*/ 425 h 538"/>
                    <a:gd name="T62" fmla="*/ 114 w 397"/>
                    <a:gd name="T63" fmla="*/ 368 h 538"/>
                    <a:gd name="T64" fmla="*/ 85 w 397"/>
                    <a:gd name="T65" fmla="*/ 340 h 538"/>
                    <a:gd name="T66" fmla="*/ 57 w 397"/>
                    <a:gd name="T67" fmla="*/ 368 h 5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397" h="538">
                      <a:moveTo>
                        <a:pt x="57" y="368"/>
                      </a:moveTo>
                      <a:lnTo>
                        <a:pt x="0" y="340"/>
                      </a:lnTo>
                      <a:lnTo>
                        <a:pt x="29" y="283"/>
                      </a:lnTo>
                      <a:lnTo>
                        <a:pt x="85" y="283"/>
                      </a:lnTo>
                      <a:lnTo>
                        <a:pt x="0" y="227"/>
                      </a:lnTo>
                      <a:lnTo>
                        <a:pt x="0" y="170"/>
                      </a:lnTo>
                      <a:lnTo>
                        <a:pt x="29" y="170"/>
                      </a:lnTo>
                      <a:lnTo>
                        <a:pt x="57" y="227"/>
                      </a:lnTo>
                      <a:lnTo>
                        <a:pt x="85" y="227"/>
                      </a:lnTo>
                      <a:lnTo>
                        <a:pt x="114" y="198"/>
                      </a:lnTo>
                      <a:lnTo>
                        <a:pt x="142" y="85"/>
                      </a:lnTo>
                      <a:lnTo>
                        <a:pt x="114" y="56"/>
                      </a:lnTo>
                      <a:lnTo>
                        <a:pt x="142" y="0"/>
                      </a:lnTo>
                      <a:lnTo>
                        <a:pt x="170" y="0"/>
                      </a:lnTo>
                      <a:lnTo>
                        <a:pt x="199" y="28"/>
                      </a:lnTo>
                      <a:lnTo>
                        <a:pt x="199" y="85"/>
                      </a:lnTo>
                      <a:lnTo>
                        <a:pt x="227" y="141"/>
                      </a:lnTo>
                      <a:lnTo>
                        <a:pt x="255" y="255"/>
                      </a:lnTo>
                      <a:lnTo>
                        <a:pt x="312" y="283"/>
                      </a:lnTo>
                      <a:lnTo>
                        <a:pt x="340" y="283"/>
                      </a:lnTo>
                      <a:lnTo>
                        <a:pt x="397" y="312"/>
                      </a:lnTo>
                      <a:lnTo>
                        <a:pt x="397" y="340"/>
                      </a:lnTo>
                      <a:lnTo>
                        <a:pt x="284" y="425"/>
                      </a:lnTo>
                      <a:lnTo>
                        <a:pt x="312" y="482"/>
                      </a:lnTo>
                      <a:lnTo>
                        <a:pt x="312" y="538"/>
                      </a:lnTo>
                      <a:lnTo>
                        <a:pt x="227" y="482"/>
                      </a:lnTo>
                      <a:lnTo>
                        <a:pt x="227" y="453"/>
                      </a:lnTo>
                      <a:lnTo>
                        <a:pt x="170" y="425"/>
                      </a:lnTo>
                      <a:lnTo>
                        <a:pt x="142" y="510"/>
                      </a:lnTo>
                      <a:lnTo>
                        <a:pt x="57" y="482"/>
                      </a:lnTo>
                      <a:lnTo>
                        <a:pt x="57" y="425"/>
                      </a:lnTo>
                      <a:lnTo>
                        <a:pt x="114" y="368"/>
                      </a:lnTo>
                      <a:lnTo>
                        <a:pt x="85" y="340"/>
                      </a:lnTo>
                      <a:lnTo>
                        <a:pt x="57" y="368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90" name="Freeform 940">
                  <a:extLst>
                    <a:ext uri="{FF2B5EF4-FFF2-40B4-BE49-F238E27FC236}">
                      <a16:creationId xmlns:a16="http://schemas.microsoft.com/office/drawing/2014/main" id="{F4D37C02-C0A6-4751-A7CA-5538600E12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91" y="4215"/>
                  <a:ext cx="397" cy="708"/>
                </a:xfrm>
                <a:custGeom>
                  <a:avLst/>
                  <a:gdLst>
                    <a:gd name="T0" fmla="*/ 113 w 397"/>
                    <a:gd name="T1" fmla="*/ 567 h 708"/>
                    <a:gd name="T2" fmla="*/ 85 w 397"/>
                    <a:gd name="T3" fmla="*/ 510 h 708"/>
                    <a:gd name="T4" fmla="*/ 198 w 397"/>
                    <a:gd name="T5" fmla="*/ 425 h 708"/>
                    <a:gd name="T6" fmla="*/ 198 w 397"/>
                    <a:gd name="T7" fmla="*/ 397 h 708"/>
                    <a:gd name="T8" fmla="*/ 141 w 397"/>
                    <a:gd name="T9" fmla="*/ 368 h 708"/>
                    <a:gd name="T10" fmla="*/ 113 w 397"/>
                    <a:gd name="T11" fmla="*/ 368 h 708"/>
                    <a:gd name="T12" fmla="*/ 56 w 397"/>
                    <a:gd name="T13" fmla="*/ 340 h 708"/>
                    <a:gd name="T14" fmla="*/ 28 w 397"/>
                    <a:gd name="T15" fmla="*/ 226 h 708"/>
                    <a:gd name="T16" fmla="*/ 0 w 397"/>
                    <a:gd name="T17" fmla="*/ 170 h 708"/>
                    <a:gd name="T18" fmla="*/ 0 w 397"/>
                    <a:gd name="T19" fmla="*/ 56 h 708"/>
                    <a:gd name="T20" fmla="*/ 141 w 397"/>
                    <a:gd name="T21" fmla="*/ 28 h 708"/>
                    <a:gd name="T22" fmla="*/ 141 w 397"/>
                    <a:gd name="T23" fmla="*/ 0 h 708"/>
                    <a:gd name="T24" fmla="*/ 226 w 397"/>
                    <a:gd name="T25" fmla="*/ 0 h 708"/>
                    <a:gd name="T26" fmla="*/ 255 w 397"/>
                    <a:gd name="T27" fmla="*/ 28 h 708"/>
                    <a:gd name="T28" fmla="*/ 283 w 397"/>
                    <a:gd name="T29" fmla="*/ 0 h 708"/>
                    <a:gd name="T30" fmla="*/ 340 w 397"/>
                    <a:gd name="T31" fmla="*/ 28 h 708"/>
                    <a:gd name="T32" fmla="*/ 368 w 397"/>
                    <a:gd name="T33" fmla="*/ 0 h 708"/>
                    <a:gd name="T34" fmla="*/ 397 w 397"/>
                    <a:gd name="T35" fmla="*/ 28 h 708"/>
                    <a:gd name="T36" fmla="*/ 311 w 397"/>
                    <a:gd name="T37" fmla="*/ 198 h 708"/>
                    <a:gd name="T38" fmla="*/ 311 w 397"/>
                    <a:gd name="T39" fmla="*/ 368 h 708"/>
                    <a:gd name="T40" fmla="*/ 340 w 397"/>
                    <a:gd name="T41" fmla="*/ 397 h 708"/>
                    <a:gd name="T42" fmla="*/ 311 w 397"/>
                    <a:gd name="T43" fmla="*/ 510 h 708"/>
                    <a:gd name="T44" fmla="*/ 311 w 397"/>
                    <a:gd name="T45" fmla="*/ 595 h 708"/>
                    <a:gd name="T46" fmla="*/ 340 w 397"/>
                    <a:gd name="T47" fmla="*/ 680 h 708"/>
                    <a:gd name="T48" fmla="*/ 311 w 397"/>
                    <a:gd name="T49" fmla="*/ 652 h 708"/>
                    <a:gd name="T50" fmla="*/ 226 w 397"/>
                    <a:gd name="T51" fmla="*/ 708 h 708"/>
                    <a:gd name="T52" fmla="*/ 198 w 397"/>
                    <a:gd name="T53" fmla="*/ 680 h 708"/>
                    <a:gd name="T54" fmla="*/ 198 w 397"/>
                    <a:gd name="T55" fmla="*/ 623 h 708"/>
                    <a:gd name="T56" fmla="*/ 226 w 397"/>
                    <a:gd name="T57" fmla="*/ 567 h 708"/>
                    <a:gd name="T58" fmla="*/ 198 w 397"/>
                    <a:gd name="T59" fmla="*/ 538 h 708"/>
                    <a:gd name="T60" fmla="*/ 170 w 397"/>
                    <a:gd name="T61" fmla="*/ 567 h 708"/>
                    <a:gd name="T62" fmla="*/ 113 w 397"/>
                    <a:gd name="T63" fmla="*/ 567 h 7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397" h="708">
                      <a:moveTo>
                        <a:pt x="113" y="567"/>
                      </a:moveTo>
                      <a:lnTo>
                        <a:pt x="85" y="510"/>
                      </a:lnTo>
                      <a:lnTo>
                        <a:pt x="198" y="425"/>
                      </a:lnTo>
                      <a:lnTo>
                        <a:pt x="198" y="397"/>
                      </a:lnTo>
                      <a:lnTo>
                        <a:pt x="141" y="368"/>
                      </a:lnTo>
                      <a:lnTo>
                        <a:pt x="113" y="368"/>
                      </a:lnTo>
                      <a:lnTo>
                        <a:pt x="56" y="340"/>
                      </a:lnTo>
                      <a:lnTo>
                        <a:pt x="28" y="226"/>
                      </a:lnTo>
                      <a:lnTo>
                        <a:pt x="0" y="170"/>
                      </a:lnTo>
                      <a:lnTo>
                        <a:pt x="0" y="56"/>
                      </a:lnTo>
                      <a:lnTo>
                        <a:pt x="141" y="28"/>
                      </a:lnTo>
                      <a:lnTo>
                        <a:pt x="141" y="0"/>
                      </a:lnTo>
                      <a:lnTo>
                        <a:pt x="226" y="0"/>
                      </a:lnTo>
                      <a:lnTo>
                        <a:pt x="255" y="28"/>
                      </a:lnTo>
                      <a:lnTo>
                        <a:pt x="283" y="0"/>
                      </a:lnTo>
                      <a:lnTo>
                        <a:pt x="340" y="28"/>
                      </a:lnTo>
                      <a:lnTo>
                        <a:pt x="368" y="0"/>
                      </a:lnTo>
                      <a:lnTo>
                        <a:pt x="397" y="28"/>
                      </a:lnTo>
                      <a:lnTo>
                        <a:pt x="311" y="198"/>
                      </a:lnTo>
                      <a:lnTo>
                        <a:pt x="311" y="368"/>
                      </a:lnTo>
                      <a:lnTo>
                        <a:pt x="340" y="397"/>
                      </a:lnTo>
                      <a:lnTo>
                        <a:pt x="311" y="510"/>
                      </a:lnTo>
                      <a:lnTo>
                        <a:pt x="311" y="595"/>
                      </a:lnTo>
                      <a:lnTo>
                        <a:pt x="340" y="680"/>
                      </a:lnTo>
                      <a:lnTo>
                        <a:pt x="311" y="652"/>
                      </a:lnTo>
                      <a:lnTo>
                        <a:pt x="226" y="708"/>
                      </a:lnTo>
                      <a:lnTo>
                        <a:pt x="198" y="680"/>
                      </a:lnTo>
                      <a:lnTo>
                        <a:pt x="198" y="623"/>
                      </a:lnTo>
                      <a:lnTo>
                        <a:pt x="226" y="567"/>
                      </a:lnTo>
                      <a:lnTo>
                        <a:pt x="198" y="538"/>
                      </a:lnTo>
                      <a:lnTo>
                        <a:pt x="170" y="567"/>
                      </a:lnTo>
                      <a:lnTo>
                        <a:pt x="113" y="567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91" name="Freeform 941">
                  <a:extLst>
                    <a:ext uri="{FF2B5EF4-FFF2-40B4-BE49-F238E27FC236}">
                      <a16:creationId xmlns:a16="http://schemas.microsoft.com/office/drawing/2014/main" id="{F71A6AA5-6806-44C6-8695-5B5CB6F41D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06" y="3648"/>
                  <a:ext cx="453" cy="623"/>
                </a:xfrm>
                <a:custGeom>
                  <a:avLst/>
                  <a:gdLst>
                    <a:gd name="T0" fmla="*/ 85 w 453"/>
                    <a:gd name="T1" fmla="*/ 623 h 623"/>
                    <a:gd name="T2" fmla="*/ 85 w 453"/>
                    <a:gd name="T3" fmla="*/ 453 h 623"/>
                    <a:gd name="T4" fmla="*/ 56 w 453"/>
                    <a:gd name="T5" fmla="*/ 425 h 623"/>
                    <a:gd name="T6" fmla="*/ 85 w 453"/>
                    <a:gd name="T7" fmla="*/ 397 h 623"/>
                    <a:gd name="T8" fmla="*/ 0 w 453"/>
                    <a:gd name="T9" fmla="*/ 340 h 623"/>
                    <a:gd name="T10" fmla="*/ 0 w 453"/>
                    <a:gd name="T11" fmla="*/ 283 h 623"/>
                    <a:gd name="T12" fmla="*/ 56 w 453"/>
                    <a:gd name="T13" fmla="*/ 283 h 623"/>
                    <a:gd name="T14" fmla="*/ 85 w 453"/>
                    <a:gd name="T15" fmla="*/ 255 h 623"/>
                    <a:gd name="T16" fmla="*/ 141 w 453"/>
                    <a:gd name="T17" fmla="*/ 226 h 623"/>
                    <a:gd name="T18" fmla="*/ 85 w 453"/>
                    <a:gd name="T19" fmla="*/ 170 h 623"/>
                    <a:gd name="T20" fmla="*/ 56 w 453"/>
                    <a:gd name="T21" fmla="*/ 113 h 623"/>
                    <a:gd name="T22" fmla="*/ 85 w 453"/>
                    <a:gd name="T23" fmla="*/ 28 h 623"/>
                    <a:gd name="T24" fmla="*/ 141 w 453"/>
                    <a:gd name="T25" fmla="*/ 0 h 623"/>
                    <a:gd name="T26" fmla="*/ 255 w 453"/>
                    <a:gd name="T27" fmla="*/ 85 h 623"/>
                    <a:gd name="T28" fmla="*/ 283 w 453"/>
                    <a:gd name="T29" fmla="*/ 170 h 623"/>
                    <a:gd name="T30" fmla="*/ 396 w 453"/>
                    <a:gd name="T31" fmla="*/ 340 h 623"/>
                    <a:gd name="T32" fmla="*/ 453 w 453"/>
                    <a:gd name="T33" fmla="*/ 567 h 623"/>
                    <a:gd name="T34" fmla="*/ 425 w 453"/>
                    <a:gd name="T35" fmla="*/ 595 h 623"/>
                    <a:gd name="T36" fmla="*/ 368 w 453"/>
                    <a:gd name="T37" fmla="*/ 567 h 623"/>
                    <a:gd name="T38" fmla="*/ 340 w 453"/>
                    <a:gd name="T39" fmla="*/ 595 h 623"/>
                    <a:gd name="T40" fmla="*/ 311 w 453"/>
                    <a:gd name="T41" fmla="*/ 567 h 623"/>
                    <a:gd name="T42" fmla="*/ 226 w 453"/>
                    <a:gd name="T43" fmla="*/ 567 h 623"/>
                    <a:gd name="T44" fmla="*/ 226 w 453"/>
                    <a:gd name="T45" fmla="*/ 595 h 623"/>
                    <a:gd name="T46" fmla="*/ 85 w 453"/>
                    <a:gd name="T47" fmla="*/ 623 h 6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453" h="623">
                      <a:moveTo>
                        <a:pt x="85" y="623"/>
                      </a:moveTo>
                      <a:lnTo>
                        <a:pt x="85" y="453"/>
                      </a:lnTo>
                      <a:lnTo>
                        <a:pt x="56" y="425"/>
                      </a:lnTo>
                      <a:lnTo>
                        <a:pt x="85" y="397"/>
                      </a:lnTo>
                      <a:lnTo>
                        <a:pt x="0" y="340"/>
                      </a:lnTo>
                      <a:lnTo>
                        <a:pt x="0" y="283"/>
                      </a:lnTo>
                      <a:lnTo>
                        <a:pt x="56" y="283"/>
                      </a:lnTo>
                      <a:lnTo>
                        <a:pt x="85" y="255"/>
                      </a:lnTo>
                      <a:lnTo>
                        <a:pt x="141" y="226"/>
                      </a:lnTo>
                      <a:lnTo>
                        <a:pt x="85" y="170"/>
                      </a:lnTo>
                      <a:lnTo>
                        <a:pt x="56" y="113"/>
                      </a:lnTo>
                      <a:lnTo>
                        <a:pt x="85" y="28"/>
                      </a:lnTo>
                      <a:lnTo>
                        <a:pt x="141" y="0"/>
                      </a:lnTo>
                      <a:lnTo>
                        <a:pt x="255" y="85"/>
                      </a:lnTo>
                      <a:lnTo>
                        <a:pt x="283" y="170"/>
                      </a:lnTo>
                      <a:lnTo>
                        <a:pt x="396" y="340"/>
                      </a:lnTo>
                      <a:lnTo>
                        <a:pt x="453" y="567"/>
                      </a:lnTo>
                      <a:lnTo>
                        <a:pt x="425" y="595"/>
                      </a:lnTo>
                      <a:lnTo>
                        <a:pt x="368" y="567"/>
                      </a:lnTo>
                      <a:lnTo>
                        <a:pt x="340" y="595"/>
                      </a:lnTo>
                      <a:lnTo>
                        <a:pt x="311" y="567"/>
                      </a:lnTo>
                      <a:lnTo>
                        <a:pt x="226" y="567"/>
                      </a:lnTo>
                      <a:lnTo>
                        <a:pt x="226" y="595"/>
                      </a:lnTo>
                      <a:lnTo>
                        <a:pt x="85" y="623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92" name="Freeform 942">
                  <a:extLst>
                    <a:ext uri="{FF2B5EF4-FFF2-40B4-BE49-F238E27FC236}">
                      <a16:creationId xmlns:a16="http://schemas.microsoft.com/office/drawing/2014/main" id="{B4260A8E-941F-4178-A9C5-B36187192E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95" y="3506"/>
                  <a:ext cx="596" cy="794"/>
                </a:xfrm>
                <a:custGeom>
                  <a:avLst/>
                  <a:gdLst>
                    <a:gd name="T0" fmla="*/ 596 w 596"/>
                    <a:gd name="T1" fmla="*/ 397 h 794"/>
                    <a:gd name="T2" fmla="*/ 567 w 596"/>
                    <a:gd name="T3" fmla="*/ 425 h 794"/>
                    <a:gd name="T4" fmla="*/ 511 w 596"/>
                    <a:gd name="T5" fmla="*/ 425 h 794"/>
                    <a:gd name="T6" fmla="*/ 511 w 596"/>
                    <a:gd name="T7" fmla="*/ 482 h 794"/>
                    <a:gd name="T8" fmla="*/ 596 w 596"/>
                    <a:gd name="T9" fmla="*/ 539 h 794"/>
                    <a:gd name="T10" fmla="*/ 567 w 596"/>
                    <a:gd name="T11" fmla="*/ 567 h 794"/>
                    <a:gd name="T12" fmla="*/ 596 w 596"/>
                    <a:gd name="T13" fmla="*/ 595 h 794"/>
                    <a:gd name="T14" fmla="*/ 596 w 596"/>
                    <a:gd name="T15" fmla="*/ 709 h 794"/>
                    <a:gd name="T16" fmla="*/ 567 w 596"/>
                    <a:gd name="T17" fmla="*/ 680 h 794"/>
                    <a:gd name="T18" fmla="*/ 454 w 596"/>
                    <a:gd name="T19" fmla="*/ 709 h 794"/>
                    <a:gd name="T20" fmla="*/ 482 w 596"/>
                    <a:gd name="T21" fmla="*/ 737 h 794"/>
                    <a:gd name="T22" fmla="*/ 397 w 596"/>
                    <a:gd name="T23" fmla="*/ 794 h 794"/>
                    <a:gd name="T24" fmla="*/ 312 w 596"/>
                    <a:gd name="T25" fmla="*/ 794 h 794"/>
                    <a:gd name="T26" fmla="*/ 255 w 596"/>
                    <a:gd name="T27" fmla="*/ 765 h 794"/>
                    <a:gd name="T28" fmla="*/ 170 w 596"/>
                    <a:gd name="T29" fmla="*/ 794 h 794"/>
                    <a:gd name="T30" fmla="*/ 142 w 596"/>
                    <a:gd name="T31" fmla="*/ 709 h 794"/>
                    <a:gd name="T32" fmla="*/ 85 w 596"/>
                    <a:gd name="T33" fmla="*/ 680 h 794"/>
                    <a:gd name="T34" fmla="*/ 29 w 596"/>
                    <a:gd name="T35" fmla="*/ 595 h 794"/>
                    <a:gd name="T36" fmla="*/ 0 w 596"/>
                    <a:gd name="T37" fmla="*/ 482 h 794"/>
                    <a:gd name="T38" fmla="*/ 29 w 596"/>
                    <a:gd name="T39" fmla="*/ 482 h 794"/>
                    <a:gd name="T40" fmla="*/ 57 w 596"/>
                    <a:gd name="T41" fmla="*/ 368 h 794"/>
                    <a:gd name="T42" fmla="*/ 0 w 596"/>
                    <a:gd name="T43" fmla="*/ 340 h 794"/>
                    <a:gd name="T44" fmla="*/ 0 w 596"/>
                    <a:gd name="T45" fmla="*/ 255 h 794"/>
                    <a:gd name="T46" fmla="*/ 57 w 596"/>
                    <a:gd name="T47" fmla="*/ 170 h 794"/>
                    <a:gd name="T48" fmla="*/ 29 w 596"/>
                    <a:gd name="T49" fmla="*/ 142 h 794"/>
                    <a:gd name="T50" fmla="*/ 57 w 596"/>
                    <a:gd name="T51" fmla="*/ 113 h 794"/>
                    <a:gd name="T52" fmla="*/ 85 w 596"/>
                    <a:gd name="T53" fmla="*/ 113 h 794"/>
                    <a:gd name="T54" fmla="*/ 85 w 596"/>
                    <a:gd name="T55" fmla="*/ 142 h 794"/>
                    <a:gd name="T56" fmla="*/ 114 w 596"/>
                    <a:gd name="T57" fmla="*/ 170 h 794"/>
                    <a:gd name="T58" fmla="*/ 142 w 596"/>
                    <a:gd name="T59" fmla="*/ 142 h 794"/>
                    <a:gd name="T60" fmla="*/ 170 w 596"/>
                    <a:gd name="T61" fmla="*/ 170 h 794"/>
                    <a:gd name="T62" fmla="*/ 227 w 596"/>
                    <a:gd name="T63" fmla="*/ 142 h 794"/>
                    <a:gd name="T64" fmla="*/ 170 w 596"/>
                    <a:gd name="T65" fmla="*/ 85 h 794"/>
                    <a:gd name="T66" fmla="*/ 199 w 596"/>
                    <a:gd name="T67" fmla="*/ 28 h 794"/>
                    <a:gd name="T68" fmla="*/ 170 w 596"/>
                    <a:gd name="T69" fmla="*/ 0 h 794"/>
                    <a:gd name="T70" fmla="*/ 255 w 596"/>
                    <a:gd name="T71" fmla="*/ 28 h 794"/>
                    <a:gd name="T72" fmla="*/ 341 w 596"/>
                    <a:gd name="T73" fmla="*/ 113 h 794"/>
                    <a:gd name="T74" fmla="*/ 369 w 596"/>
                    <a:gd name="T75" fmla="*/ 142 h 794"/>
                    <a:gd name="T76" fmla="*/ 397 w 596"/>
                    <a:gd name="T77" fmla="*/ 142 h 794"/>
                    <a:gd name="T78" fmla="*/ 454 w 596"/>
                    <a:gd name="T79" fmla="*/ 198 h 794"/>
                    <a:gd name="T80" fmla="*/ 454 w 596"/>
                    <a:gd name="T81" fmla="*/ 227 h 794"/>
                    <a:gd name="T82" fmla="*/ 369 w 596"/>
                    <a:gd name="T83" fmla="*/ 255 h 794"/>
                    <a:gd name="T84" fmla="*/ 369 w 596"/>
                    <a:gd name="T85" fmla="*/ 312 h 794"/>
                    <a:gd name="T86" fmla="*/ 482 w 596"/>
                    <a:gd name="T87" fmla="*/ 340 h 794"/>
                    <a:gd name="T88" fmla="*/ 482 w 596"/>
                    <a:gd name="T89" fmla="*/ 368 h 794"/>
                    <a:gd name="T90" fmla="*/ 511 w 596"/>
                    <a:gd name="T91" fmla="*/ 397 h 794"/>
                    <a:gd name="T92" fmla="*/ 596 w 596"/>
                    <a:gd name="T93" fmla="*/ 397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596" h="794">
                      <a:moveTo>
                        <a:pt x="596" y="397"/>
                      </a:moveTo>
                      <a:lnTo>
                        <a:pt x="567" y="425"/>
                      </a:lnTo>
                      <a:lnTo>
                        <a:pt x="511" y="425"/>
                      </a:lnTo>
                      <a:lnTo>
                        <a:pt x="511" y="482"/>
                      </a:lnTo>
                      <a:lnTo>
                        <a:pt x="596" y="539"/>
                      </a:lnTo>
                      <a:lnTo>
                        <a:pt x="567" y="567"/>
                      </a:lnTo>
                      <a:lnTo>
                        <a:pt x="596" y="595"/>
                      </a:lnTo>
                      <a:lnTo>
                        <a:pt x="596" y="709"/>
                      </a:lnTo>
                      <a:lnTo>
                        <a:pt x="567" y="680"/>
                      </a:lnTo>
                      <a:lnTo>
                        <a:pt x="454" y="709"/>
                      </a:lnTo>
                      <a:lnTo>
                        <a:pt x="482" y="737"/>
                      </a:lnTo>
                      <a:lnTo>
                        <a:pt x="397" y="794"/>
                      </a:lnTo>
                      <a:lnTo>
                        <a:pt x="312" y="794"/>
                      </a:lnTo>
                      <a:lnTo>
                        <a:pt x="255" y="765"/>
                      </a:lnTo>
                      <a:lnTo>
                        <a:pt x="170" y="794"/>
                      </a:lnTo>
                      <a:lnTo>
                        <a:pt x="142" y="709"/>
                      </a:lnTo>
                      <a:lnTo>
                        <a:pt x="85" y="680"/>
                      </a:lnTo>
                      <a:lnTo>
                        <a:pt x="29" y="595"/>
                      </a:lnTo>
                      <a:lnTo>
                        <a:pt x="0" y="482"/>
                      </a:lnTo>
                      <a:lnTo>
                        <a:pt x="29" y="482"/>
                      </a:lnTo>
                      <a:lnTo>
                        <a:pt x="57" y="368"/>
                      </a:lnTo>
                      <a:lnTo>
                        <a:pt x="0" y="340"/>
                      </a:lnTo>
                      <a:lnTo>
                        <a:pt x="0" y="255"/>
                      </a:lnTo>
                      <a:lnTo>
                        <a:pt x="57" y="170"/>
                      </a:lnTo>
                      <a:lnTo>
                        <a:pt x="29" y="142"/>
                      </a:lnTo>
                      <a:lnTo>
                        <a:pt x="57" y="113"/>
                      </a:lnTo>
                      <a:lnTo>
                        <a:pt x="85" y="113"/>
                      </a:lnTo>
                      <a:lnTo>
                        <a:pt x="85" y="142"/>
                      </a:lnTo>
                      <a:lnTo>
                        <a:pt x="114" y="170"/>
                      </a:lnTo>
                      <a:lnTo>
                        <a:pt x="142" y="142"/>
                      </a:lnTo>
                      <a:lnTo>
                        <a:pt x="170" y="170"/>
                      </a:lnTo>
                      <a:lnTo>
                        <a:pt x="227" y="142"/>
                      </a:lnTo>
                      <a:lnTo>
                        <a:pt x="170" y="85"/>
                      </a:lnTo>
                      <a:lnTo>
                        <a:pt x="199" y="28"/>
                      </a:lnTo>
                      <a:lnTo>
                        <a:pt x="170" y="0"/>
                      </a:lnTo>
                      <a:lnTo>
                        <a:pt x="255" y="28"/>
                      </a:lnTo>
                      <a:lnTo>
                        <a:pt x="341" y="113"/>
                      </a:lnTo>
                      <a:lnTo>
                        <a:pt x="369" y="142"/>
                      </a:lnTo>
                      <a:lnTo>
                        <a:pt x="397" y="142"/>
                      </a:lnTo>
                      <a:lnTo>
                        <a:pt x="454" y="198"/>
                      </a:lnTo>
                      <a:lnTo>
                        <a:pt x="454" y="227"/>
                      </a:lnTo>
                      <a:lnTo>
                        <a:pt x="369" y="255"/>
                      </a:lnTo>
                      <a:lnTo>
                        <a:pt x="369" y="312"/>
                      </a:lnTo>
                      <a:lnTo>
                        <a:pt x="482" y="340"/>
                      </a:lnTo>
                      <a:lnTo>
                        <a:pt x="482" y="368"/>
                      </a:lnTo>
                      <a:lnTo>
                        <a:pt x="511" y="397"/>
                      </a:lnTo>
                      <a:lnTo>
                        <a:pt x="596" y="397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93" name="Freeform 943">
                  <a:extLst>
                    <a:ext uri="{FF2B5EF4-FFF2-40B4-BE49-F238E27FC236}">
                      <a16:creationId xmlns:a16="http://schemas.microsoft.com/office/drawing/2014/main" id="{0C3F7D25-4CBE-4744-B0BA-5E577ACA0A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64" y="3393"/>
                  <a:ext cx="283" cy="510"/>
                </a:xfrm>
                <a:custGeom>
                  <a:avLst/>
                  <a:gdLst>
                    <a:gd name="T0" fmla="*/ 283 w 283"/>
                    <a:gd name="T1" fmla="*/ 255 h 510"/>
                    <a:gd name="T2" fmla="*/ 227 w 283"/>
                    <a:gd name="T3" fmla="*/ 283 h 510"/>
                    <a:gd name="T4" fmla="*/ 198 w 283"/>
                    <a:gd name="T5" fmla="*/ 368 h 510"/>
                    <a:gd name="T6" fmla="*/ 227 w 283"/>
                    <a:gd name="T7" fmla="*/ 425 h 510"/>
                    <a:gd name="T8" fmla="*/ 283 w 283"/>
                    <a:gd name="T9" fmla="*/ 481 h 510"/>
                    <a:gd name="T10" fmla="*/ 227 w 283"/>
                    <a:gd name="T11" fmla="*/ 510 h 510"/>
                    <a:gd name="T12" fmla="*/ 142 w 283"/>
                    <a:gd name="T13" fmla="*/ 510 h 510"/>
                    <a:gd name="T14" fmla="*/ 113 w 283"/>
                    <a:gd name="T15" fmla="*/ 481 h 510"/>
                    <a:gd name="T16" fmla="*/ 113 w 283"/>
                    <a:gd name="T17" fmla="*/ 453 h 510"/>
                    <a:gd name="T18" fmla="*/ 0 w 283"/>
                    <a:gd name="T19" fmla="*/ 425 h 510"/>
                    <a:gd name="T20" fmla="*/ 0 w 283"/>
                    <a:gd name="T21" fmla="*/ 368 h 510"/>
                    <a:gd name="T22" fmla="*/ 85 w 283"/>
                    <a:gd name="T23" fmla="*/ 340 h 510"/>
                    <a:gd name="T24" fmla="*/ 85 w 283"/>
                    <a:gd name="T25" fmla="*/ 311 h 510"/>
                    <a:gd name="T26" fmla="*/ 28 w 283"/>
                    <a:gd name="T27" fmla="*/ 255 h 510"/>
                    <a:gd name="T28" fmla="*/ 0 w 283"/>
                    <a:gd name="T29" fmla="*/ 255 h 510"/>
                    <a:gd name="T30" fmla="*/ 0 w 283"/>
                    <a:gd name="T31" fmla="*/ 141 h 510"/>
                    <a:gd name="T32" fmla="*/ 28 w 283"/>
                    <a:gd name="T33" fmla="*/ 170 h 510"/>
                    <a:gd name="T34" fmla="*/ 85 w 283"/>
                    <a:gd name="T35" fmla="*/ 56 h 510"/>
                    <a:gd name="T36" fmla="*/ 142 w 283"/>
                    <a:gd name="T37" fmla="*/ 56 h 510"/>
                    <a:gd name="T38" fmla="*/ 170 w 283"/>
                    <a:gd name="T39" fmla="*/ 0 h 510"/>
                    <a:gd name="T40" fmla="*/ 198 w 283"/>
                    <a:gd name="T41" fmla="*/ 28 h 510"/>
                    <a:gd name="T42" fmla="*/ 198 w 283"/>
                    <a:gd name="T43" fmla="*/ 113 h 510"/>
                    <a:gd name="T44" fmla="*/ 283 w 283"/>
                    <a:gd name="T45" fmla="*/ 255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83" h="510">
                      <a:moveTo>
                        <a:pt x="283" y="255"/>
                      </a:moveTo>
                      <a:lnTo>
                        <a:pt x="227" y="283"/>
                      </a:lnTo>
                      <a:lnTo>
                        <a:pt x="198" y="368"/>
                      </a:lnTo>
                      <a:lnTo>
                        <a:pt x="227" y="425"/>
                      </a:lnTo>
                      <a:lnTo>
                        <a:pt x="283" y="481"/>
                      </a:lnTo>
                      <a:lnTo>
                        <a:pt x="227" y="510"/>
                      </a:lnTo>
                      <a:lnTo>
                        <a:pt x="142" y="510"/>
                      </a:lnTo>
                      <a:lnTo>
                        <a:pt x="113" y="481"/>
                      </a:lnTo>
                      <a:lnTo>
                        <a:pt x="113" y="453"/>
                      </a:lnTo>
                      <a:lnTo>
                        <a:pt x="0" y="425"/>
                      </a:lnTo>
                      <a:lnTo>
                        <a:pt x="0" y="368"/>
                      </a:lnTo>
                      <a:lnTo>
                        <a:pt x="85" y="340"/>
                      </a:lnTo>
                      <a:lnTo>
                        <a:pt x="85" y="311"/>
                      </a:lnTo>
                      <a:lnTo>
                        <a:pt x="28" y="255"/>
                      </a:lnTo>
                      <a:lnTo>
                        <a:pt x="0" y="255"/>
                      </a:lnTo>
                      <a:lnTo>
                        <a:pt x="0" y="141"/>
                      </a:lnTo>
                      <a:lnTo>
                        <a:pt x="28" y="170"/>
                      </a:lnTo>
                      <a:lnTo>
                        <a:pt x="85" y="56"/>
                      </a:lnTo>
                      <a:lnTo>
                        <a:pt x="142" y="56"/>
                      </a:lnTo>
                      <a:lnTo>
                        <a:pt x="170" y="0"/>
                      </a:lnTo>
                      <a:lnTo>
                        <a:pt x="198" y="28"/>
                      </a:lnTo>
                      <a:lnTo>
                        <a:pt x="198" y="113"/>
                      </a:lnTo>
                      <a:lnTo>
                        <a:pt x="283" y="255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94" name="Freeform 944">
                  <a:extLst>
                    <a:ext uri="{FF2B5EF4-FFF2-40B4-BE49-F238E27FC236}">
                      <a16:creationId xmlns:a16="http://schemas.microsoft.com/office/drawing/2014/main" id="{B33D45C6-F83B-411A-850F-A6EB8A6E20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40" y="2797"/>
                  <a:ext cx="794" cy="879"/>
                </a:xfrm>
                <a:custGeom>
                  <a:avLst/>
                  <a:gdLst>
                    <a:gd name="T0" fmla="*/ 794 w 794"/>
                    <a:gd name="T1" fmla="*/ 596 h 879"/>
                    <a:gd name="T2" fmla="*/ 766 w 794"/>
                    <a:gd name="T3" fmla="*/ 652 h 879"/>
                    <a:gd name="T4" fmla="*/ 709 w 794"/>
                    <a:gd name="T5" fmla="*/ 652 h 879"/>
                    <a:gd name="T6" fmla="*/ 652 w 794"/>
                    <a:gd name="T7" fmla="*/ 766 h 879"/>
                    <a:gd name="T8" fmla="*/ 624 w 794"/>
                    <a:gd name="T9" fmla="*/ 737 h 879"/>
                    <a:gd name="T10" fmla="*/ 624 w 794"/>
                    <a:gd name="T11" fmla="*/ 851 h 879"/>
                    <a:gd name="T12" fmla="*/ 510 w 794"/>
                    <a:gd name="T13" fmla="*/ 737 h 879"/>
                    <a:gd name="T14" fmla="*/ 425 w 794"/>
                    <a:gd name="T15" fmla="*/ 709 h 879"/>
                    <a:gd name="T16" fmla="*/ 454 w 794"/>
                    <a:gd name="T17" fmla="*/ 737 h 879"/>
                    <a:gd name="T18" fmla="*/ 425 w 794"/>
                    <a:gd name="T19" fmla="*/ 794 h 879"/>
                    <a:gd name="T20" fmla="*/ 482 w 794"/>
                    <a:gd name="T21" fmla="*/ 851 h 879"/>
                    <a:gd name="T22" fmla="*/ 425 w 794"/>
                    <a:gd name="T23" fmla="*/ 879 h 879"/>
                    <a:gd name="T24" fmla="*/ 397 w 794"/>
                    <a:gd name="T25" fmla="*/ 851 h 879"/>
                    <a:gd name="T26" fmla="*/ 369 w 794"/>
                    <a:gd name="T27" fmla="*/ 879 h 879"/>
                    <a:gd name="T28" fmla="*/ 340 w 794"/>
                    <a:gd name="T29" fmla="*/ 851 h 879"/>
                    <a:gd name="T30" fmla="*/ 340 w 794"/>
                    <a:gd name="T31" fmla="*/ 822 h 879"/>
                    <a:gd name="T32" fmla="*/ 312 w 794"/>
                    <a:gd name="T33" fmla="*/ 822 h 879"/>
                    <a:gd name="T34" fmla="*/ 284 w 794"/>
                    <a:gd name="T35" fmla="*/ 851 h 879"/>
                    <a:gd name="T36" fmla="*/ 255 w 794"/>
                    <a:gd name="T37" fmla="*/ 766 h 879"/>
                    <a:gd name="T38" fmla="*/ 170 w 794"/>
                    <a:gd name="T39" fmla="*/ 737 h 879"/>
                    <a:gd name="T40" fmla="*/ 170 w 794"/>
                    <a:gd name="T41" fmla="*/ 709 h 879"/>
                    <a:gd name="T42" fmla="*/ 85 w 794"/>
                    <a:gd name="T43" fmla="*/ 737 h 879"/>
                    <a:gd name="T44" fmla="*/ 57 w 794"/>
                    <a:gd name="T45" fmla="*/ 709 h 879"/>
                    <a:gd name="T46" fmla="*/ 114 w 794"/>
                    <a:gd name="T47" fmla="*/ 681 h 879"/>
                    <a:gd name="T48" fmla="*/ 57 w 794"/>
                    <a:gd name="T49" fmla="*/ 681 h 879"/>
                    <a:gd name="T50" fmla="*/ 29 w 794"/>
                    <a:gd name="T51" fmla="*/ 624 h 879"/>
                    <a:gd name="T52" fmla="*/ 85 w 794"/>
                    <a:gd name="T53" fmla="*/ 624 h 879"/>
                    <a:gd name="T54" fmla="*/ 114 w 794"/>
                    <a:gd name="T55" fmla="*/ 567 h 879"/>
                    <a:gd name="T56" fmla="*/ 114 w 794"/>
                    <a:gd name="T57" fmla="*/ 482 h 879"/>
                    <a:gd name="T58" fmla="*/ 0 w 794"/>
                    <a:gd name="T59" fmla="*/ 397 h 879"/>
                    <a:gd name="T60" fmla="*/ 29 w 794"/>
                    <a:gd name="T61" fmla="*/ 312 h 879"/>
                    <a:gd name="T62" fmla="*/ 114 w 794"/>
                    <a:gd name="T63" fmla="*/ 397 h 879"/>
                    <a:gd name="T64" fmla="*/ 255 w 794"/>
                    <a:gd name="T65" fmla="*/ 397 h 879"/>
                    <a:gd name="T66" fmla="*/ 227 w 794"/>
                    <a:gd name="T67" fmla="*/ 369 h 879"/>
                    <a:gd name="T68" fmla="*/ 312 w 794"/>
                    <a:gd name="T69" fmla="*/ 369 h 879"/>
                    <a:gd name="T70" fmla="*/ 340 w 794"/>
                    <a:gd name="T71" fmla="*/ 312 h 879"/>
                    <a:gd name="T72" fmla="*/ 369 w 794"/>
                    <a:gd name="T73" fmla="*/ 312 h 879"/>
                    <a:gd name="T74" fmla="*/ 397 w 794"/>
                    <a:gd name="T75" fmla="*/ 284 h 879"/>
                    <a:gd name="T76" fmla="*/ 482 w 794"/>
                    <a:gd name="T77" fmla="*/ 312 h 879"/>
                    <a:gd name="T78" fmla="*/ 454 w 794"/>
                    <a:gd name="T79" fmla="*/ 284 h 879"/>
                    <a:gd name="T80" fmla="*/ 482 w 794"/>
                    <a:gd name="T81" fmla="*/ 227 h 879"/>
                    <a:gd name="T82" fmla="*/ 454 w 794"/>
                    <a:gd name="T83" fmla="*/ 199 h 879"/>
                    <a:gd name="T84" fmla="*/ 454 w 794"/>
                    <a:gd name="T85" fmla="*/ 142 h 879"/>
                    <a:gd name="T86" fmla="*/ 567 w 794"/>
                    <a:gd name="T87" fmla="*/ 85 h 879"/>
                    <a:gd name="T88" fmla="*/ 596 w 794"/>
                    <a:gd name="T89" fmla="*/ 114 h 879"/>
                    <a:gd name="T90" fmla="*/ 624 w 794"/>
                    <a:gd name="T91" fmla="*/ 85 h 879"/>
                    <a:gd name="T92" fmla="*/ 624 w 794"/>
                    <a:gd name="T93" fmla="*/ 0 h 879"/>
                    <a:gd name="T94" fmla="*/ 681 w 794"/>
                    <a:gd name="T95" fmla="*/ 57 h 879"/>
                    <a:gd name="T96" fmla="*/ 709 w 794"/>
                    <a:gd name="T97" fmla="*/ 114 h 879"/>
                    <a:gd name="T98" fmla="*/ 681 w 794"/>
                    <a:gd name="T99" fmla="*/ 170 h 879"/>
                    <a:gd name="T100" fmla="*/ 709 w 794"/>
                    <a:gd name="T101" fmla="*/ 340 h 879"/>
                    <a:gd name="T102" fmla="*/ 681 w 794"/>
                    <a:gd name="T103" fmla="*/ 397 h 879"/>
                    <a:gd name="T104" fmla="*/ 766 w 794"/>
                    <a:gd name="T105" fmla="*/ 510 h 879"/>
                    <a:gd name="T106" fmla="*/ 737 w 794"/>
                    <a:gd name="T107" fmla="*/ 567 h 879"/>
                    <a:gd name="T108" fmla="*/ 794 w 794"/>
                    <a:gd name="T109" fmla="*/ 596 h 8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94" h="879">
                      <a:moveTo>
                        <a:pt x="794" y="596"/>
                      </a:moveTo>
                      <a:lnTo>
                        <a:pt x="766" y="652"/>
                      </a:lnTo>
                      <a:lnTo>
                        <a:pt x="709" y="652"/>
                      </a:lnTo>
                      <a:lnTo>
                        <a:pt x="652" y="766"/>
                      </a:lnTo>
                      <a:lnTo>
                        <a:pt x="624" y="737"/>
                      </a:lnTo>
                      <a:lnTo>
                        <a:pt x="624" y="851"/>
                      </a:lnTo>
                      <a:lnTo>
                        <a:pt x="510" y="737"/>
                      </a:lnTo>
                      <a:lnTo>
                        <a:pt x="425" y="709"/>
                      </a:lnTo>
                      <a:lnTo>
                        <a:pt x="454" y="737"/>
                      </a:lnTo>
                      <a:lnTo>
                        <a:pt x="425" y="794"/>
                      </a:lnTo>
                      <a:lnTo>
                        <a:pt x="482" y="851"/>
                      </a:lnTo>
                      <a:lnTo>
                        <a:pt x="425" y="879"/>
                      </a:lnTo>
                      <a:lnTo>
                        <a:pt x="397" y="851"/>
                      </a:lnTo>
                      <a:lnTo>
                        <a:pt x="369" y="879"/>
                      </a:lnTo>
                      <a:lnTo>
                        <a:pt x="340" y="851"/>
                      </a:lnTo>
                      <a:lnTo>
                        <a:pt x="340" y="822"/>
                      </a:lnTo>
                      <a:lnTo>
                        <a:pt x="312" y="822"/>
                      </a:lnTo>
                      <a:lnTo>
                        <a:pt x="284" y="851"/>
                      </a:lnTo>
                      <a:lnTo>
                        <a:pt x="255" y="766"/>
                      </a:lnTo>
                      <a:lnTo>
                        <a:pt x="170" y="737"/>
                      </a:lnTo>
                      <a:lnTo>
                        <a:pt x="170" y="709"/>
                      </a:lnTo>
                      <a:lnTo>
                        <a:pt x="85" y="737"/>
                      </a:lnTo>
                      <a:lnTo>
                        <a:pt x="57" y="709"/>
                      </a:lnTo>
                      <a:lnTo>
                        <a:pt x="114" y="681"/>
                      </a:lnTo>
                      <a:lnTo>
                        <a:pt x="57" y="681"/>
                      </a:lnTo>
                      <a:lnTo>
                        <a:pt x="29" y="624"/>
                      </a:lnTo>
                      <a:lnTo>
                        <a:pt x="85" y="624"/>
                      </a:lnTo>
                      <a:lnTo>
                        <a:pt x="114" y="567"/>
                      </a:lnTo>
                      <a:lnTo>
                        <a:pt x="114" y="482"/>
                      </a:lnTo>
                      <a:lnTo>
                        <a:pt x="0" y="397"/>
                      </a:lnTo>
                      <a:lnTo>
                        <a:pt x="29" y="312"/>
                      </a:lnTo>
                      <a:lnTo>
                        <a:pt x="114" y="397"/>
                      </a:lnTo>
                      <a:lnTo>
                        <a:pt x="255" y="397"/>
                      </a:lnTo>
                      <a:lnTo>
                        <a:pt x="227" y="369"/>
                      </a:lnTo>
                      <a:lnTo>
                        <a:pt x="312" y="369"/>
                      </a:lnTo>
                      <a:lnTo>
                        <a:pt x="340" y="312"/>
                      </a:lnTo>
                      <a:lnTo>
                        <a:pt x="369" y="312"/>
                      </a:lnTo>
                      <a:lnTo>
                        <a:pt x="397" y="284"/>
                      </a:lnTo>
                      <a:lnTo>
                        <a:pt x="482" y="312"/>
                      </a:lnTo>
                      <a:lnTo>
                        <a:pt x="454" y="284"/>
                      </a:lnTo>
                      <a:lnTo>
                        <a:pt x="482" y="227"/>
                      </a:lnTo>
                      <a:lnTo>
                        <a:pt x="454" y="199"/>
                      </a:lnTo>
                      <a:lnTo>
                        <a:pt x="454" y="142"/>
                      </a:lnTo>
                      <a:lnTo>
                        <a:pt x="567" y="85"/>
                      </a:lnTo>
                      <a:lnTo>
                        <a:pt x="596" y="114"/>
                      </a:lnTo>
                      <a:lnTo>
                        <a:pt x="624" y="85"/>
                      </a:lnTo>
                      <a:lnTo>
                        <a:pt x="624" y="0"/>
                      </a:lnTo>
                      <a:lnTo>
                        <a:pt x="681" y="57"/>
                      </a:lnTo>
                      <a:lnTo>
                        <a:pt x="709" y="114"/>
                      </a:lnTo>
                      <a:lnTo>
                        <a:pt x="681" y="170"/>
                      </a:lnTo>
                      <a:lnTo>
                        <a:pt x="709" y="340"/>
                      </a:lnTo>
                      <a:lnTo>
                        <a:pt x="681" y="397"/>
                      </a:lnTo>
                      <a:lnTo>
                        <a:pt x="766" y="510"/>
                      </a:lnTo>
                      <a:lnTo>
                        <a:pt x="737" y="567"/>
                      </a:lnTo>
                      <a:lnTo>
                        <a:pt x="794" y="596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95" name="Freeform 946">
                  <a:extLst>
                    <a:ext uri="{FF2B5EF4-FFF2-40B4-BE49-F238E27FC236}">
                      <a16:creationId xmlns:a16="http://schemas.microsoft.com/office/drawing/2014/main" id="{3A13316F-E3D7-4AE4-B77A-2BCAEA005E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55" y="2655"/>
                  <a:ext cx="709" cy="511"/>
                </a:xfrm>
                <a:custGeom>
                  <a:avLst/>
                  <a:gdLst>
                    <a:gd name="T0" fmla="*/ 312 w 709"/>
                    <a:gd name="T1" fmla="*/ 511 h 511"/>
                    <a:gd name="T2" fmla="*/ 397 w 709"/>
                    <a:gd name="T3" fmla="*/ 511 h 511"/>
                    <a:gd name="T4" fmla="*/ 425 w 709"/>
                    <a:gd name="T5" fmla="*/ 454 h 511"/>
                    <a:gd name="T6" fmla="*/ 454 w 709"/>
                    <a:gd name="T7" fmla="*/ 454 h 511"/>
                    <a:gd name="T8" fmla="*/ 482 w 709"/>
                    <a:gd name="T9" fmla="*/ 426 h 511"/>
                    <a:gd name="T10" fmla="*/ 567 w 709"/>
                    <a:gd name="T11" fmla="*/ 454 h 511"/>
                    <a:gd name="T12" fmla="*/ 539 w 709"/>
                    <a:gd name="T13" fmla="*/ 426 h 511"/>
                    <a:gd name="T14" fmla="*/ 567 w 709"/>
                    <a:gd name="T15" fmla="*/ 369 h 511"/>
                    <a:gd name="T16" fmla="*/ 539 w 709"/>
                    <a:gd name="T17" fmla="*/ 341 h 511"/>
                    <a:gd name="T18" fmla="*/ 539 w 709"/>
                    <a:gd name="T19" fmla="*/ 284 h 511"/>
                    <a:gd name="T20" fmla="*/ 652 w 709"/>
                    <a:gd name="T21" fmla="*/ 227 h 511"/>
                    <a:gd name="T22" fmla="*/ 681 w 709"/>
                    <a:gd name="T23" fmla="*/ 256 h 511"/>
                    <a:gd name="T24" fmla="*/ 709 w 709"/>
                    <a:gd name="T25" fmla="*/ 227 h 511"/>
                    <a:gd name="T26" fmla="*/ 709 w 709"/>
                    <a:gd name="T27" fmla="*/ 142 h 511"/>
                    <a:gd name="T28" fmla="*/ 624 w 709"/>
                    <a:gd name="T29" fmla="*/ 29 h 511"/>
                    <a:gd name="T30" fmla="*/ 567 w 709"/>
                    <a:gd name="T31" fmla="*/ 29 h 511"/>
                    <a:gd name="T32" fmla="*/ 595 w 709"/>
                    <a:gd name="T33" fmla="*/ 57 h 511"/>
                    <a:gd name="T34" fmla="*/ 567 w 709"/>
                    <a:gd name="T35" fmla="*/ 86 h 511"/>
                    <a:gd name="T36" fmla="*/ 539 w 709"/>
                    <a:gd name="T37" fmla="*/ 57 h 511"/>
                    <a:gd name="T38" fmla="*/ 539 w 709"/>
                    <a:gd name="T39" fmla="*/ 171 h 511"/>
                    <a:gd name="T40" fmla="*/ 510 w 709"/>
                    <a:gd name="T41" fmla="*/ 227 h 511"/>
                    <a:gd name="T42" fmla="*/ 482 w 709"/>
                    <a:gd name="T43" fmla="*/ 171 h 511"/>
                    <a:gd name="T44" fmla="*/ 425 w 709"/>
                    <a:gd name="T45" fmla="*/ 142 h 511"/>
                    <a:gd name="T46" fmla="*/ 397 w 709"/>
                    <a:gd name="T47" fmla="*/ 86 h 511"/>
                    <a:gd name="T48" fmla="*/ 312 w 709"/>
                    <a:gd name="T49" fmla="*/ 86 h 511"/>
                    <a:gd name="T50" fmla="*/ 340 w 709"/>
                    <a:gd name="T51" fmla="*/ 142 h 511"/>
                    <a:gd name="T52" fmla="*/ 284 w 709"/>
                    <a:gd name="T53" fmla="*/ 199 h 511"/>
                    <a:gd name="T54" fmla="*/ 199 w 709"/>
                    <a:gd name="T55" fmla="*/ 114 h 511"/>
                    <a:gd name="T56" fmla="*/ 199 w 709"/>
                    <a:gd name="T57" fmla="*/ 86 h 511"/>
                    <a:gd name="T58" fmla="*/ 142 w 709"/>
                    <a:gd name="T59" fmla="*/ 114 h 511"/>
                    <a:gd name="T60" fmla="*/ 85 w 709"/>
                    <a:gd name="T61" fmla="*/ 29 h 511"/>
                    <a:gd name="T62" fmla="*/ 28 w 709"/>
                    <a:gd name="T63" fmla="*/ 0 h 511"/>
                    <a:gd name="T64" fmla="*/ 28 w 709"/>
                    <a:gd name="T65" fmla="*/ 57 h 511"/>
                    <a:gd name="T66" fmla="*/ 28 w 709"/>
                    <a:gd name="T67" fmla="*/ 86 h 511"/>
                    <a:gd name="T68" fmla="*/ 0 w 709"/>
                    <a:gd name="T69" fmla="*/ 142 h 511"/>
                    <a:gd name="T70" fmla="*/ 85 w 709"/>
                    <a:gd name="T71" fmla="*/ 199 h 511"/>
                    <a:gd name="T72" fmla="*/ 114 w 709"/>
                    <a:gd name="T73" fmla="*/ 256 h 511"/>
                    <a:gd name="T74" fmla="*/ 199 w 709"/>
                    <a:gd name="T75" fmla="*/ 284 h 511"/>
                    <a:gd name="T76" fmla="*/ 284 w 709"/>
                    <a:gd name="T77" fmla="*/ 369 h 511"/>
                    <a:gd name="T78" fmla="*/ 369 w 709"/>
                    <a:gd name="T79" fmla="*/ 397 h 511"/>
                    <a:gd name="T80" fmla="*/ 369 w 709"/>
                    <a:gd name="T81" fmla="*/ 426 h 511"/>
                    <a:gd name="T82" fmla="*/ 312 w 709"/>
                    <a:gd name="T83" fmla="*/ 482 h 511"/>
                    <a:gd name="T84" fmla="*/ 312 w 709"/>
                    <a:gd name="T85" fmla="*/ 511 h 5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709" h="511">
                      <a:moveTo>
                        <a:pt x="312" y="511"/>
                      </a:moveTo>
                      <a:lnTo>
                        <a:pt x="397" y="511"/>
                      </a:lnTo>
                      <a:lnTo>
                        <a:pt x="425" y="454"/>
                      </a:lnTo>
                      <a:lnTo>
                        <a:pt x="454" y="454"/>
                      </a:lnTo>
                      <a:lnTo>
                        <a:pt x="482" y="426"/>
                      </a:lnTo>
                      <a:lnTo>
                        <a:pt x="567" y="454"/>
                      </a:lnTo>
                      <a:lnTo>
                        <a:pt x="539" y="426"/>
                      </a:lnTo>
                      <a:lnTo>
                        <a:pt x="567" y="369"/>
                      </a:lnTo>
                      <a:lnTo>
                        <a:pt x="539" y="341"/>
                      </a:lnTo>
                      <a:lnTo>
                        <a:pt x="539" y="284"/>
                      </a:lnTo>
                      <a:lnTo>
                        <a:pt x="652" y="227"/>
                      </a:lnTo>
                      <a:lnTo>
                        <a:pt x="681" y="256"/>
                      </a:lnTo>
                      <a:lnTo>
                        <a:pt x="709" y="227"/>
                      </a:lnTo>
                      <a:lnTo>
                        <a:pt x="709" y="142"/>
                      </a:lnTo>
                      <a:lnTo>
                        <a:pt x="624" y="29"/>
                      </a:lnTo>
                      <a:lnTo>
                        <a:pt x="567" y="29"/>
                      </a:lnTo>
                      <a:lnTo>
                        <a:pt x="595" y="57"/>
                      </a:lnTo>
                      <a:lnTo>
                        <a:pt x="567" y="86"/>
                      </a:lnTo>
                      <a:lnTo>
                        <a:pt x="539" y="57"/>
                      </a:lnTo>
                      <a:lnTo>
                        <a:pt x="539" y="171"/>
                      </a:lnTo>
                      <a:lnTo>
                        <a:pt x="510" y="227"/>
                      </a:lnTo>
                      <a:lnTo>
                        <a:pt x="482" y="171"/>
                      </a:lnTo>
                      <a:lnTo>
                        <a:pt x="425" y="142"/>
                      </a:lnTo>
                      <a:lnTo>
                        <a:pt x="397" y="86"/>
                      </a:lnTo>
                      <a:lnTo>
                        <a:pt x="312" y="86"/>
                      </a:lnTo>
                      <a:lnTo>
                        <a:pt x="340" y="142"/>
                      </a:lnTo>
                      <a:lnTo>
                        <a:pt x="284" y="199"/>
                      </a:lnTo>
                      <a:lnTo>
                        <a:pt x="199" y="114"/>
                      </a:lnTo>
                      <a:lnTo>
                        <a:pt x="199" y="86"/>
                      </a:lnTo>
                      <a:lnTo>
                        <a:pt x="142" y="114"/>
                      </a:lnTo>
                      <a:lnTo>
                        <a:pt x="85" y="29"/>
                      </a:lnTo>
                      <a:lnTo>
                        <a:pt x="28" y="0"/>
                      </a:lnTo>
                      <a:lnTo>
                        <a:pt x="28" y="57"/>
                      </a:lnTo>
                      <a:lnTo>
                        <a:pt x="28" y="86"/>
                      </a:lnTo>
                      <a:lnTo>
                        <a:pt x="0" y="142"/>
                      </a:lnTo>
                      <a:lnTo>
                        <a:pt x="85" y="199"/>
                      </a:lnTo>
                      <a:lnTo>
                        <a:pt x="114" y="256"/>
                      </a:lnTo>
                      <a:lnTo>
                        <a:pt x="199" y="284"/>
                      </a:lnTo>
                      <a:lnTo>
                        <a:pt x="284" y="369"/>
                      </a:lnTo>
                      <a:lnTo>
                        <a:pt x="369" y="397"/>
                      </a:lnTo>
                      <a:lnTo>
                        <a:pt x="369" y="426"/>
                      </a:lnTo>
                      <a:lnTo>
                        <a:pt x="312" y="482"/>
                      </a:lnTo>
                      <a:lnTo>
                        <a:pt x="312" y="511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96" name="Freeform 947">
                  <a:extLst>
                    <a:ext uri="{FF2B5EF4-FFF2-40B4-BE49-F238E27FC236}">
                      <a16:creationId xmlns:a16="http://schemas.microsoft.com/office/drawing/2014/main" id="{37328BC8-B2A6-42F3-ACDA-8075EC536E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27" y="2287"/>
                  <a:ext cx="652" cy="595"/>
                </a:xfrm>
                <a:custGeom>
                  <a:avLst/>
                  <a:gdLst>
                    <a:gd name="T0" fmla="*/ 56 w 652"/>
                    <a:gd name="T1" fmla="*/ 368 h 595"/>
                    <a:gd name="T2" fmla="*/ 113 w 652"/>
                    <a:gd name="T3" fmla="*/ 397 h 595"/>
                    <a:gd name="T4" fmla="*/ 170 w 652"/>
                    <a:gd name="T5" fmla="*/ 482 h 595"/>
                    <a:gd name="T6" fmla="*/ 227 w 652"/>
                    <a:gd name="T7" fmla="*/ 454 h 595"/>
                    <a:gd name="T8" fmla="*/ 227 w 652"/>
                    <a:gd name="T9" fmla="*/ 482 h 595"/>
                    <a:gd name="T10" fmla="*/ 312 w 652"/>
                    <a:gd name="T11" fmla="*/ 567 h 595"/>
                    <a:gd name="T12" fmla="*/ 368 w 652"/>
                    <a:gd name="T13" fmla="*/ 510 h 595"/>
                    <a:gd name="T14" fmla="*/ 340 w 652"/>
                    <a:gd name="T15" fmla="*/ 454 h 595"/>
                    <a:gd name="T16" fmla="*/ 425 w 652"/>
                    <a:gd name="T17" fmla="*/ 454 h 595"/>
                    <a:gd name="T18" fmla="*/ 453 w 652"/>
                    <a:gd name="T19" fmla="*/ 510 h 595"/>
                    <a:gd name="T20" fmla="*/ 510 w 652"/>
                    <a:gd name="T21" fmla="*/ 539 h 595"/>
                    <a:gd name="T22" fmla="*/ 538 w 652"/>
                    <a:gd name="T23" fmla="*/ 595 h 595"/>
                    <a:gd name="T24" fmla="*/ 567 w 652"/>
                    <a:gd name="T25" fmla="*/ 539 h 595"/>
                    <a:gd name="T26" fmla="*/ 567 w 652"/>
                    <a:gd name="T27" fmla="*/ 425 h 595"/>
                    <a:gd name="T28" fmla="*/ 595 w 652"/>
                    <a:gd name="T29" fmla="*/ 454 h 595"/>
                    <a:gd name="T30" fmla="*/ 623 w 652"/>
                    <a:gd name="T31" fmla="*/ 425 h 595"/>
                    <a:gd name="T32" fmla="*/ 595 w 652"/>
                    <a:gd name="T33" fmla="*/ 397 h 595"/>
                    <a:gd name="T34" fmla="*/ 652 w 652"/>
                    <a:gd name="T35" fmla="*/ 397 h 595"/>
                    <a:gd name="T36" fmla="*/ 623 w 652"/>
                    <a:gd name="T37" fmla="*/ 340 h 595"/>
                    <a:gd name="T38" fmla="*/ 595 w 652"/>
                    <a:gd name="T39" fmla="*/ 312 h 595"/>
                    <a:gd name="T40" fmla="*/ 595 w 652"/>
                    <a:gd name="T41" fmla="*/ 283 h 595"/>
                    <a:gd name="T42" fmla="*/ 567 w 652"/>
                    <a:gd name="T43" fmla="*/ 255 h 595"/>
                    <a:gd name="T44" fmla="*/ 567 w 652"/>
                    <a:gd name="T45" fmla="*/ 198 h 595"/>
                    <a:gd name="T46" fmla="*/ 538 w 652"/>
                    <a:gd name="T47" fmla="*/ 170 h 595"/>
                    <a:gd name="T48" fmla="*/ 510 w 652"/>
                    <a:gd name="T49" fmla="*/ 198 h 595"/>
                    <a:gd name="T50" fmla="*/ 510 w 652"/>
                    <a:gd name="T51" fmla="*/ 227 h 595"/>
                    <a:gd name="T52" fmla="*/ 482 w 652"/>
                    <a:gd name="T53" fmla="*/ 255 h 595"/>
                    <a:gd name="T54" fmla="*/ 397 w 652"/>
                    <a:gd name="T55" fmla="*/ 198 h 595"/>
                    <a:gd name="T56" fmla="*/ 255 w 652"/>
                    <a:gd name="T57" fmla="*/ 198 h 595"/>
                    <a:gd name="T58" fmla="*/ 227 w 652"/>
                    <a:gd name="T59" fmla="*/ 28 h 595"/>
                    <a:gd name="T60" fmla="*/ 198 w 652"/>
                    <a:gd name="T61" fmla="*/ 0 h 595"/>
                    <a:gd name="T62" fmla="*/ 170 w 652"/>
                    <a:gd name="T63" fmla="*/ 28 h 595"/>
                    <a:gd name="T64" fmla="*/ 198 w 652"/>
                    <a:gd name="T65" fmla="*/ 57 h 595"/>
                    <a:gd name="T66" fmla="*/ 198 w 652"/>
                    <a:gd name="T67" fmla="*/ 113 h 595"/>
                    <a:gd name="T68" fmla="*/ 170 w 652"/>
                    <a:gd name="T69" fmla="*/ 85 h 595"/>
                    <a:gd name="T70" fmla="*/ 113 w 652"/>
                    <a:gd name="T71" fmla="*/ 113 h 595"/>
                    <a:gd name="T72" fmla="*/ 56 w 652"/>
                    <a:gd name="T73" fmla="*/ 113 h 595"/>
                    <a:gd name="T74" fmla="*/ 56 w 652"/>
                    <a:gd name="T75" fmla="*/ 142 h 595"/>
                    <a:gd name="T76" fmla="*/ 0 w 652"/>
                    <a:gd name="T77" fmla="*/ 170 h 595"/>
                    <a:gd name="T78" fmla="*/ 28 w 652"/>
                    <a:gd name="T79" fmla="*/ 198 h 595"/>
                    <a:gd name="T80" fmla="*/ 0 w 652"/>
                    <a:gd name="T81" fmla="*/ 227 h 595"/>
                    <a:gd name="T82" fmla="*/ 28 w 652"/>
                    <a:gd name="T83" fmla="*/ 283 h 595"/>
                    <a:gd name="T84" fmla="*/ 85 w 652"/>
                    <a:gd name="T85" fmla="*/ 255 h 595"/>
                    <a:gd name="T86" fmla="*/ 113 w 652"/>
                    <a:gd name="T87" fmla="*/ 312 h 595"/>
                    <a:gd name="T88" fmla="*/ 56 w 652"/>
                    <a:gd name="T89" fmla="*/ 368 h 5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652" h="595">
                      <a:moveTo>
                        <a:pt x="56" y="368"/>
                      </a:moveTo>
                      <a:lnTo>
                        <a:pt x="113" y="397"/>
                      </a:lnTo>
                      <a:lnTo>
                        <a:pt x="170" y="482"/>
                      </a:lnTo>
                      <a:lnTo>
                        <a:pt x="227" y="454"/>
                      </a:lnTo>
                      <a:lnTo>
                        <a:pt x="227" y="482"/>
                      </a:lnTo>
                      <a:lnTo>
                        <a:pt x="312" y="567"/>
                      </a:lnTo>
                      <a:lnTo>
                        <a:pt x="368" y="510"/>
                      </a:lnTo>
                      <a:lnTo>
                        <a:pt x="340" y="454"/>
                      </a:lnTo>
                      <a:lnTo>
                        <a:pt x="425" y="454"/>
                      </a:lnTo>
                      <a:lnTo>
                        <a:pt x="453" y="510"/>
                      </a:lnTo>
                      <a:lnTo>
                        <a:pt x="510" y="539"/>
                      </a:lnTo>
                      <a:lnTo>
                        <a:pt x="538" y="595"/>
                      </a:lnTo>
                      <a:lnTo>
                        <a:pt x="567" y="539"/>
                      </a:lnTo>
                      <a:lnTo>
                        <a:pt x="567" y="425"/>
                      </a:lnTo>
                      <a:lnTo>
                        <a:pt x="595" y="454"/>
                      </a:lnTo>
                      <a:lnTo>
                        <a:pt x="623" y="425"/>
                      </a:lnTo>
                      <a:lnTo>
                        <a:pt x="595" y="397"/>
                      </a:lnTo>
                      <a:lnTo>
                        <a:pt x="652" y="397"/>
                      </a:lnTo>
                      <a:lnTo>
                        <a:pt x="623" y="340"/>
                      </a:lnTo>
                      <a:lnTo>
                        <a:pt x="595" y="312"/>
                      </a:lnTo>
                      <a:lnTo>
                        <a:pt x="595" y="283"/>
                      </a:lnTo>
                      <a:lnTo>
                        <a:pt x="567" y="255"/>
                      </a:lnTo>
                      <a:lnTo>
                        <a:pt x="567" y="198"/>
                      </a:lnTo>
                      <a:lnTo>
                        <a:pt x="538" y="170"/>
                      </a:lnTo>
                      <a:lnTo>
                        <a:pt x="510" y="198"/>
                      </a:lnTo>
                      <a:lnTo>
                        <a:pt x="510" y="227"/>
                      </a:lnTo>
                      <a:lnTo>
                        <a:pt x="482" y="255"/>
                      </a:lnTo>
                      <a:lnTo>
                        <a:pt x="397" y="198"/>
                      </a:lnTo>
                      <a:lnTo>
                        <a:pt x="255" y="198"/>
                      </a:lnTo>
                      <a:lnTo>
                        <a:pt x="227" y="28"/>
                      </a:lnTo>
                      <a:lnTo>
                        <a:pt x="198" y="0"/>
                      </a:lnTo>
                      <a:lnTo>
                        <a:pt x="170" y="28"/>
                      </a:lnTo>
                      <a:lnTo>
                        <a:pt x="198" y="57"/>
                      </a:lnTo>
                      <a:lnTo>
                        <a:pt x="198" y="113"/>
                      </a:lnTo>
                      <a:lnTo>
                        <a:pt x="170" y="85"/>
                      </a:lnTo>
                      <a:lnTo>
                        <a:pt x="113" y="113"/>
                      </a:lnTo>
                      <a:lnTo>
                        <a:pt x="56" y="113"/>
                      </a:lnTo>
                      <a:lnTo>
                        <a:pt x="56" y="142"/>
                      </a:lnTo>
                      <a:lnTo>
                        <a:pt x="0" y="170"/>
                      </a:lnTo>
                      <a:lnTo>
                        <a:pt x="28" y="198"/>
                      </a:lnTo>
                      <a:lnTo>
                        <a:pt x="0" y="227"/>
                      </a:lnTo>
                      <a:lnTo>
                        <a:pt x="28" y="283"/>
                      </a:lnTo>
                      <a:lnTo>
                        <a:pt x="85" y="255"/>
                      </a:lnTo>
                      <a:lnTo>
                        <a:pt x="113" y="312"/>
                      </a:lnTo>
                      <a:lnTo>
                        <a:pt x="56" y="368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97" name="Freeform 949">
                  <a:extLst>
                    <a:ext uri="{FF2B5EF4-FFF2-40B4-BE49-F238E27FC236}">
                      <a16:creationId xmlns:a16="http://schemas.microsoft.com/office/drawing/2014/main" id="{34D8B521-6C34-44D4-B960-9EABB43CB3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3" y="2174"/>
                  <a:ext cx="2977" cy="2239"/>
                </a:xfrm>
                <a:custGeom>
                  <a:avLst/>
                  <a:gdLst>
                    <a:gd name="T0" fmla="*/ 595 w 2977"/>
                    <a:gd name="T1" fmla="*/ 708 h 2239"/>
                    <a:gd name="T2" fmla="*/ 454 w 2977"/>
                    <a:gd name="T3" fmla="*/ 708 h 2239"/>
                    <a:gd name="T4" fmla="*/ 255 w 2977"/>
                    <a:gd name="T5" fmla="*/ 850 h 2239"/>
                    <a:gd name="T6" fmla="*/ 29 w 2977"/>
                    <a:gd name="T7" fmla="*/ 1048 h 2239"/>
                    <a:gd name="T8" fmla="*/ 29 w 2977"/>
                    <a:gd name="T9" fmla="*/ 1275 h 2239"/>
                    <a:gd name="T10" fmla="*/ 85 w 2977"/>
                    <a:gd name="T11" fmla="*/ 1332 h 2239"/>
                    <a:gd name="T12" fmla="*/ 199 w 2977"/>
                    <a:gd name="T13" fmla="*/ 1530 h 2239"/>
                    <a:gd name="T14" fmla="*/ 114 w 2977"/>
                    <a:gd name="T15" fmla="*/ 1700 h 2239"/>
                    <a:gd name="T16" fmla="*/ 369 w 2977"/>
                    <a:gd name="T17" fmla="*/ 1786 h 2239"/>
                    <a:gd name="T18" fmla="*/ 510 w 2977"/>
                    <a:gd name="T19" fmla="*/ 1984 h 2239"/>
                    <a:gd name="T20" fmla="*/ 652 w 2977"/>
                    <a:gd name="T21" fmla="*/ 2069 h 2239"/>
                    <a:gd name="T22" fmla="*/ 766 w 2977"/>
                    <a:gd name="T23" fmla="*/ 2097 h 2239"/>
                    <a:gd name="T24" fmla="*/ 936 w 2977"/>
                    <a:gd name="T25" fmla="*/ 2126 h 2239"/>
                    <a:gd name="T26" fmla="*/ 1106 w 2977"/>
                    <a:gd name="T27" fmla="*/ 2211 h 2239"/>
                    <a:gd name="T28" fmla="*/ 1389 w 2977"/>
                    <a:gd name="T29" fmla="*/ 2182 h 2239"/>
                    <a:gd name="T30" fmla="*/ 1531 w 2977"/>
                    <a:gd name="T31" fmla="*/ 2069 h 2239"/>
                    <a:gd name="T32" fmla="*/ 1644 w 2977"/>
                    <a:gd name="T33" fmla="*/ 1984 h 2239"/>
                    <a:gd name="T34" fmla="*/ 1758 w 2977"/>
                    <a:gd name="T35" fmla="*/ 1927 h 2239"/>
                    <a:gd name="T36" fmla="*/ 1900 w 2977"/>
                    <a:gd name="T37" fmla="*/ 1871 h 2239"/>
                    <a:gd name="T38" fmla="*/ 2098 w 2977"/>
                    <a:gd name="T39" fmla="*/ 1842 h 2239"/>
                    <a:gd name="T40" fmla="*/ 2240 w 2977"/>
                    <a:gd name="T41" fmla="*/ 1984 h 2239"/>
                    <a:gd name="T42" fmla="*/ 2523 w 2977"/>
                    <a:gd name="T43" fmla="*/ 2041 h 2239"/>
                    <a:gd name="T44" fmla="*/ 2608 w 2977"/>
                    <a:gd name="T45" fmla="*/ 1899 h 2239"/>
                    <a:gd name="T46" fmla="*/ 2637 w 2977"/>
                    <a:gd name="T47" fmla="*/ 1757 h 2239"/>
                    <a:gd name="T48" fmla="*/ 2495 w 2977"/>
                    <a:gd name="T49" fmla="*/ 1559 h 2239"/>
                    <a:gd name="T50" fmla="*/ 2467 w 2977"/>
                    <a:gd name="T51" fmla="*/ 1332 h 2239"/>
                    <a:gd name="T52" fmla="*/ 2495 w 2977"/>
                    <a:gd name="T53" fmla="*/ 992 h 2239"/>
                    <a:gd name="T54" fmla="*/ 2637 w 2977"/>
                    <a:gd name="T55" fmla="*/ 1020 h 2239"/>
                    <a:gd name="T56" fmla="*/ 2835 w 2977"/>
                    <a:gd name="T57" fmla="*/ 1020 h 2239"/>
                    <a:gd name="T58" fmla="*/ 2977 w 2977"/>
                    <a:gd name="T59" fmla="*/ 1077 h 2239"/>
                    <a:gd name="T60" fmla="*/ 2920 w 2977"/>
                    <a:gd name="T61" fmla="*/ 878 h 2239"/>
                    <a:gd name="T62" fmla="*/ 2778 w 2977"/>
                    <a:gd name="T63" fmla="*/ 765 h 2239"/>
                    <a:gd name="T64" fmla="*/ 2665 w 2977"/>
                    <a:gd name="T65" fmla="*/ 680 h 2239"/>
                    <a:gd name="T66" fmla="*/ 2552 w 2977"/>
                    <a:gd name="T67" fmla="*/ 510 h 2239"/>
                    <a:gd name="T68" fmla="*/ 2325 w 2977"/>
                    <a:gd name="T69" fmla="*/ 481 h 2239"/>
                    <a:gd name="T70" fmla="*/ 2211 w 2977"/>
                    <a:gd name="T71" fmla="*/ 481 h 2239"/>
                    <a:gd name="T72" fmla="*/ 2155 w 2977"/>
                    <a:gd name="T73" fmla="*/ 396 h 2239"/>
                    <a:gd name="T74" fmla="*/ 1956 w 2977"/>
                    <a:gd name="T75" fmla="*/ 311 h 2239"/>
                    <a:gd name="T76" fmla="*/ 1815 w 2977"/>
                    <a:gd name="T77" fmla="*/ 226 h 2239"/>
                    <a:gd name="T78" fmla="*/ 1729 w 2977"/>
                    <a:gd name="T79" fmla="*/ 56 h 2239"/>
                    <a:gd name="T80" fmla="*/ 1559 w 2977"/>
                    <a:gd name="T81" fmla="*/ 85 h 2239"/>
                    <a:gd name="T82" fmla="*/ 1531 w 2977"/>
                    <a:gd name="T83" fmla="*/ 226 h 2239"/>
                    <a:gd name="T84" fmla="*/ 1503 w 2977"/>
                    <a:gd name="T85" fmla="*/ 425 h 2239"/>
                    <a:gd name="T86" fmla="*/ 1673 w 2977"/>
                    <a:gd name="T87" fmla="*/ 567 h 2239"/>
                    <a:gd name="T88" fmla="*/ 1758 w 2977"/>
                    <a:gd name="T89" fmla="*/ 708 h 2239"/>
                    <a:gd name="T90" fmla="*/ 2013 w 2977"/>
                    <a:gd name="T91" fmla="*/ 850 h 2239"/>
                    <a:gd name="T92" fmla="*/ 2183 w 2977"/>
                    <a:gd name="T93" fmla="*/ 822 h 2239"/>
                    <a:gd name="T94" fmla="*/ 2211 w 2977"/>
                    <a:gd name="T95" fmla="*/ 1048 h 2239"/>
                    <a:gd name="T96" fmla="*/ 2041 w 2977"/>
                    <a:gd name="T97" fmla="*/ 1247 h 2239"/>
                    <a:gd name="T98" fmla="*/ 1900 w 2977"/>
                    <a:gd name="T99" fmla="*/ 1162 h 2239"/>
                    <a:gd name="T100" fmla="*/ 1701 w 2977"/>
                    <a:gd name="T101" fmla="*/ 1162 h 2239"/>
                    <a:gd name="T102" fmla="*/ 1389 w 2977"/>
                    <a:gd name="T103" fmla="*/ 1219 h 2239"/>
                    <a:gd name="T104" fmla="*/ 1219 w 2977"/>
                    <a:gd name="T105" fmla="*/ 1190 h 2239"/>
                    <a:gd name="T106" fmla="*/ 992 w 2977"/>
                    <a:gd name="T107" fmla="*/ 1133 h 2239"/>
                    <a:gd name="T108" fmla="*/ 822 w 2977"/>
                    <a:gd name="T109" fmla="*/ 822 h 2239"/>
                    <a:gd name="T110" fmla="*/ 794 w 2977"/>
                    <a:gd name="T111" fmla="*/ 708 h 22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2977" h="2239">
                      <a:moveTo>
                        <a:pt x="681" y="708"/>
                      </a:moveTo>
                      <a:lnTo>
                        <a:pt x="652" y="737"/>
                      </a:lnTo>
                      <a:lnTo>
                        <a:pt x="595" y="708"/>
                      </a:lnTo>
                      <a:lnTo>
                        <a:pt x="510" y="765"/>
                      </a:lnTo>
                      <a:lnTo>
                        <a:pt x="482" y="737"/>
                      </a:lnTo>
                      <a:lnTo>
                        <a:pt x="454" y="708"/>
                      </a:lnTo>
                      <a:lnTo>
                        <a:pt x="369" y="680"/>
                      </a:lnTo>
                      <a:lnTo>
                        <a:pt x="284" y="737"/>
                      </a:lnTo>
                      <a:lnTo>
                        <a:pt x="255" y="850"/>
                      </a:lnTo>
                      <a:lnTo>
                        <a:pt x="170" y="935"/>
                      </a:lnTo>
                      <a:lnTo>
                        <a:pt x="114" y="1020"/>
                      </a:lnTo>
                      <a:lnTo>
                        <a:pt x="29" y="1048"/>
                      </a:lnTo>
                      <a:lnTo>
                        <a:pt x="0" y="1105"/>
                      </a:lnTo>
                      <a:lnTo>
                        <a:pt x="29" y="1247"/>
                      </a:lnTo>
                      <a:lnTo>
                        <a:pt x="29" y="1275"/>
                      </a:lnTo>
                      <a:lnTo>
                        <a:pt x="57" y="1275"/>
                      </a:lnTo>
                      <a:lnTo>
                        <a:pt x="85" y="1304"/>
                      </a:lnTo>
                      <a:lnTo>
                        <a:pt x="85" y="1332"/>
                      </a:lnTo>
                      <a:lnTo>
                        <a:pt x="142" y="1445"/>
                      </a:lnTo>
                      <a:lnTo>
                        <a:pt x="199" y="1474"/>
                      </a:lnTo>
                      <a:lnTo>
                        <a:pt x="199" y="1530"/>
                      </a:lnTo>
                      <a:lnTo>
                        <a:pt x="170" y="1615"/>
                      </a:lnTo>
                      <a:lnTo>
                        <a:pt x="114" y="1644"/>
                      </a:lnTo>
                      <a:lnTo>
                        <a:pt x="114" y="1700"/>
                      </a:lnTo>
                      <a:lnTo>
                        <a:pt x="227" y="1786"/>
                      </a:lnTo>
                      <a:lnTo>
                        <a:pt x="284" y="1757"/>
                      </a:lnTo>
                      <a:lnTo>
                        <a:pt x="369" y="1786"/>
                      </a:lnTo>
                      <a:lnTo>
                        <a:pt x="425" y="1786"/>
                      </a:lnTo>
                      <a:lnTo>
                        <a:pt x="510" y="1871"/>
                      </a:lnTo>
                      <a:lnTo>
                        <a:pt x="510" y="1984"/>
                      </a:lnTo>
                      <a:lnTo>
                        <a:pt x="595" y="2012"/>
                      </a:lnTo>
                      <a:lnTo>
                        <a:pt x="624" y="2012"/>
                      </a:lnTo>
                      <a:lnTo>
                        <a:pt x="652" y="2069"/>
                      </a:lnTo>
                      <a:lnTo>
                        <a:pt x="709" y="2041"/>
                      </a:lnTo>
                      <a:lnTo>
                        <a:pt x="766" y="2069"/>
                      </a:lnTo>
                      <a:lnTo>
                        <a:pt x="766" y="2097"/>
                      </a:lnTo>
                      <a:lnTo>
                        <a:pt x="851" y="2041"/>
                      </a:lnTo>
                      <a:lnTo>
                        <a:pt x="936" y="2069"/>
                      </a:lnTo>
                      <a:lnTo>
                        <a:pt x="936" y="2126"/>
                      </a:lnTo>
                      <a:lnTo>
                        <a:pt x="992" y="2097"/>
                      </a:lnTo>
                      <a:lnTo>
                        <a:pt x="1077" y="2211"/>
                      </a:lnTo>
                      <a:lnTo>
                        <a:pt x="1106" y="2211"/>
                      </a:lnTo>
                      <a:lnTo>
                        <a:pt x="1162" y="2239"/>
                      </a:lnTo>
                      <a:lnTo>
                        <a:pt x="1276" y="2154"/>
                      </a:lnTo>
                      <a:lnTo>
                        <a:pt x="1389" y="2182"/>
                      </a:lnTo>
                      <a:lnTo>
                        <a:pt x="1503" y="2154"/>
                      </a:lnTo>
                      <a:lnTo>
                        <a:pt x="1503" y="2097"/>
                      </a:lnTo>
                      <a:lnTo>
                        <a:pt x="1531" y="2069"/>
                      </a:lnTo>
                      <a:lnTo>
                        <a:pt x="1531" y="2041"/>
                      </a:lnTo>
                      <a:lnTo>
                        <a:pt x="1559" y="1984"/>
                      </a:lnTo>
                      <a:lnTo>
                        <a:pt x="1644" y="1984"/>
                      </a:lnTo>
                      <a:lnTo>
                        <a:pt x="1644" y="1927"/>
                      </a:lnTo>
                      <a:lnTo>
                        <a:pt x="1729" y="1899"/>
                      </a:lnTo>
                      <a:lnTo>
                        <a:pt x="1758" y="1927"/>
                      </a:lnTo>
                      <a:lnTo>
                        <a:pt x="1815" y="1899"/>
                      </a:lnTo>
                      <a:lnTo>
                        <a:pt x="1871" y="1899"/>
                      </a:lnTo>
                      <a:lnTo>
                        <a:pt x="1900" y="1871"/>
                      </a:lnTo>
                      <a:lnTo>
                        <a:pt x="1900" y="1842"/>
                      </a:lnTo>
                      <a:lnTo>
                        <a:pt x="1985" y="1786"/>
                      </a:lnTo>
                      <a:lnTo>
                        <a:pt x="2098" y="1842"/>
                      </a:lnTo>
                      <a:lnTo>
                        <a:pt x="2183" y="1956"/>
                      </a:lnTo>
                      <a:lnTo>
                        <a:pt x="2240" y="1956"/>
                      </a:lnTo>
                      <a:lnTo>
                        <a:pt x="2240" y="1984"/>
                      </a:lnTo>
                      <a:lnTo>
                        <a:pt x="2325" y="2012"/>
                      </a:lnTo>
                      <a:lnTo>
                        <a:pt x="2353" y="1956"/>
                      </a:lnTo>
                      <a:lnTo>
                        <a:pt x="2523" y="2041"/>
                      </a:lnTo>
                      <a:lnTo>
                        <a:pt x="2580" y="1956"/>
                      </a:lnTo>
                      <a:lnTo>
                        <a:pt x="2580" y="1927"/>
                      </a:lnTo>
                      <a:lnTo>
                        <a:pt x="2608" y="1899"/>
                      </a:lnTo>
                      <a:lnTo>
                        <a:pt x="2608" y="1842"/>
                      </a:lnTo>
                      <a:lnTo>
                        <a:pt x="2637" y="1814"/>
                      </a:lnTo>
                      <a:lnTo>
                        <a:pt x="2637" y="1757"/>
                      </a:lnTo>
                      <a:lnTo>
                        <a:pt x="2580" y="1729"/>
                      </a:lnTo>
                      <a:lnTo>
                        <a:pt x="2580" y="1644"/>
                      </a:lnTo>
                      <a:lnTo>
                        <a:pt x="2495" y="1559"/>
                      </a:lnTo>
                      <a:lnTo>
                        <a:pt x="2495" y="1502"/>
                      </a:lnTo>
                      <a:lnTo>
                        <a:pt x="2495" y="1389"/>
                      </a:lnTo>
                      <a:lnTo>
                        <a:pt x="2467" y="1332"/>
                      </a:lnTo>
                      <a:lnTo>
                        <a:pt x="2410" y="1275"/>
                      </a:lnTo>
                      <a:lnTo>
                        <a:pt x="2438" y="1162"/>
                      </a:lnTo>
                      <a:lnTo>
                        <a:pt x="2495" y="992"/>
                      </a:lnTo>
                      <a:lnTo>
                        <a:pt x="2552" y="935"/>
                      </a:lnTo>
                      <a:lnTo>
                        <a:pt x="2580" y="992"/>
                      </a:lnTo>
                      <a:lnTo>
                        <a:pt x="2637" y="1020"/>
                      </a:lnTo>
                      <a:lnTo>
                        <a:pt x="2665" y="992"/>
                      </a:lnTo>
                      <a:lnTo>
                        <a:pt x="2778" y="992"/>
                      </a:lnTo>
                      <a:lnTo>
                        <a:pt x="2835" y="1020"/>
                      </a:lnTo>
                      <a:lnTo>
                        <a:pt x="2892" y="1020"/>
                      </a:lnTo>
                      <a:lnTo>
                        <a:pt x="2920" y="1020"/>
                      </a:lnTo>
                      <a:lnTo>
                        <a:pt x="2977" y="1077"/>
                      </a:lnTo>
                      <a:lnTo>
                        <a:pt x="2977" y="1020"/>
                      </a:lnTo>
                      <a:lnTo>
                        <a:pt x="2920" y="935"/>
                      </a:lnTo>
                      <a:lnTo>
                        <a:pt x="2920" y="878"/>
                      </a:lnTo>
                      <a:lnTo>
                        <a:pt x="2835" y="793"/>
                      </a:lnTo>
                      <a:lnTo>
                        <a:pt x="2835" y="765"/>
                      </a:lnTo>
                      <a:lnTo>
                        <a:pt x="2778" y="765"/>
                      </a:lnTo>
                      <a:lnTo>
                        <a:pt x="2778" y="737"/>
                      </a:lnTo>
                      <a:lnTo>
                        <a:pt x="2665" y="708"/>
                      </a:lnTo>
                      <a:lnTo>
                        <a:pt x="2665" y="680"/>
                      </a:lnTo>
                      <a:lnTo>
                        <a:pt x="2637" y="623"/>
                      </a:lnTo>
                      <a:lnTo>
                        <a:pt x="2608" y="538"/>
                      </a:lnTo>
                      <a:lnTo>
                        <a:pt x="2552" y="510"/>
                      </a:lnTo>
                      <a:lnTo>
                        <a:pt x="2495" y="538"/>
                      </a:lnTo>
                      <a:lnTo>
                        <a:pt x="2410" y="453"/>
                      </a:lnTo>
                      <a:lnTo>
                        <a:pt x="2325" y="481"/>
                      </a:lnTo>
                      <a:lnTo>
                        <a:pt x="2296" y="481"/>
                      </a:lnTo>
                      <a:lnTo>
                        <a:pt x="2211" y="510"/>
                      </a:lnTo>
                      <a:lnTo>
                        <a:pt x="2211" y="481"/>
                      </a:lnTo>
                      <a:lnTo>
                        <a:pt x="2211" y="453"/>
                      </a:lnTo>
                      <a:lnTo>
                        <a:pt x="2211" y="425"/>
                      </a:lnTo>
                      <a:lnTo>
                        <a:pt x="2155" y="396"/>
                      </a:lnTo>
                      <a:lnTo>
                        <a:pt x="2098" y="425"/>
                      </a:lnTo>
                      <a:lnTo>
                        <a:pt x="1985" y="368"/>
                      </a:lnTo>
                      <a:lnTo>
                        <a:pt x="1956" y="311"/>
                      </a:lnTo>
                      <a:lnTo>
                        <a:pt x="1871" y="311"/>
                      </a:lnTo>
                      <a:lnTo>
                        <a:pt x="1928" y="198"/>
                      </a:lnTo>
                      <a:lnTo>
                        <a:pt x="1815" y="226"/>
                      </a:lnTo>
                      <a:lnTo>
                        <a:pt x="1758" y="141"/>
                      </a:lnTo>
                      <a:lnTo>
                        <a:pt x="1729" y="113"/>
                      </a:lnTo>
                      <a:lnTo>
                        <a:pt x="1729" y="56"/>
                      </a:lnTo>
                      <a:lnTo>
                        <a:pt x="1673" y="0"/>
                      </a:lnTo>
                      <a:lnTo>
                        <a:pt x="1588" y="0"/>
                      </a:lnTo>
                      <a:lnTo>
                        <a:pt x="1559" y="85"/>
                      </a:lnTo>
                      <a:lnTo>
                        <a:pt x="1588" y="141"/>
                      </a:lnTo>
                      <a:lnTo>
                        <a:pt x="1531" y="170"/>
                      </a:lnTo>
                      <a:lnTo>
                        <a:pt x="1531" y="226"/>
                      </a:lnTo>
                      <a:lnTo>
                        <a:pt x="1418" y="283"/>
                      </a:lnTo>
                      <a:lnTo>
                        <a:pt x="1446" y="368"/>
                      </a:lnTo>
                      <a:lnTo>
                        <a:pt x="1503" y="425"/>
                      </a:lnTo>
                      <a:lnTo>
                        <a:pt x="1503" y="453"/>
                      </a:lnTo>
                      <a:lnTo>
                        <a:pt x="1588" y="510"/>
                      </a:lnTo>
                      <a:lnTo>
                        <a:pt x="1673" y="567"/>
                      </a:lnTo>
                      <a:lnTo>
                        <a:pt x="1701" y="623"/>
                      </a:lnTo>
                      <a:lnTo>
                        <a:pt x="1644" y="623"/>
                      </a:lnTo>
                      <a:lnTo>
                        <a:pt x="1758" y="708"/>
                      </a:lnTo>
                      <a:lnTo>
                        <a:pt x="1786" y="737"/>
                      </a:lnTo>
                      <a:lnTo>
                        <a:pt x="1928" y="765"/>
                      </a:lnTo>
                      <a:lnTo>
                        <a:pt x="2013" y="850"/>
                      </a:lnTo>
                      <a:lnTo>
                        <a:pt x="2098" y="850"/>
                      </a:lnTo>
                      <a:lnTo>
                        <a:pt x="2126" y="793"/>
                      </a:lnTo>
                      <a:lnTo>
                        <a:pt x="2183" y="822"/>
                      </a:lnTo>
                      <a:lnTo>
                        <a:pt x="2183" y="935"/>
                      </a:lnTo>
                      <a:lnTo>
                        <a:pt x="2126" y="963"/>
                      </a:lnTo>
                      <a:lnTo>
                        <a:pt x="2211" y="1048"/>
                      </a:lnTo>
                      <a:lnTo>
                        <a:pt x="2155" y="1105"/>
                      </a:lnTo>
                      <a:lnTo>
                        <a:pt x="2126" y="1190"/>
                      </a:lnTo>
                      <a:lnTo>
                        <a:pt x="2041" y="1247"/>
                      </a:lnTo>
                      <a:lnTo>
                        <a:pt x="1928" y="1247"/>
                      </a:lnTo>
                      <a:lnTo>
                        <a:pt x="1956" y="1190"/>
                      </a:lnTo>
                      <a:lnTo>
                        <a:pt x="1900" y="1162"/>
                      </a:lnTo>
                      <a:lnTo>
                        <a:pt x="1843" y="1190"/>
                      </a:lnTo>
                      <a:lnTo>
                        <a:pt x="1758" y="1133"/>
                      </a:lnTo>
                      <a:lnTo>
                        <a:pt x="1701" y="1162"/>
                      </a:lnTo>
                      <a:lnTo>
                        <a:pt x="1588" y="1162"/>
                      </a:lnTo>
                      <a:lnTo>
                        <a:pt x="1531" y="1247"/>
                      </a:lnTo>
                      <a:lnTo>
                        <a:pt x="1389" y="1219"/>
                      </a:lnTo>
                      <a:lnTo>
                        <a:pt x="1333" y="1275"/>
                      </a:lnTo>
                      <a:lnTo>
                        <a:pt x="1304" y="1219"/>
                      </a:lnTo>
                      <a:lnTo>
                        <a:pt x="1219" y="1190"/>
                      </a:lnTo>
                      <a:lnTo>
                        <a:pt x="1106" y="1219"/>
                      </a:lnTo>
                      <a:lnTo>
                        <a:pt x="1049" y="1133"/>
                      </a:lnTo>
                      <a:lnTo>
                        <a:pt x="992" y="1133"/>
                      </a:lnTo>
                      <a:lnTo>
                        <a:pt x="822" y="963"/>
                      </a:lnTo>
                      <a:lnTo>
                        <a:pt x="851" y="878"/>
                      </a:lnTo>
                      <a:lnTo>
                        <a:pt x="822" y="822"/>
                      </a:lnTo>
                      <a:lnTo>
                        <a:pt x="851" y="793"/>
                      </a:lnTo>
                      <a:lnTo>
                        <a:pt x="851" y="737"/>
                      </a:lnTo>
                      <a:lnTo>
                        <a:pt x="794" y="708"/>
                      </a:lnTo>
                      <a:lnTo>
                        <a:pt x="737" y="680"/>
                      </a:lnTo>
                      <a:lnTo>
                        <a:pt x="681" y="708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98" name="Freeform 951">
                  <a:extLst>
                    <a:ext uri="{FF2B5EF4-FFF2-40B4-BE49-F238E27FC236}">
                      <a16:creationId xmlns:a16="http://schemas.microsoft.com/office/drawing/2014/main" id="{8C42E76A-1C6F-420A-A202-9E206E91CC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70" y="2400"/>
                  <a:ext cx="1474" cy="1049"/>
                </a:xfrm>
                <a:custGeom>
                  <a:avLst/>
                  <a:gdLst>
                    <a:gd name="T0" fmla="*/ 0 w 1474"/>
                    <a:gd name="T1" fmla="*/ 454 h 1049"/>
                    <a:gd name="T2" fmla="*/ 114 w 1474"/>
                    <a:gd name="T3" fmla="*/ 511 h 1049"/>
                    <a:gd name="T4" fmla="*/ 114 w 1474"/>
                    <a:gd name="T5" fmla="*/ 567 h 1049"/>
                    <a:gd name="T6" fmla="*/ 85 w 1474"/>
                    <a:gd name="T7" fmla="*/ 596 h 1049"/>
                    <a:gd name="T8" fmla="*/ 114 w 1474"/>
                    <a:gd name="T9" fmla="*/ 652 h 1049"/>
                    <a:gd name="T10" fmla="*/ 85 w 1474"/>
                    <a:gd name="T11" fmla="*/ 737 h 1049"/>
                    <a:gd name="T12" fmla="*/ 255 w 1474"/>
                    <a:gd name="T13" fmla="*/ 907 h 1049"/>
                    <a:gd name="T14" fmla="*/ 312 w 1474"/>
                    <a:gd name="T15" fmla="*/ 907 h 1049"/>
                    <a:gd name="T16" fmla="*/ 369 w 1474"/>
                    <a:gd name="T17" fmla="*/ 993 h 1049"/>
                    <a:gd name="T18" fmla="*/ 482 w 1474"/>
                    <a:gd name="T19" fmla="*/ 964 h 1049"/>
                    <a:gd name="T20" fmla="*/ 567 w 1474"/>
                    <a:gd name="T21" fmla="*/ 993 h 1049"/>
                    <a:gd name="T22" fmla="*/ 596 w 1474"/>
                    <a:gd name="T23" fmla="*/ 1049 h 1049"/>
                    <a:gd name="T24" fmla="*/ 652 w 1474"/>
                    <a:gd name="T25" fmla="*/ 993 h 1049"/>
                    <a:gd name="T26" fmla="*/ 794 w 1474"/>
                    <a:gd name="T27" fmla="*/ 1021 h 1049"/>
                    <a:gd name="T28" fmla="*/ 851 w 1474"/>
                    <a:gd name="T29" fmla="*/ 936 h 1049"/>
                    <a:gd name="T30" fmla="*/ 964 w 1474"/>
                    <a:gd name="T31" fmla="*/ 936 h 1049"/>
                    <a:gd name="T32" fmla="*/ 1021 w 1474"/>
                    <a:gd name="T33" fmla="*/ 907 h 1049"/>
                    <a:gd name="T34" fmla="*/ 1106 w 1474"/>
                    <a:gd name="T35" fmla="*/ 964 h 1049"/>
                    <a:gd name="T36" fmla="*/ 1163 w 1474"/>
                    <a:gd name="T37" fmla="*/ 936 h 1049"/>
                    <a:gd name="T38" fmla="*/ 1219 w 1474"/>
                    <a:gd name="T39" fmla="*/ 964 h 1049"/>
                    <a:gd name="T40" fmla="*/ 1191 w 1474"/>
                    <a:gd name="T41" fmla="*/ 1021 h 1049"/>
                    <a:gd name="T42" fmla="*/ 1304 w 1474"/>
                    <a:gd name="T43" fmla="*/ 1021 h 1049"/>
                    <a:gd name="T44" fmla="*/ 1389 w 1474"/>
                    <a:gd name="T45" fmla="*/ 964 h 1049"/>
                    <a:gd name="T46" fmla="*/ 1418 w 1474"/>
                    <a:gd name="T47" fmla="*/ 879 h 1049"/>
                    <a:gd name="T48" fmla="*/ 1474 w 1474"/>
                    <a:gd name="T49" fmla="*/ 822 h 1049"/>
                    <a:gd name="T50" fmla="*/ 1389 w 1474"/>
                    <a:gd name="T51" fmla="*/ 737 h 1049"/>
                    <a:gd name="T52" fmla="*/ 1446 w 1474"/>
                    <a:gd name="T53" fmla="*/ 709 h 1049"/>
                    <a:gd name="T54" fmla="*/ 1446 w 1474"/>
                    <a:gd name="T55" fmla="*/ 596 h 1049"/>
                    <a:gd name="T56" fmla="*/ 1389 w 1474"/>
                    <a:gd name="T57" fmla="*/ 567 h 1049"/>
                    <a:gd name="T58" fmla="*/ 1361 w 1474"/>
                    <a:gd name="T59" fmla="*/ 624 h 1049"/>
                    <a:gd name="T60" fmla="*/ 1276 w 1474"/>
                    <a:gd name="T61" fmla="*/ 624 h 1049"/>
                    <a:gd name="T62" fmla="*/ 1191 w 1474"/>
                    <a:gd name="T63" fmla="*/ 539 h 1049"/>
                    <a:gd name="T64" fmla="*/ 1049 w 1474"/>
                    <a:gd name="T65" fmla="*/ 511 h 1049"/>
                    <a:gd name="T66" fmla="*/ 1021 w 1474"/>
                    <a:gd name="T67" fmla="*/ 482 h 1049"/>
                    <a:gd name="T68" fmla="*/ 907 w 1474"/>
                    <a:gd name="T69" fmla="*/ 397 h 1049"/>
                    <a:gd name="T70" fmla="*/ 964 w 1474"/>
                    <a:gd name="T71" fmla="*/ 397 h 1049"/>
                    <a:gd name="T72" fmla="*/ 936 w 1474"/>
                    <a:gd name="T73" fmla="*/ 341 h 1049"/>
                    <a:gd name="T74" fmla="*/ 766 w 1474"/>
                    <a:gd name="T75" fmla="*/ 227 h 1049"/>
                    <a:gd name="T76" fmla="*/ 766 w 1474"/>
                    <a:gd name="T77" fmla="*/ 199 h 1049"/>
                    <a:gd name="T78" fmla="*/ 709 w 1474"/>
                    <a:gd name="T79" fmla="*/ 142 h 1049"/>
                    <a:gd name="T80" fmla="*/ 681 w 1474"/>
                    <a:gd name="T81" fmla="*/ 57 h 1049"/>
                    <a:gd name="T82" fmla="*/ 567 w 1474"/>
                    <a:gd name="T83" fmla="*/ 0 h 1049"/>
                    <a:gd name="T84" fmla="*/ 539 w 1474"/>
                    <a:gd name="T85" fmla="*/ 29 h 1049"/>
                    <a:gd name="T86" fmla="*/ 454 w 1474"/>
                    <a:gd name="T87" fmla="*/ 29 h 1049"/>
                    <a:gd name="T88" fmla="*/ 454 w 1474"/>
                    <a:gd name="T89" fmla="*/ 85 h 1049"/>
                    <a:gd name="T90" fmla="*/ 425 w 1474"/>
                    <a:gd name="T91" fmla="*/ 57 h 1049"/>
                    <a:gd name="T92" fmla="*/ 255 w 1474"/>
                    <a:gd name="T93" fmla="*/ 142 h 1049"/>
                    <a:gd name="T94" fmla="*/ 255 w 1474"/>
                    <a:gd name="T95" fmla="*/ 227 h 1049"/>
                    <a:gd name="T96" fmla="*/ 199 w 1474"/>
                    <a:gd name="T97" fmla="*/ 255 h 1049"/>
                    <a:gd name="T98" fmla="*/ 142 w 1474"/>
                    <a:gd name="T99" fmla="*/ 227 h 1049"/>
                    <a:gd name="T100" fmla="*/ 114 w 1474"/>
                    <a:gd name="T101" fmla="*/ 255 h 1049"/>
                    <a:gd name="T102" fmla="*/ 114 w 1474"/>
                    <a:gd name="T103" fmla="*/ 312 h 1049"/>
                    <a:gd name="T104" fmla="*/ 85 w 1474"/>
                    <a:gd name="T105" fmla="*/ 369 h 1049"/>
                    <a:gd name="T106" fmla="*/ 29 w 1474"/>
                    <a:gd name="T107" fmla="*/ 369 h 1049"/>
                    <a:gd name="T108" fmla="*/ 0 w 1474"/>
                    <a:gd name="T109" fmla="*/ 454 h 10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474" h="1049">
                      <a:moveTo>
                        <a:pt x="0" y="454"/>
                      </a:moveTo>
                      <a:lnTo>
                        <a:pt x="114" y="511"/>
                      </a:lnTo>
                      <a:lnTo>
                        <a:pt x="114" y="567"/>
                      </a:lnTo>
                      <a:lnTo>
                        <a:pt x="85" y="596"/>
                      </a:lnTo>
                      <a:lnTo>
                        <a:pt x="114" y="652"/>
                      </a:lnTo>
                      <a:lnTo>
                        <a:pt x="85" y="737"/>
                      </a:lnTo>
                      <a:lnTo>
                        <a:pt x="255" y="907"/>
                      </a:lnTo>
                      <a:lnTo>
                        <a:pt x="312" y="907"/>
                      </a:lnTo>
                      <a:lnTo>
                        <a:pt x="369" y="993"/>
                      </a:lnTo>
                      <a:lnTo>
                        <a:pt x="482" y="964"/>
                      </a:lnTo>
                      <a:lnTo>
                        <a:pt x="567" y="993"/>
                      </a:lnTo>
                      <a:lnTo>
                        <a:pt x="596" y="1049"/>
                      </a:lnTo>
                      <a:lnTo>
                        <a:pt x="652" y="993"/>
                      </a:lnTo>
                      <a:lnTo>
                        <a:pt x="794" y="1021"/>
                      </a:lnTo>
                      <a:lnTo>
                        <a:pt x="851" y="936"/>
                      </a:lnTo>
                      <a:lnTo>
                        <a:pt x="964" y="936"/>
                      </a:lnTo>
                      <a:lnTo>
                        <a:pt x="1021" y="907"/>
                      </a:lnTo>
                      <a:lnTo>
                        <a:pt x="1106" y="964"/>
                      </a:lnTo>
                      <a:lnTo>
                        <a:pt x="1163" y="936"/>
                      </a:lnTo>
                      <a:lnTo>
                        <a:pt x="1219" y="964"/>
                      </a:lnTo>
                      <a:lnTo>
                        <a:pt x="1191" y="1021"/>
                      </a:lnTo>
                      <a:lnTo>
                        <a:pt x="1304" y="1021"/>
                      </a:lnTo>
                      <a:lnTo>
                        <a:pt x="1389" y="964"/>
                      </a:lnTo>
                      <a:lnTo>
                        <a:pt x="1418" y="879"/>
                      </a:lnTo>
                      <a:lnTo>
                        <a:pt x="1474" y="822"/>
                      </a:lnTo>
                      <a:lnTo>
                        <a:pt x="1389" y="737"/>
                      </a:lnTo>
                      <a:lnTo>
                        <a:pt x="1446" y="709"/>
                      </a:lnTo>
                      <a:lnTo>
                        <a:pt x="1446" y="596"/>
                      </a:lnTo>
                      <a:lnTo>
                        <a:pt x="1389" y="567"/>
                      </a:lnTo>
                      <a:lnTo>
                        <a:pt x="1361" y="624"/>
                      </a:lnTo>
                      <a:lnTo>
                        <a:pt x="1276" y="624"/>
                      </a:lnTo>
                      <a:lnTo>
                        <a:pt x="1191" y="539"/>
                      </a:lnTo>
                      <a:lnTo>
                        <a:pt x="1049" y="511"/>
                      </a:lnTo>
                      <a:lnTo>
                        <a:pt x="1021" y="482"/>
                      </a:lnTo>
                      <a:lnTo>
                        <a:pt x="907" y="397"/>
                      </a:lnTo>
                      <a:lnTo>
                        <a:pt x="964" y="397"/>
                      </a:lnTo>
                      <a:lnTo>
                        <a:pt x="936" y="341"/>
                      </a:lnTo>
                      <a:lnTo>
                        <a:pt x="766" y="227"/>
                      </a:lnTo>
                      <a:lnTo>
                        <a:pt x="766" y="199"/>
                      </a:lnTo>
                      <a:lnTo>
                        <a:pt x="709" y="142"/>
                      </a:lnTo>
                      <a:lnTo>
                        <a:pt x="681" y="57"/>
                      </a:lnTo>
                      <a:lnTo>
                        <a:pt x="567" y="0"/>
                      </a:lnTo>
                      <a:lnTo>
                        <a:pt x="539" y="29"/>
                      </a:lnTo>
                      <a:lnTo>
                        <a:pt x="454" y="29"/>
                      </a:lnTo>
                      <a:lnTo>
                        <a:pt x="454" y="85"/>
                      </a:lnTo>
                      <a:lnTo>
                        <a:pt x="425" y="57"/>
                      </a:lnTo>
                      <a:lnTo>
                        <a:pt x="255" y="142"/>
                      </a:lnTo>
                      <a:lnTo>
                        <a:pt x="255" y="227"/>
                      </a:lnTo>
                      <a:lnTo>
                        <a:pt x="199" y="255"/>
                      </a:lnTo>
                      <a:lnTo>
                        <a:pt x="142" y="227"/>
                      </a:lnTo>
                      <a:lnTo>
                        <a:pt x="114" y="255"/>
                      </a:lnTo>
                      <a:lnTo>
                        <a:pt x="114" y="312"/>
                      </a:lnTo>
                      <a:lnTo>
                        <a:pt x="85" y="369"/>
                      </a:lnTo>
                      <a:lnTo>
                        <a:pt x="29" y="369"/>
                      </a:lnTo>
                      <a:lnTo>
                        <a:pt x="0" y="454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199" name="Freeform 953">
                  <a:extLst>
                    <a:ext uri="{FF2B5EF4-FFF2-40B4-BE49-F238E27FC236}">
                      <a16:creationId xmlns:a16="http://schemas.microsoft.com/office/drawing/2014/main" id="{A7321633-076A-4F50-819A-B9E612E30D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19" y="3081"/>
                  <a:ext cx="623" cy="397"/>
                </a:xfrm>
                <a:custGeom>
                  <a:avLst/>
                  <a:gdLst>
                    <a:gd name="T0" fmla="*/ 226 w 623"/>
                    <a:gd name="T1" fmla="*/ 0 h 397"/>
                    <a:gd name="T2" fmla="*/ 141 w 623"/>
                    <a:gd name="T3" fmla="*/ 28 h 397"/>
                    <a:gd name="T4" fmla="*/ 113 w 623"/>
                    <a:gd name="T5" fmla="*/ 113 h 397"/>
                    <a:gd name="T6" fmla="*/ 85 w 623"/>
                    <a:gd name="T7" fmla="*/ 113 h 397"/>
                    <a:gd name="T8" fmla="*/ 56 w 623"/>
                    <a:gd name="T9" fmla="*/ 85 h 397"/>
                    <a:gd name="T10" fmla="*/ 0 w 623"/>
                    <a:gd name="T11" fmla="*/ 113 h 397"/>
                    <a:gd name="T12" fmla="*/ 28 w 623"/>
                    <a:gd name="T13" fmla="*/ 141 h 397"/>
                    <a:gd name="T14" fmla="*/ 141 w 623"/>
                    <a:gd name="T15" fmla="*/ 226 h 397"/>
                    <a:gd name="T16" fmla="*/ 226 w 623"/>
                    <a:gd name="T17" fmla="*/ 368 h 397"/>
                    <a:gd name="T18" fmla="*/ 311 w 623"/>
                    <a:gd name="T19" fmla="*/ 397 h 397"/>
                    <a:gd name="T20" fmla="*/ 368 w 623"/>
                    <a:gd name="T21" fmla="*/ 368 h 397"/>
                    <a:gd name="T22" fmla="*/ 425 w 623"/>
                    <a:gd name="T23" fmla="*/ 312 h 397"/>
                    <a:gd name="T24" fmla="*/ 453 w 623"/>
                    <a:gd name="T25" fmla="*/ 255 h 397"/>
                    <a:gd name="T26" fmla="*/ 567 w 623"/>
                    <a:gd name="T27" fmla="*/ 255 h 397"/>
                    <a:gd name="T28" fmla="*/ 623 w 623"/>
                    <a:gd name="T29" fmla="*/ 226 h 397"/>
                    <a:gd name="T30" fmla="*/ 595 w 623"/>
                    <a:gd name="T31" fmla="*/ 226 h 397"/>
                    <a:gd name="T32" fmla="*/ 595 w 623"/>
                    <a:gd name="T33" fmla="*/ 198 h 397"/>
                    <a:gd name="T34" fmla="*/ 538 w 623"/>
                    <a:gd name="T35" fmla="*/ 113 h 397"/>
                    <a:gd name="T36" fmla="*/ 453 w 623"/>
                    <a:gd name="T37" fmla="*/ 56 h 397"/>
                    <a:gd name="T38" fmla="*/ 425 w 623"/>
                    <a:gd name="T39" fmla="*/ 56 h 397"/>
                    <a:gd name="T40" fmla="*/ 368 w 623"/>
                    <a:gd name="T41" fmla="*/ 0 h 397"/>
                    <a:gd name="T42" fmla="*/ 340 w 623"/>
                    <a:gd name="T43" fmla="*/ 28 h 397"/>
                    <a:gd name="T44" fmla="*/ 255 w 623"/>
                    <a:gd name="T45" fmla="*/ 0 h 397"/>
                    <a:gd name="T46" fmla="*/ 226 w 623"/>
                    <a:gd name="T47" fmla="*/ 0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623" h="397">
                      <a:moveTo>
                        <a:pt x="226" y="0"/>
                      </a:moveTo>
                      <a:lnTo>
                        <a:pt x="141" y="28"/>
                      </a:lnTo>
                      <a:lnTo>
                        <a:pt x="113" y="113"/>
                      </a:lnTo>
                      <a:lnTo>
                        <a:pt x="85" y="113"/>
                      </a:lnTo>
                      <a:lnTo>
                        <a:pt x="56" y="85"/>
                      </a:lnTo>
                      <a:lnTo>
                        <a:pt x="0" y="113"/>
                      </a:lnTo>
                      <a:lnTo>
                        <a:pt x="28" y="141"/>
                      </a:lnTo>
                      <a:lnTo>
                        <a:pt x="141" y="226"/>
                      </a:lnTo>
                      <a:lnTo>
                        <a:pt x="226" y="368"/>
                      </a:lnTo>
                      <a:lnTo>
                        <a:pt x="311" y="397"/>
                      </a:lnTo>
                      <a:lnTo>
                        <a:pt x="368" y="368"/>
                      </a:lnTo>
                      <a:lnTo>
                        <a:pt x="425" y="312"/>
                      </a:lnTo>
                      <a:lnTo>
                        <a:pt x="453" y="255"/>
                      </a:lnTo>
                      <a:lnTo>
                        <a:pt x="567" y="255"/>
                      </a:lnTo>
                      <a:lnTo>
                        <a:pt x="623" y="226"/>
                      </a:lnTo>
                      <a:lnTo>
                        <a:pt x="595" y="226"/>
                      </a:lnTo>
                      <a:lnTo>
                        <a:pt x="595" y="198"/>
                      </a:lnTo>
                      <a:lnTo>
                        <a:pt x="538" y="113"/>
                      </a:lnTo>
                      <a:lnTo>
                        <a:pt x="453" y="56"/>
                      </a:lnTo>
                      <a:lnTo>
                        <a:pt x="425" y="56"/>
                      </a:lnTo>
                      <a:lnTo>
                        <a:pt x="368" y="0"/>
                      </a:lnTo>
                      <a:lnTo>
                        <a:pt x="340" y="28"/>
                      </a:lnTo>
                      <a:lnTo>
                        <a:pt x="255" y="0"/>
                      </a:lnTo>
                      <a:lnTo>
                        <a:pt x="226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00" name="Freeform 959">
                  <a:extLst>
                    <a:ext uri="{FF2B5EF4-FFF2-40B4-BE49-F238E27FC236}">
                      <a16:creationId xmlns:a16="http://schemas.microsoft.com/office/drawing/2014/main" id="{A83FD82C-CDB3-4310-B5E9-0F1C82A08E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8" y="2429"/>
                  <a:ext cx="567" cy="765"/>
                </a:xfrm>
                <a:custGeom>
                  <a:avLst/>
                  <a:gdLst>
                    <a:gd name="T0" fmla="*/ 255 w 567"/>
                    <a:gd name="T1" fmla="*/ 680 h 765"/>
                    <a:gd name="T2" fmla="*/ 227 w 567"/>
                    <a:gd name="T3" fmla="*/ 737 h 765"/>
                    <a:gd name="T4" fmla="*/ 142 w 567"/>
                    <a:gd name="T5" fmla="*/ 765 h 765"/>
                    <a:gd name="T6" fmla="*/ 85 w 567"/>
                    <a:gd name="T7" fmla="*/ 680 h 765"/>
                    <a:gd name="T8" fmla="*/ 85 w 567"/>
                    <a:gd name="T9" fmla="*/ 623 h 765"/>
                    <a:gd name="T10" fmla="*/ 0 w 567"/>
                    <a:gd name="T11" fmla="*/ 538 h 765"/>
                    <a:gd name="T12" fmla="*/ 0 w 567"/>
                    <a:gd name="T13" fmla="*/ 510 h 765"/>
                    <a:gd name="T14" fmla="*/ 28 w 567"/>
                    <a:gd name="T15" fmla="*/ 482 h 765"/>
                    <a:gd name="T16" fmla="*/ 28 w 567"/>
                    <a:gd name="T17" fmla="*/ 368 h 765"/>
                    <a:gd name="T18" fmla="*/ 0 w 567"/>
                    <a:gd name="T19" fmla="*/ 312 h 765"/>
                    <a:gd name="T20" fmla="*/ 57 w 567"/>
                    <a:gd name="T21" fmla="*/ 255 h 765"/>
                    <a:gd name="T22" fmla="*/ 28 w 567"/>
                    <a:gd name="T23" fmla="*/ 198 h 765"/>
                    <a:gd name="T24" fmla="*/ 28 w 567"/>
                    <a:gd name="T25" fmla="*/ 141 h 765"/>
                    <a:gd name="T26" fmla="*/ 0 w 567"/>
                    <a:gd name="T27" fmla="*/ 28 h 765"/>
                    <a:gd name="T28" fmla="*/ 28 w 567"/>
                    <a:gd name="T29" fmla="*/ 0 h 765"/>
                    <a:gd name="T30" fmla="*/ 85 w 567"/>
                    <a:gd name="T31" fmla="*/ 28 h 765"/>
                    <a:gd name="T32" fmla="*/ 142 w 567"/>
                    <a:gd name="T33" fmla="*/ 28 h 765"/>
                    <a:gd name="T34" fmla="*/ 142 w 567"/>
                    <a:gd name="T35" fmla="*/ 85 h 765"/>
                    <a:gd name="T36" fmla="*/ 227 w 567"/>
                    <a:gd name="T37" fmla="*/ 170 h 765"/>
                    <a:gd name="T38" fmla="*/ 284 w 567"/>
                    <a:gd name="T39" fmla="*/ 198 h 765"/>
                    <a:gd name="T40" fmla="*/ 312 w 567"/>
                    <a:gd name="T41" fmla="*/ 170 h 765"/>
                    <a:gd name="T42" fmla="*/ 369 w 567"/>
                    <a:gd name="T43" fmla="*/ 226 h 765"/>
                    <a:gd name="T44" fmla="*/ 482 w 567"/>
                    <a:gd name="T45" fmla="*/ 255 h 765"/>
                    <a:gd name="T46" fmla="*/ 482 w 567"/>
                    <a:gd name="T47" fmla="*/ 312 h 765"/>
                    <a:gd name="T48" fmla="*/ 539 w 567"/>
                    <a:gd name="T49" fmla="*/ 283 h 765"/>
                    <a:gd name="T50" fmla="*/ 567 w 567"/>
                    <a:gd name="T51" fmla="*/ 340 h 765"/>
                    <a:gd name="T52" fmla="*/ 510 w 567"/>
                    <a:gd name="T53" fmla="*/ 368 h 765"/>
                    <a:gd name="T54" fmla="*/ 454 w 567"/>
                    <a:gd name="T55" fmla="*/ 368 h 765"/>
                    <a:gd name="T56" fmla="*/ 397 w 567"/>
                    <a:gd name="T57" fmla="*/ 425 h 765"/>
                    <a:gd name="T58" fmla="*/ 284 w 567"/>
                    <a:gd name="T59" fmla="*/ 510 h 765"/>
                    <a:gd name="T60" fmla="*/ 255 w 567"/>
                    <a:gd name="T61" fmla="*/ 510 h 765"/>
                    <a:gd name="T62" fmla="*/ 227 w 567"/>
                    <a:gd name="T63" fmla="*/ 538 h 765"/>
                    <a:gd name="T64" fmla="*/ 255 w 567"/>
                    <a:gd name="T65" fmla="*/ 623 h 765"/>
                    <a:gd name="T66" fmla="*/ 255 w 567"/>
                    <a:gd name="T67" fmla="*/ 680 h 7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567" h="765">
                      <a:moveTo>
                        <a:pt x="255" y="680"/>
                      </a:moveTo>
                      <a:lnTo>
                        <a:pt x="227" y="737"/>
                      </a:lnTo>
                      <a:lnTo>
                        <a:pt x="142" y="765"/>
                      </a:lnTo>
                      <a:lnTo>
                        <a:pt x="85" y="680"/>
                      </a:lnTo>
                      <a:lnTo>
                        <a:pt x="85" y="623"/>
                      </a:lnTo>
                      <a:lnTo>
                        <a:pt x="0" y="538"/>
                      </a:lnTo>
                      <a:lnTo>
                        <a:pt x="0" y="510"/>
                      </a:lnTo>
                      <a:lnTo>
                        <a:pt x="28" y="482"/>
                      </a:lnTo>
                      <a:lnTo>
                        <a:pt x="28" y="368"/>
                      </a:lnTo>
                      <a:lnTo>
                        <a:pt x="0" y="312"/>
                      </a:lnTo>
                      <a:lnTo>
                        <a:pt x="57" y="255"/>
                      </a:lnTo>
                      <a:lnTo>
                        <a:pt x="28" y="198"/>
                      </a:lnTo>
                      <a:lnTo>
                        <a:pt x="28" y="141"/>
                      </a:lnTo>
                      <a:lnTo>
                        <a:pt x="0" y="28"/>
                      </a:lnTo>
                      <a:lnTo>
                        <a:pt x="28" y="0"/>
                      </a:lnTo>
                      <a:lnTo>
                        <a:pt x="85" y="28"/>
                      </a:lnTo>
                      <a:lnTo>
                        <a:pt x="142" y="28"/>
                      </a:lnTo>
                      <a:lnTo>
                        <a:pt x="142" y="85"/>
                      </a:lnTo>
                      <a:lnTo>
                        <a:pt x="227" y="170"/>
                      </a:lnTo>
                      <a:lnTo>
                        <a:pt x="284" y="198"/>
                      </a:lnTo>
                      <a:lnTo>
                        <a:pt x="312" y="170"/>
                      </a:lnTo>
                      <a:lnTo>
                        <a:pt x="369" y="226"/>
                      </a:lnTo>
                      <a:lnTo>
                        <a:pt x="482" y="255"/>
                      </a:lnTo>
                      <a:lnTo>
                        <a:pt x="482" y="312"/>
                      </a:lnTo>
                      <a:lnTo>
                        <a:pt x="539" y="283"/>
                      </a:lnTo>
                      <a:lnTo>
                        <a:pt x="567" y="340"/>
                      </a:lnTo>
                      <a:lnTo>
                        <a:pt x="510" y="368"/>
                      </a:lnTo>
                      <a:lnTo>
                        <a:pt x="454" y="368"/>
                      </a:lnTo>
                      <a:lnTo>
                        <a:pt x="397" y="425"/>
                      </a:lnTo>
                      <a:lnTo>
                        <a:pt x="284" y="510"/>
                      </a:lnTo>
                      <a:lnTo>
                        <a:pt x="255" y="510"/>
                      </a:lnTo>
                      <a:lnTo>
                        <a:pt x="227" y="538"/>
                      </a:lnTo>
                      <a:lnTo>
                        <a:pt x="255" y="623"/>
                      </a:lnTo>
                      <a:lnTo>
                        <a:pt x="255" y="68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01" name="Freeform 960">
                  <a:extLst>
                    <a:ext uri="{FF2B5EF4-FFF2-40B4-BE49-F238E27FC236}">
                      <a16:creationId xmlns:a16="http://schemas.microsoft.com/office/drawing/2014/main" id="{2CA6490B-0E86-44CB-8296-812E4399D1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95" y="2372"/>
                  <a:ext cx="794" cy="765"/>
                </a:xfrm>
                <a:custGeom>
                  <a:avLst/>
                  <a:gdLst>
                    <a:gd name="T0" fmla="*/ 397 w 794"/>
                    <a:gd name="T1" fmla="*/ 510 h 765"/>
                    <a:gd name="T2" fmla="*/ 368 w 794"/>
                    <a:gd name="T3" fmla="*/ 567 h 765"/>
                    <a:gd name="T4" fmla="*/ 368 w 794"/>
                    <a:gd name="T5" fmla="*/ 624 h 765"/>
                    <a:gd name="T6" fmla="*/ 312 w 794"/>
                    <a:gd name="T7" fmla="*/ 595 h 765"/>
                    <a:gd name="T8" fmla="*/ 283 w 794"/>
                    <a:gd name="T9" fmla="*/ 652 h 765"/>
                    <a:gd name="T10" fmla="*/ 255 w 794"/>
                    <a:gd name="T11" fmla="*/ 652 h 765"/>
                    <a:gd name="T12" fmla="*/ 227 w 794"/>
                    <a:gd name="T13" fmla="*/ 709 h 765"/>
                    <a:gd name="T14" fmla="*/ 170 w 794"/>
                    <a:gd name="T15" fmla="*/ 709 h 765"/>
                    <a:gd name="T16" fmla="*/ 142 w 794"/>
                    <a:gd name="T17" fmla="*/ 765 h 765"/>
                    <a:gd name="T18" fmla="*/ 113 w 794"/>
                    <a:gd name="T19" fmla="*/ 737 h 765"/>
                    <a:gd name="T20" fmla="*/ 28 w 794"/>
                    <a:gd name="T21" fmla="*/ 737 h 765"/>
                    <a:gd name="T22" fmla="*/ 28 w 794"/>
                    <a:gd name="T23" fmla="*/ 680 h 765"/>
                    <a:gd name="T24" fmla="*/ 0 w 794"/>
                    <a:gd name="T25" fmla="*/ 595 h 765"/>
                    <a:gd name="T26" fmla="*/ 28 w 794"/>
                    <a:gd name="T27" fmla="*/ 567 h 765"/>
                    <a:gd name="T28" fmla="*/ 57 w 794"/>
                    <a:gd name="T29" fmla="*/ 567 h 765"/>
                    <a:gd name="T30" fmla="*/ 170 w 794"/>
                    <a:gd name="T31" fmla="*/ 482 h 765"/>
                    <a:gd name="T32" fmla="*/ 227 w 794"/>
                    <a:gd name="T33" fmla="*/ 425 h 765"/>
                    <a:gd name="T34" fmla="*/ 283 w 794"/>
                    <a:gd name="T35" fmla="*/ 425 h 765"/>
                    <a:gd name="T36" fmla="*/ 340 w 794"/>
                    <a:gd name="T37" fmla="*/ 397 h 765"/>
                    <a:gd name="T38" fmla="*/ 312 w 794"/>
                    <a:gd name="T39" fmla="*/ 340 h 765"/>
                    <a:gd name="T40" fmla="*/ 255 w 794"/>
                    <a:gd name="T41" fmla="*/ 369 h 765"/>
                    <a:gd name="T42" fmla="*/ 255 w 794"/>
                    <a:gd name="T43" fmla="*/ 312 h 765"/>
                    <a:gd name="T44" fmla="*/ 142 w 794"/>
                    <a:gd name="T45" fmla="*/ 283 h 765"/>
                    <a:gd name="T46" fmla="*/ 85 w 794"/>
                    <a:gd name="T47" fmla="*/ 227 h 765"/>
                    <a:gd name="T48" fmla="*/ 85 w 794"/>
                    <a:gd name="T49" fmla="*/ 198 h 765"/>
                    <a:gd name="T50" fmla="*/ 142 w 794"/>
                    <a:gd name="T51" fmla="*/ 198 h 765"/>
                    <a:gd name="T52" fmla="*/ 113 w 794"/>
                    <a:gd name="T53" fmla="*/ 170 h 765"/>
                    <a:gd name="T54" fmla="*/ 142 w 794"/>
                    <a:gd name="T55" fmla="*/ 142 h 765"/>
                    <a:gd name="T56" fmla="*/ 142 w 794"/>
                    <a:gd name="T57" fmla="*/ 85 h 765"/>
                    <a:gd name="T58" fmla="*/ 198 w 794"/>
                    <a:gd name="T59" fmla="*/ 113 h 765"/>
                    <a:gd name="T60" fmla="*/ 198 w 794"/>
                    <a:gd name="T61" fmla="*/ 85 h 765"/>
                    <a:gd name="T62" fmla="*/ 227 w 794"/>
                    <a:gd name="T63" fmla="*/ 85 h 765"/>
                    <a:gd name="T64" fmla="*/ 255 w 794"/>
                    <a:gd name="T65" fmla="*/ 113 h 765"/>
                    <a:gd name="T66" fmla="*/ 255 w 794"/>
                    <a:gd name="T67" fmla="*/ 85 h 765"/>
                    <a:gd name="T68" fmla="*/ 368 w 794"/>
                    <a:gd name="T69" fmla="*/ 113 h 765"/>
                    <a:gd name="T70" fmla="*/ 368 w 794"/>
                    <a:gd name="T71" fmla="*/ 142 h 765"/>
                    <a:gd name="T72" fmla="*/ 425 w 794"/>
                    <a:gd name="T73" fmla="*/ 142 h 765"/>
                    <a:gd name="T74" fmla="*/ 482 w 794"/>
                    <a:gd name="T75" fmla="*/ 57 h 765"/>
                    <a:gd name="T76" fmla="*/ 539 w 794"/>
                    <a:gd name="T77" fmla="*/ 0 h 765"/>
                    <a:gd name="T78" fmla="*/ 595 w 794"/>
                    <a:gd name="T79" fmla="*/ 57 h 765"/>
                    <a:gd name="T80" fmla="*/ 680 w 794"/>
                    <a:gd name="T81" fmla="*/ 57 h 765"/>
                    <a:gd name="T82" fmla="*/ 652 w 794"/>
                    <a:gd name="T83" fmla="*/ 0 h 765"/>
                    <a:gd name="T84" fmla="*/ 709 w 794"/>
                    <a:gd name="T85" fmla="*/ 0 h 765"/>
                    <a:gd name="T86" fmla="*/ 737 w 794"/>
                    <a:gd name="T87" fmla="*/ 57 h 765"/>
                    <a:gd name="T88" fmla="*/ 709 w 794"/>
                    <a:gd name="T89" fmla="*/ 85 h 765"/>
                    <a:gd name="T90" fmla="*/ 680 w 794"/>
                    <a:gd name="T91" fmla="*/ 85 h 765"/>
                    <a:gd name="T92" fmla="*/ 680 w 794"/>
                    <a:gd name="T93" fmla="*/ 170 h 765"/>
                    <a:gd name="T94" fmla="*/ 794 w 794"/>
                    <a:gd name="T95" fmla="*/ 312 h 765"/>
                    <a:gd name="T96" fmla="*/ 709 w 794"/>
                    <a:gd name="T97" fmla="*/ 340 h 765"/>
                    <a:gd name="T98" fmla="*/ 709 w 794"/>
                    <a:gd name="T99" fmla="*/ 397 h 765"/>
                    <a:gd name="T100" fmla="*/ 737 w 794"/>
                    <a:gd name="T101" fmla="*/ 425 h 765"/>
                    <a:gd name="T102" fmla="*/ 709 w 794"/>
                    <a:gd name="T103" fmla="*/ 454 h 765"/>
                    <a:gd name="T104" fmla="*/ 680 w 794"/>
                    <a:gd name="T105" fmla="*/ 482 h 765"/>
                    <a:gd name="T106" fmla="*/ 680 w 794"/>
                    <a:gd name="T107" fmla="*/ 539 h 765"/>
                    <a:gd name="T108" fmla="*/ 624 w 794"/>
                    <a:gd name="T109" fmla="*/ 567 h 765"/>
                    <a:gd name="T110" fmla="*/ 539 w 794"/>
                    <a:gd name="T111" fmla="*/ 567 h 765"/>
                    <a:gd name="T112" fmla="*/ 397 w 794"/>
                    <a:gd name="T113" fmla="*/ 510 h 7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794" h="765">
                      <a:moveTo>
                        <a:pt x="397" y="510"/>
                      </a:moveTo>
                      <a:lnTo>
                        <a:pt x="368" y="567"/>
                      </a:lnTo>
                      <a:lnTo>
                        <a:pt x="368" y="624"/>
                      </a:lnTo>
                      <a:lnTo>
                        <a:pt x="312" y="595"/>
                      </a:lnTo>
                      <a:lnTo>
                        <a:pt x="283" y="652"/>
                      </a:lnTo>
                      <a:lnTo>
                        <a:pt x="255" y="652"/>
                      </a:lnTo>
                      <a:lnTo>
                        <a:pt x="227" y="709"/>
                      </a:lnTo>
                      <a:lnTo>
                        <a:pt x="170" y="709"/>
                      </a:lnTo>
                      <a:lnTo>
                        <a:pt x="142" y="765"/>
                      </a:lnTo>
                      <a:lnTo>
                        <a:pt x="113" y="737"/>
                      </a:lnTo>
                      <a:lnTo>
                        <a:pt x="28" y="737"/>
                      </a:lnTo>
                      <a:lnTo>
                        <a:pt x="28" y="680"/>
                      </a:lnTo>
                      <a:lnTo>
                        <a:pt x="0" y="595"/>
                      </a:lnTo>
                      <a:lnTo>
                        <a:pt x="28" y="567"/>
                      </a:lnTo>
                      <a:lnTo>
                        <a:pt x="57" y="567"/>
                      </a:lnTo>
                      <a:lnTo>
                        <a:pt x="170" y="482"/>
                      </a:lnTo>
                      <a:lnTo>
                        <a:pt x="227" y="425"/>
                      </a:lnTo>
                      <a:lnTo>
                        <a:pt x="283" y="425"/>
                      </a:lnTo>
                      <a:lnTo>
                        <a:pt x="340" y="397"/>
                      </a:lnTo>
                      <a:lnTo>
                        <a:pt x="312" y="340"/>
                      </a:lnTo>
                      <a:lnTo>
                        <a:pt x="255" y="369"/>
                      </a:lnTo>
                      <a:lnTo>
                        <a:pt x="255" y="312"/>
                      </a:lnTo>
                      <a:lnTo>
                        <a:pt x="142" y="283"/>
                      </a:lnTo>
                      <a:lnTo>
                        <a:pt x="85" y="227"/>
                      </a:lnTo>
                      <a:lnTo>
                        <a:pt x="85" y="198"/>
                      </a:lnTo>
                      <a:lnTo>
                        <a:pt x="142" y="198"/>
                      </a:lnTo>
                      <a:lnTo>
                        <a:pt x="113" y="170"/>
                      </a:lnTo>
                      <a:lnTo>
                        <a:pt x="142" y="142"/>
                      </a:lnTo>
                      <a:lnTo>
                        <a:pt x="142" y="85"/>
                      </a:lnTo>
                      <a:lnTo>
                        <a:pt x="198" y="113"/>
                      </a:lnTo>
                      <a:lnTo>
                        <a:pt x="198" y="85"/>
                      </a:lnTo>
                      <a:lnTo>
                        <a:pt x="227" y="85"/>
                      </a:lnTo>
                      <a:lnTo>
                        <a:pt x="255" y="113"/>
                      </a:lnTo>
                      <a:lnTo>
                        <a:pt x="255" y="85"/>
                      </a:lnTo>
                      <a:lnTo>
                        <a:pt x="368" y="113"/>
                      </a:lnTo>
                      <a:lnTo>
                        <a:pt x="368" y="142"/>
                      </a:lnTo>
                      <a:lnTo>
                        <a:pt x="425" y="142"/>
                      </a:lnTo>
                      <a:lnTo>
                        <a:pt x="482" y="57"/>
                      </a:lnTo>
                      <a:lnTo>
                        <a:pt x="539" y="0"/>
                      </a:lnTo>
                      <a:lnTo>
                        <a:pt x="595" y="57"/>
                      </a:lnTo>
                      <a:lnTo>
                        <a:pt x="680" y="57"/>
                      </a:lnTo>
                      <a:lnTo>
                        <a:pt x="652" y="0"/>
                      </a:lnTo>
                      <a:lnTo>
                        <a:pt x="709" y="0"/>
                      </a:lnTo>
                      <a:lnTo>
                        <a:pt x="737" y="57"/>
                      </a:lnTo>
                      <a:lnTo>
                        <a:pt x="709" y="85"/>
                      </a:lnTo>
                      <a:lnTo>
                        <a:pt x="680" y="85"/>
                      </a:lnTo>
                      <a:lnTo>
                        <a:pt x="680" y="170"/>
                      </a:lnTo>
                      <a:lnTo>
                        <a:pt x="794" y="312"/>
                      </a:lnTo>
                      <a:lnTo>
                        <a:pt x="709" y="340"/>
                      </a:lnTo>
                      <a:lnTo>
                        <a:pt x="709" y="397"/>
                      </a:lnTo>
                      <a:lnTo>
                        <a:pt x="737" y="425"/>
                      </a:lnTo>
                      <a:lnTo>
                        <a:pt x="709" y="454"/>
                      </a:lnTo>
                      <a:lnTo>
                        <a:pt x="680" y="482"/>
                      </a:lnTo>
                      <a:lnTo>
                        <a:pt x="680" y="539"/>
                      </a:lnTo>
                      <a:lnTo>
                        <a:pt x="624" y="567"/>
                      </a:lnTo>
                      <a:lnTo>
                        <a:pt x="539" y="567"/>
                      </a:lnTo>
                      <a:lnTo>
                        <a:pt x="397" y="51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02" name="Freeform 961">
                  <a:extLst>
                    <a:ext uri="{FF2B5EF4-FFF2-40B4-BE49-F238E27FC236}">
                      <a16:creationId xmlns:a16="http://schemas.microsoft.com/office/drawing/2014/main" id="{1FF60FE5-E8A9-4015-AE95-A076CBA810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94" y="4016"/>
                  <a:ext cx="426" cy="425"/>
                </a:xfrm>
                <a:custGeom>
                  <a:avLst/>
                  <a:gdLst>
                    <a:gd name="T0" fmla="*/ 29 w 426"/>
                    <a:gd name="T1" fmla="*/ 425 h 425"/>
                    <a:gd name="T2" fmla="*/ 0 w 426"/>
                    <a:gd name="T3" fmla="*/ 369 h 425"/>
                    <a:gd name="T4" fmla="*/ 0 w 426"/>
                    <a:gd name="T5" fmla="*/ 340 h 425"/>
                    <a:gd name="T6" fmla="*/ 57 w 426"/>
                    <a:gd name="T7" fmla="*/ 312 h 425"/>
                    <a:gd name="T8" fmla="*/ 29 w 426"/>
                    <a:gd name="T9" fmla="*/ 284 h 425"/>
                    <a:gd name="T10" fmla="*/ 0 w 426"/>
                    <a:gd name="T11" fmla="*/ 312 h 425"/>
                    <a:gd name="T12" fmla="*/ 0 w 426"/>
                    <a:gd name="T13" fmla="*/ 284 h 425"/>
                    <a:gd name="T14" fmla="*/ 85 w 426"/>
                    <a:gd name="T15" fmla="*/ 199 h 425"/>
                    <a:gd name="T16" fmla="*/ 114 w 426"/>
                    <a:gd name="T17" fmla="*/ 199 h 425"/>
                    <a:gd name="T18" fmla="*/ 199 w 426"/>
                    <a:gd name="T19" fmla="*/ 85 h 425"/>
                    <a:gd name="T20" fmla="*/ 199 w 426"/>
                    <a:gd name="T21" fmla="*/ 29 h 425"/>
                    <a:gd name="T22" fmla="*/ 255 w 426"/>
                    <a:gd name="T23" fmla="*/ 0 h 425"/>
                    <a:gd name="T24" fmla="*/ 284 w 426"/>
                    <a:gd name="T25" fmla="*/ 29 h 425"/>
                    <a:gd name="T26" fmla="*/ 255 w 426"/>
                    <a:gd name="T27" fmla="*/ 57 h 425"/>
                    <a:gd name="T28" fmla="*/ 284 w 426"/>
                    <a:gd name="T29" fmla="*/ 85 h 425"/>
                    <a:gd name="T30" fmla="*/ 369 w 426"/>
                    <a:gd name="T31" fmla="*/ 114 h 425"/>
                    <a:gd name="T32" fmla="*/ 397 w 426"/>
                    <a:gd name="T33" fmla="*/ 85 h 425"/>
                    <a:gd name="T34" fmla="*/ 426 w 426"/>
                    <a:gd name="T35" fmla="*/ 142 h 425"/>
                    <a:gd name="T36" fmla="*/ 426 w 426"/>
                    <a:gd name="T37" fmla="*/ 199 h 425"/>
                    <a:gd name="T38" fmla="*/ 312 w 426"/>
                    <a:gd name="T39" fmla="*/ 199 h 425"/>
                    <a:gd name="T40" fmla="*/ 227 w 426"/>
                    <a:gd name="T41" fmla="*/ 227 h 425"/>
                    <a:gd name="T42" fmla="*/ 227 w 426"/>
                    <a:gd name="T43" fmla="*/ 284 h 425"/>
                    <a:gd name="T44" fmla="*/ 341 w 426"/>
                    <a:gd name="T45" fmla="*/ 227 h 425"/>
                    <a:gd name="T46" fmla="*/ 284 w 426"/>
                    <a:gd name="T47" fmla="*/ 312 h 425"/>
                    <a:gd name="T48" fmla="*/ 312 w 426"/>
                    <a:gd name="T49" fmla="*/ 340 h 425"/>
                    <a:gd name="T50" fmla="*/ 255 w 426"/>
                    <a:gd name="T51" fmla="*/ 340 h 425"/>
                    <a:gd name="T52" fmla="*/ 255 w 426"/>
                    <a:gd name="T53" fmla="*/ 397 h 425"/>
                    <a:gd name="T54" fmla="*/ 199 w 426"/>
                    <a:gd name="T55" fmla="*/ 369 h 425"/>
                    <a:gd name="T56" fmla="*/ 170 w 426"/>
                    <a:gd name="T57" fmla="*/ 369 h 425"/>
                    <a:gd name="T58" fmla="*/ 170 w 426"/>
                    <a:gd name="T59" fmla="*/ 340 h 425"/>
                    <a:gd name="T60" fmla="*/ 114 w 426"/>
                    <a:gd name="T61" fmla="*/ 369 h 425"/>
                    <a:gd name="T62" fmla="*/ 57 w 426"/>
                    <a:gd name="T63" fmla="*/ 340 h 425"/>
                    <a:gd name="T64" fmla="*/ 29 w 426"/>
                    <a:gd name="T65" fmla="*/ 425 h 4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426" h="425">
                      <a:moveTo>
                        <a:pt x="29" y="425"/>
                      </a:moveTo>
                      <a:lnTo>
                        <a:pt x="0" y="369"/>
                      </a:lnTo>
                      <a:lnTo>
                        <a:pt x="0" y="340"/>
                      </a:lnTo>
                      <a:lnTo>
                        <a:pt x="57" y="312"/>
                      </a:lnTo>
                      <a:lnTo>
                        <a:pt x="29" y="284"/>
                      </a:lnTo>
                      <a:lnTo>
                        <a:pt x="0" y="312"/>
                      </a:lnTo>
                      <a:lnTo>
                        <a:pt x="0" y="284"/>
                      </a:lnTo>
                      <a:lnTo>
                        <a:pt x="85" y="199"/>
                      </a:lnTo>
                      <a:lnTo>
                        <a:pt x="114" y="199"/>
                      </a:lnTo>
                      <a:lnTo>
                        <a:pt x="199" y="85"/>
                      </a:lnTo>
                      <a:lnTo>
                        <a:pt x="199" y="29"/>
                      </a:lnTo>
                      <a:lnTo>
                        <a:pt x="255" y="0"/>
                      </a:lnTo>
                      <a:lnTo>
                        <a:pt x="284" y="29"/>
                      </a:lnTo>
                      <a:lnTo>
                        <a:pt x="255" y="57"/>
                      </a:lnTo>
                      <a:lnTo>
                        <a:pt x="284" y="85"/>
                      </a:lnTo>
                      <a:lnTo>
                        <a:pt x="369" y="114"/>
                      </a:lnTo>
                      <a:lnTo>
                        <a:pt x="397" y="85"/>
                      </a:lnTo>
                      <a:lnTo>
                        <a:pt x="426" y="142"/>
                      </a:lnTo>
                      <a:lnTo>
                        <a:pt x="426" y="199"/>
                      </a:lnTo>
                      <a:lnTo>
                        <a:pt x="312" y="199"/>
                      </a:lnTo>
                      <a:lnTo>
                        <a:pt x="227" y="227"/>
                      </a:lnTo>
                      <a:lnTo>
                        <a:pt x="227" y="284"/>
                      </a:lnTo>
                      <a:lnTo>
                        <a:pt x="341" y="227"/>
                      </a:lnTo>
                      <a:lnTo>
                        <a:pt x="284" y="312"/>
                      </a:lnTo>
                      <a:lnTo>
                        <a:pt x="312" y="340"/>
                      </a:lnTo>
                      <a:lnTo>
                        <a:pt x="255" y="340"/>
                      </a:lnTo>
                      <a:lnTo>
                        <a:pt x="255" y="397"/>
                      </a:lnTo>
                      <a:lnTo>
                        <a:pt x="199" y="369"/>
                      </a:lnTo>
                      <a:lnTo>
                        <a:pt x="170" y="369"/>
                      </a:lnTo>
                      <a:lnTo>
                        <a:pt x="170" y="340"/>
                      </a:lnTo>
                      <a:lnTo>
                        <a:pt x="114" y="369"/>
                      </a:lnTo>
                      <a:lnTo>
                        <a:pt x="57" y="340"/>
                      </a:lnTo>
                      <a:lnTo>
                        <a:pt x="29" y="425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03" name="Freeform 962">
                  <a:extLst>
                    <a:ext uri="{FF2B5EF4-FFF2-40B4-BE49-F238E27FC236}">
                      <a16:creationId xmlns:a16="http://schemas.microsoft.com/office/drawing/2014/main" id="{729A9BB1-ECC1-4A90-8485-E2CCD103DD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76" y="4328"/>
                  <a:ext cx="340" cy="255"/>
                </a:xfrm>
                <a:custGeom>
                  <a:avLst/>
                  <a:gdLst>
                    <a:gd name="T0" fmla="*/ 0 w 340"/>
                    <a:gd name="T1" fmla="*/ 227 h 255"/>
                    <a:gd name="T2" fmla="*/ 0 w 340"/>
                    <a:gd name="T3" fmla="*/ 170 h 255"/>
                    <a:gd name="T4" fmla="*/ 142 w 340"/>
                    <a:gd name="T5" fmla="*/ 113 h 255"/>
                    <a:gd name="T6" fmla="*/ 85 w 340"/>
                    <a:gd name="T7" fmla="*/ 85 h 255"/>
                    <a:gd name="T8" fmla="*/ 114 w 340"/>
                    <a:gd name="T9" fmla="*/ 85 h 255"/>
                    <a:gd name="T10" fmla="*/ 142 w 340"/>
                    <a:gd name="T11" fmla="*/ 28 h 255"/>
                    <a:gd name="T12" fmla="*/ 170 w 340"/>
                    <a:gd name="T13" fmla="*/ 28 h 255"/>
                    <a:gd name="T14" fmla="*/ 199 w 340"/>
                    <a:gd name="T15" fmla="*/ 0 h 255"/>
                    <a:gd name="T16" fmla="*/ 284 w 340"/>
                    <a:gd name="T17" fmla="*/ 57 h 255"/>
                    <a:gd name="T18" fmla="*/ 284 w 340"/>
                    <a:gd name="T19" fmla="*/ 85 h 255"/>
                    <a:gd name="T20" fmla="*/ 312 w 340"/>
                    <a:gd name="T21" fmla="*/ 85 h 255"/>
                    <a:gd name="T22" fmla="*/ 340 w 340"/>
                    <a:gd name="T23" fmla="*/ 113 h 255"/>
                    <a:gd name="T24" fmla="*/ 312 w 340"/>
                    <a:gd name="T25" fmla="*/ 142 h 255"/>
                    <a:gd name="T26" fmla="*/ 284 w 340"/>
                    <a:gd name="T27" fmla="*/ 199 h 255"/>
                    <a:gd name="T28" fmla="*/ 255 w 340"/>
                    <a:gd name="T29" fmla="*/ 170 h 255"/>
                    <a:gd name="T30" fmla="*/ 227 w 340"/>
                    <a:gd name="T31" fmla="*/ 199 h 255"/>
                    <a:gd name="T32" fmla="*/ 199 w 340"/>
                    <a:gd name="T33" fmla="*/ 170 h 255"/>
                    <a:gd name="T34" fmla="*/ 142 w 340"/>
                    <a:gd name="T35" fmla="*/ 199 h 255"/>
                    <a:gd name="T36" fmla="*/ 170 w 340"/>
                    <a:gd name="T37" fmla="*/ 227 h 255"/>
                    <a:gd name="T38" fmla="*/ 142 w 340"/>
                    <a:gd name="T39" fmla="*/ 255 h 255"/>
                    <a:gd name="T40" fmla="*/ 114 w 340"/>
                    <a:gd name="T41" fmla="*/ 255 h 255"/>
                    <a:gd name="T42" fmla="*/ 114 w 340"/>
                    <a:gd name="T43" fmla="*/ 227 h 255"/>
                    <a:gd name="T44" fmla="*/ 57 w 340"/>
                    <a:gd name="T45" fmla="*/ 255 h 255"/>
                    <a:gd name="T46" fmla="*/ 29 w 340"/>
                    <a:gd name="T47" fmla="*/ 255 h 255"/>
                    <a:gd name="T48" fmla="*/ 0 w 340"/>
                    <a:gd name="T49" fmla="*/ 227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0" h="255">
                      <a:moveTo>
                        <a:pt x="0" y="227"/>
                      </a:moveTo>
                      <a:lnTo>
                        <a:pt x="0" y="170"/>
                      </a:lnTo>
                      <a:lnTo>
                        <a:pt x="142" y="113"/>
                      </a:lnTo>
                      <a:lnTo>
                        <a:pt x="85" y="85"/>
                      </a:lnTo>
                      <a:lnTo>
                        <a:pt x="114" y="85"/>
                      </a:lnTo>
                      <a:lnTo>
                        <a:pt x="142" y="28"/>
                      </a:lnTo>
                      <a:lnTo>
                        <a:pt x="170" y="28"/>
                      </a:lnTo>
                      <a:lnTo>
                        <a:pt x="199" y="0"/>
                      </a:lnTo>
                      <a:lnTo>
                        <a:pt x="284" y="57"/>
                      </a:lnTo>
                      <a:lnTo>
                        <a:pt x="284" y="85"/>
                      </a:lnTo>
                      <a:lnTo>
                        <a:pt x="312" y="85"/>
                      </a:lnTo>
                      <a:lnTo>
                        <a:pt x="340" y="113"/>
                      </a:lnTo>
                      <a:lnTo>
                        <a:pt x="312" y="142"/>
                      </a:lnTo>
                      <a:lnTo>
                        <a:pt x="284" y="199"/>
                      </a:lnTo>
                      <a:lnTo>
                        <a:pt x="255" y="170"/>
                      </a:lnTo>
                      <a:lnTo>
                        <a:pt x="227" y="199"/>
                      </a:lnTo>
                      <a:lnTo>
                        <a:pt x="199" y="170"/>
                      </a:lnTo>
                      <a:lnTo>
                        <a:pt x="142" y="199"/>
                      </a:lnTo>
                      <a:lnTo>
                        <a:pt x="170" y="227"/>
                      </a:lnTo>
                      <a:lnTo>
                        <a:pt x="142" y="255"/>
                      </a:lnTo>
                      <a:lnTo>
                        <a:pt x="114" y="255"/>
                      </a:lnTo>
                      <a:lnTo>
                        <a:pt x="114" y="227"/>
                      </a:lnTo>
                      <a:lnTo>
                        <a:pt x="57" y="255"/>
                      </a:lnTo>
                      <a:lnTo>
                        <a:pt x="29" y="255"/>
                      </a:lnTo>
                      <a:lnTo>
                        <a:pt x="0" y="227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04" name="Freeform 963">
                  <a:extLst>
                    <a:ext uri="{FF2B5EF4-FFF2-40B4-BE49-F238E27FC236}">
                      <a16:creationId xmlns:a16="http://schemas.microsoft.com/office/drawing/2014/main" id="{D83BAFBE-F220-4936-BC15-D352DF6E0F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21" y="4045"/>
                  <a:ext cx="454" cy="510"/>
                </a:xfrm>
                <a:custGeom>
                  <a:avLst/>
                  <a:gdLst>
                    <a:gd name="T0" fmla="*/ 397 w 454"/>
                    <a:gd name="T1" fmla="*/ 311 h 510"/>
                    <a:gd name="T2" fmla="*/ 369 w 454"/>
                    <a:gd name="T3" fmla="*/ 368 h 510"/>
                    <a:gd name="T4" fmla="*/ 340 w 454"/>
                    <a:gd name="T5" fmla="*/ 368 h 510"/>
                    <a:gd name="T6" fmla="*/ 397 w 454"/>
                    <a:gd name="T7" fmla="*/ 396 h 510"/>
                    <a:gd name="T8" fmla="*/ 255 w 454"/>
                    <a:gd name="T9" fmla="*/ 453 h 510"/>
                    <a:gd name="T10" fmla="*/ 255 w 454"/>
                    <a:gd name="T11" fmla="*/ 510 h 510"/>
                    <a:gd name="T12" fmla="*/ 142 w 454"/>
                    <a:gd name="T13" fmla="*/ 425 h 510"/>
                    <a:gd name="T14" fmla="*/ 142 w 454"/>
                    <a:gd name="T15" fmla="*/ 396 h 510"/>
                    <a:gd name="T16" fmla="*/ 57 w 454"/>
                    <a:gd name="T17" fmla="*/ 340 h 510"/>
                    <a:gd name="T18" fmla="*/ 85 w 454"/>
                    <a:gd name="T19" fmla="*/ 311 h 510"/>
                    <a:gd name="T20" fmla="*/ 57 w 454"/>
                    <a:gd name="T21" fmla="*/ 283 h 510"/>
                    <a:gd name="T22" fmla="*/ 114 w 454"/>
                    <a:gd name="T23" fmla="*/ 198 h 510"/>
                    <a:gd name="T24" fmla="*/ 0 w 454"/>
                    <a:gd name="T25" fmla="*/ 255 h 510"/>
                    <a:gd name="T26" fmla="*/ 0 w 454"/>
                    <a:gd name="T27" fmla="*/ 198 h 510"/>
                    <a:gd name="T28" fmla="*/ 85 w 454"/>
                    <a:gd name="T29" fmla="*/ 170 h 510"/>
                    <a:gd name="T30" fmla="*/ 199 w 454"/>
                    <a:gd name="T31" fmla="*/ 170 h 510"/>
                    <a:gd name="T32" fmla="*/ 199 w 454"/>
                    <a:gd name="T33" fmla="*/ 113 h 510"/>
                    <a:gd name="T34" fmla="*/ 170 w 454"/>
                    <a:gd name="T35" fmla="*/ 56 h 510"/>
                    <a:gd name="T36" fmla="*/ 199 w 454"/>
                    <a:gd name="T37" fmla="*/ 0 h 510"/>
                    <a:gd name="T38" fmla="*/ 284 w 454"/>
                    <a:gd name="T39" fmla="*/ 85 h 510"/>
                    <a:gd name="T40" fmla="*/ 255 w 454"/>
                    <a:gd name="T41" fmla="*/ 113 h 510"/>
                    <a:gd name="T42" fmla="*/ 312 w 454"/>
                    <a:gd name="T43" fmla="*/ 141 h 510"/>
                    <a:gd name="T44" fmla="*/ 369 w 454"/>
                    <a:gd name="T45" fmla="*/ 141 h 510"/>
                    <a:gd name="T46" fmla="*/ 397 w 454"/>
                    <a:gd name="T47" fmla="*/ 198 h 510"/>
                    <a:gd name="T48" fmla="*/ 454 w 454"/>
                    <a:gd name="T49" fmla="*/ 226 h 510"/>
                    <a:gd name="T50" fmla="*/ 397 w 454"/>
                    <a:gd name="T51" fmla="*/ 255 h 510"/>
                    <a:gd name="T52" fmla="*/ 397 w 454"/>
                    <a:gd name="T53" fmla="*/ 311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454" h="510">
                      <a:moveTo>
                        <a:pt x="397" y="311"/>
                      </a:moveTo>
                      <a:lnTo>
                        <a:pt x="369" y="368"/>
                      </a:lnTo>
                      <a:lnTo>
                        <a:pt x="340" y="368"/>
                      </a:lnTo>
                      <a:lnTo>
                        <a:pt x="397" y="396"/>
                      </a:lnTo>
                      <a:lnTo>
                        <a:pt x="255" y="453"/>
                      </a:lnTo>
                      <a:lnTo>
                        <a:pt x="255" y="510"/>
                      </a:lnTo>
                      <a:lnTo>
                        <a:pt x="142" y="425"/>
                      </a:lnTo>
                      <a:lnTo>
                        <a:pt x="142" y="396"/>
                      </a:lnTo>
                      <a:lnTo>
                        <a:pt x="57" y="340"/>
                      </a:lnTo>
                      <a:lnTo>
                        <a:pt x="85" y="311"/>
                      </a:lnTo>
                      <a:lnTo>
                        <a:pt x="57" y="283"/>
                      </a:lnTo>
                      <a:lnTo>
                        <a:pt x="114" y="198"/>
                      </a:lnTo>
                      <a:lnTo>
                        <a:pt x="0" y="255"/>
                      </a:lnTo>
                      <a:lnTo>
                        <a:pt x="0" y="198"/>
                      </a:lnTo>
                      <a:lnTo>
                        <a:pt x="85" y="170"/>
                      </a:lnTo>
                      <a:lnTo>
                        <a:pt x="199" y="170"/>
                      </a:lnTo>
                      <a:lnTo>
                        <a:pt x="199" y="113"/>
                      </a:lnTo>
                      <a:lnTo>
                        <a:pt x="170" y="56"/>
                      </a:lnTo>
                      <a:lnTo>
                        <a:pt x="199" y="0"/>
                      </a:lnTo>
                      <a:lnTo>
                        <a:pt x="284" y="85"/>
                      </a:lnTo>
                      <a:lnTo>
                        <a:pt x="255" y="113"/>
                      </a:lnTo>
                      <a:lnTo>
                        <a:pt x="312" y="141"/>
                      </a:lnTo>
                      <a:lnTo>
                        <a:pt x="369" y="141"/>
                      </a:lnTo>
                      <a:lnTo>
                        <a:pt x="397" y="198"/>
                      </a:lnTo>
                      <a:lnTo>
                        <a:pt x="454" y="226"/>
                      </a:lnTo>
                      <a:lnTo>
                        <a:pt x="397" y="255"/>
                      </a:lnTo>
                      <a:lnTo>
                        <a:pt x="397" y="311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05" name="Freeform 975">
                  <a:extLst>
                    <a:ext uri="{FF2B5EF4-FFF2-40B4-BE49-F238E27FC236}">
                      <a16:creationId xmlns:a16="http://schemas.microsoft.com/office/drawing/2014/main" id="{B7AD957C-D04A-4C7C-921B-E57AFBB8AE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98" y="2712"/>
                  <a:ext cx="426" cy="482"/>
                </a:xfrm>
                <a:custGeom>
                  <a:avLst/>
                  <a:gdLst>
                    <a:gd name="T0" fmla="*/ 171 w 426"/>
                    <a:gd name="T1" fmla="*/ 397 h 482"/>
                    <a:gd name="T2" fmla="*/ 256 w 426"/>
                    <a:gd name="T3" fmla="*/ 482 h 482"/>
                    <a:gd name="T4" fmla="*/ 397 w 426"/>
                    <a:gd name="T5" fmla="*/ 482 h 482"/>
                    <a:gd name="T6" fmla="*/ 369 w 426"/>
                    <a:gd name="T7" fmla="*/ 454 h 482"/>
                    <a:gd name="T8" fmla="*/ 369 w 426"/>
                    <a:gd name="T9" fmla="*/ 425 h 482"/>
                    <a:gd name="T10" fmla="*/ 426 w 426"/>
                    <a:gd name="T11" fmla="*/ 369 h 482"/>
                    <a:gd name="T12" fmla="*/ 426 w 426"/>
                    <a:gd name="T13" fmla="*/ 340 h 482"/>
                    <a:gd name="T14" fmla="*/ 341 w 426"/>
                    <a:gd name="T15" fmla="*/ 312 h 482"/>
                    <a:gd name="T16" fmla="*/ 256 w 426"/>
                    <a:gd name="T17" fmla="*/ 227 h 482"/>
                    <a:gd name="T18" fmla="*/ 171 w 426"/>
                    <a:gd name="T19" fmla="*/ 199 h 482"/>
                    <a:gd name="T20" fmla="*/ 142 w 426"/>
                    <a:gd name="T21" fmla="*/ 142 h 482"/>
                    <a:gd name="T22" fmla="*/ 57 w 426"/>
                    <a:gd name="T23" fmla="*/ 85 h 482"/>
                    <a:gd name="T24" fmla="*/ 85 w 426"/>
                    <a:gd name="T25" fmla="*/ 29 h 482"/>
                    <a:gd name="T26" fmla="*/ 85 w 426"/>
                    <a:gd name="T27" fmla="*/ 0 h 482"/>
                    <a:gd name="T28" fmla="*/ 0 w 426"/>
                    <a:gd name="T29" fmla="*/ 0 h 482"/>
                    <a:gd name="T30" fmla="*/ 29 w 426"/>
                    <a:gd name="T31" fmla="*/ 85 h 482"/>
                    <a:gd name="T32" fmla="*/ 0 w 426"/>
                    <a:gd name="T33" fmla="*/ 114 h 482"/>
                    <a:gd name="T34" fmla="*/ 0 w 426"/>
                    <a:gd name="T35" fmla="*/ 199 h 482"/>
                    <a:gd name="T36" fmla="*/ 57 w 426"/>
                    <a:gd name="T37" fmla="*/ 255 h 482"/>
                    <a:gd name="T38" fmla="*/ 114 w 426"/>
                    <a:gd name="T39" fmla="*/ 255 h 482"/>
                    <a:gd name="T40" fmla="*/ 171 w 426"/>
                    <a:gd name="T41" fmla="*/ 284 h 482"/>
                    <a:gd name="T42" fmla="*/ 171 w 426"/>
                    <a:gd name="T43" fmla="*/ 312 h 482"/>
                    <a:gd name="T44" fmla="*/ 114 w 426"/>
                    <a:gd name="T45" fmla="*/ 340 h 482"/>
                    <a:gd name="T46" fmla="*/ 171 w 426"/>
                    <a:gd name="T47" fmla="*/ 397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426" h="482">
                      <a:moveTo>
                        <a:pt x="171" y="397"/>
                      </a:moveTo>
                      <a:lnTo>
                        <a:pt x="256" y="482"/>
                      </a:lnTo>
                      <a:lnTo>
                        <a:pt x="397" y="482"/>
                      </a:lnTo>
                      <a:lnTo>
                        <a:pt x="369" y="454"/>
                      </a:lnTo>
                      <a:lnTo>
                        <a:pt x="369" y="425"/>
                      </a:lnTo>
                      <a:lnTo>
                        <a:pt x="426" y="369"/>
                      </a:lnTo>
                      <a:lnTo>
                        <a:pt x="426" y="340"/>
                      </a:lnTo>
                      <a:lnTo>
                        <a:pt x="341" y="312"/>
                      </a:lnTo>
                      <a:lnTo>
                        <a:pt x="256" y="227"/>
                      </a:lnTo>
                      <a:lnTo>
                        <a:pt x="171" y="199"/>
                      </a:lnTo>
                      <a:lnTo>
                        <a:pt x="142" y="142"/>
                      </a:lnTo>
                      <a:lnTo>
                        <a:pt x="57" y="85"/>
                      </a:lnTo>
                      <a:lnTo>
                        <a:pt x="85" y="29"/>
                      </a:lnTo>
                      <a:lnTo>
                        <a:pt x="85" y="0"/>
                      </a:lnTo>
                      <a:lnTo>
                        <a:pt x="0" y="0"/>
                      </a:lnTo>
                      <a:lnTo>
                        <a:pt x="29" y="85"/>
                      </a:lnTo>
                      <a:lnTo>
                        <a:pt x="0" y="114"/>
                      </a:lnTo>
                      <a:lnTo>
                        <a:pt x="0" y="199"/>
                      </a:lnTo>
                      <a:lnTo>
                        <a:pt x="57" y="255"/>
                      </a:lnTo>
                      <a:lnTo>
                        <a:pt x="114" y="255"/>
                      </a:lnTo>
                      <a:lnTo>
                        <a:pt x="171" y="284"/>
                      </a:lnTo>
                      <a:lnTo>
                        <a:pt x="171" y="312"/>
                      </a:lnTo>
                      <a:lnTo>
                        <a:pt x="114" y="340"/>
                      </a:lnTo>
                      <a:lnTo>
                        <a:pt x="171" y="397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06" name="Freeform 977">
                  <a:extLst>
                    <a:ext uri="{FF2B5EF4-FFF2-40B4-BE49-F238E27FC236}">
                      <a16:creationId xmlns:a16="http://schemas.microsoft.com/office/drawing/2014/main" id="{C2B45C17-31BF-41F7-8A59-433BF8B849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42" y="3478"/>
                  <a:ext cx="1134" cy="992"/>
                </a:xfrm>
                <a:custGeom>
                  <a:avLst/>
                  <a:gdLst>
                    <a:gd name="T0" fmla="*/ 1106 w 1134"/>
                    <a:gd name="T1" fmla="*/ 255 h 992"/>
                    <a:gd name="T2" fmla="*/ 1049 w 1134"/>
                    <a:gd name="T3" fmla="*/ 283 h 992"/>
                    <a:gd name="T4" fmla="*/ 1078 w 1134"/>
                    <a:gd name="T5" fmla="*/ 396 h 992"/>
                    <a:gd name="T6" fmla="*/ 1106 w 1134"/>
                    <a:gd name="T7" fmla="*/ 453 h 992"/>
                    <a:gd name="T8" fmla="*/ 1134 w 1134"/>
                    <a:gd name="T9" fmla="*/ 567 h 992"/>
                    <a:gd name="T10" fmla="*/ 1078 w 1134"/>
                    <a:gd name="T11" fmla="*/ 567 h 992"/>
                    <a:gd name="T12" fmla="*/ 1021 w 1134"/>
                    <a:gd name="T13" fmla="*/ 652 h 992"/>
                    <a:gd name="T14" fmla="*/ 907 w 1134"/>
                    <a:gd name="T15" fmla="*/ 595 h 992"/>
                    <a:gd name="T16" fmla="*/ 907 w 1134"/>
                    <a:gd name="T17" fmla="*/ 538 h 992"/>
                    <a:gd name="T18" fmla="*/ 851 w 1134"/>
                    <a:gd name="T19" fmla="*/ 623 h 992"/>
                    <a:gd name="T20" fmla="*/ 737 w 1134"/>
                    <a:gd name="T21" fmla="*/ 737 h 992"/>
                    <a:gd name="T22" fmla="*/ 652 w 1134"/>
                    <a:gd name="T23" fmla="*/ 850 h 992"/>
                    <a:gd name="T24" fmla="*/ 709 w 1134"/>
                    <a:gd name="T25" fmla="*/ 850 h 992"/>
                    <a:gd name="T26" fmla="*/ 652 w 1134"/>
                    <a:gd name="T27" fmla="*/ 907 h 992"/>
                    <a:gd name="T28" fmla="*/ 652 w 1134"/>
                    <a:gd name="T29" fmla="*/ 992 h 992"/>
                    <a:gd name="T30" fmla="*/ 539 w 1134"/>
                    <a:gd name="T31" fmla="*/ 737 h 992"/>
                    <a:gd name="T32" fmla="*/ 482 w 1134"/>
                    <a:gd name="T33" fmla="*/ 708 h 992"/>
                    <a:gd name="T34" fmla="*/ 511 w 1134"/>
                    <a:gd name="T35" fmla="*/ 595 h 992"/>
                    <a:gd name="T36" fmla="*/ 426 w 1134"/>
                    <a:gd name="T37" fmla="*/ 652 h 992"/>
                    <a:gd name="T38" fmla="*/ 340 w 1134"/>
                    <a:gd name="T39" fmla="*/ 623 h 992"/>
                    <a:gd name="T40" fmla="*/ 170 w 1134"/>
                    <a:gd name="T41" fmla="*/ 482 h 992"/>
                    <a:gd name="T42" fmla="*/ 142 w 1134"/>
                    <a:gd name="T43" fmla="*/ 538 h 992"/>
                    <a:gd name="T44" fmla="*/ 85 w 1134"/>
                    <a:gd name="T45" fmla="*/ 453 h 992"/>
                    <a:gd name="T46" fmla="*/ 29 w 1134"/>
                    <a:gd name="T47" fmla="*/ 340 h 992"/>
                    <a:gd name="T48" fmla="*/ 142 w 1134"/>
                    <a:gd name="T49" fmla="*/ 311 h 992"/>
                    <a:gd name="T50" fmla="*/ 227 w 1134"/>
                    <a:gd name="T51" fmla="*/ 226 h 992"/>
                    <a:gd name="T52" fmla="*/ 284 w 1134"/>
                    <a:gd name="T53" fmla="*/ 56 h 992"/>
                    <a:gd name="T54" fmla="*/ 340 w 1134"/>
                    <a:gd name="T55" fmla="*/ 0 h 992"/>
                    <a:gd name="T56" fmla="*/ 369 w 1134"/>
                    <a:gd name="T57" fmla="*/ 56 h 992"/>
                    <a:gd name="T58" fmla="*/ 340 w 1134"/>
                    <a:gd name="T59" fmla="*/ 113 h 992"/>
                    <a:gd name="T60" fmla="*/ 539 w 1134"/>
                    <a:gd name="T61" fmla="*/ 0 h 992"/>
                    <a:gd name="T62" fmla="*/ 624 w 1134"/>
                    <a:gd name="T63" fmla="*/ 56 h 992"/>
                    <a:gd name="T64" fmla="*/ 709 w 1134"/>
                    <a:gd name="T65" fmla="*/ 56 h 992"/>
                    <a:gd name="T66" fmla="*/ 794 w 1134"/>
                    <a:gd name="T67" fmla="*/ 56 h 992"/>
                    <a:gd name="T68" fmla="*/ 936 w 1134"/>
                    <a:gd name="T69" fmla="*/ 113 h 992"/>
                    <a:gd name="T70" fmla="*/ 993 w 1134"/>
                    <a:gd name="T71" fmla="*/ 56 h 992"/>
                    <a:gd name="T72" fmla="*/ 1021 w 1134"/>
                    <a:gd name="T73" fmla="*/ 141 h 992"/>
                    <a:gd name="T74" fmla="*/ 1049 w 1134"/>
                    <a:gd name="T75" fmla="*/ 198 h 9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134" h="992">
                      <a:moveTo>
                        <a:pt x="1078" y="226"/>
                      </a:moveTo>
                      <a:lnTo>
                        <a:pt x="1106" y="255"/>
                      </a:lnTo>
                      <a:lnTo>
                        <a:pt x="1078" y="283"/>
                      </a:lnTo>
                      <a:lnTo>
                        <a:pt x="1049" y="283"/>
                      </a:lnTo>
                      <a:lnTo>
                        <a:pt x="1078" y="340"/>
                      </a:lnTo>
                      <a:lnTo>
                        <a:pt x="1078" y="396"/>
                      </a:lnTo>
                      <a:lnTo>
                        <a:pt x="1106" y="396"/>
                      </a:lnTo>
                      <a:lnTo>
                        <a:pt x="1106" y="453"/>
                      </a:lnTo>
                      <a:lnTo>
                        <a:pt x="1078" y="510"/>
                      </a:lnTo>
                      <a:lnTo>
                        <a:pt x="1134" y="567"/>
                      </a:lnTo>
                      <a:lnTo>
                        <a:pt x="1134" y="595"/>
                      </a:lnTo>
                      <a:lnTo>
                        <a:pt x="1078" y="567"/>
                      </a:lnTo>
                      <a:lnTo>
                        <a:pt x="1049" y="623"/>
                      </a:lnTo>
                      <a:lnTo>
                        <a:pt x="1021" y="652"/>
                      </a:lnTo>
                      <a:lnTo>
                        <a:pt x="936" y="623"/>
                      </a:lnTo>
                      <a:lnTo>
                        <a:pt x="907" y="595"/>
                      </a:lnTo>
                      <a:lnTo>
                        <a:pt x="936" y="567"/>
                      </a:lnTo>
                      <a:lnTo>
                        <a:pt x="907" y="538"/>
                      </a:lnTo>
                      <a:lnTo>
                        <a:pt x="851" y="567"/>
                      </a:lnTo>
                      <a:lnTo>
                        <a:pt x="851" y="623"/>
                      </a:lnTo>
                      <a:lnTo>
                        <a:pt x="766" y="737"/>
                      </a:lnTo>
                      <a:lnTo>
                        <a:pt x="737" y="737"/>
                      </a:lnTo>
                      <a:lnTo>
                        <a:pt x="652" y="822"/>
                      </a:lnTo>
                      <a:lnTo>
                        <a:pt x="652" y="850"/>
                      </a:lnTo>
                      <a:lnTo>
                        <a:pt x="681" y="822"/>
                      </a:lnTo>
                      <a:lnTo>
                        <a:pt x="709" y="850"/>
                      </a:lnTo>
                      <a:lnTo>
                        <a:pt x="652" y="878"/>
                      </a:lnTo>
                      <a:lnTo>
                        <a:pt x="652" y="907"/>
                      </a:lnTo>
                      <a:lnTo>
                        <a:pt x="681" y="963"/>
                      </a:lnTo>
                      <a:lnTo>
                        <a:pt x="652" y="992"/>
                      </a:lnTo>
                      <a:lnTo>
                        <a:pt x="482" y="822"/>
                      </a:lnTo>
                      <a:lnTo>
                        <a:pt x="539" y="737"/>
                      </a:lnTo>
                      <a:lnTo>
                        <a:pt x="511" y="652"/>
                      </a:lnTo>
                      <a:lnTo>
                        <a:pt x="482" y="708"/>
                      </a:lnTo>
                      <a:lnTo>
                        <a:pt x="454" y="680"/>
                      </a:lnTo>
                      <a:lnTo>
                        <a:pt x="511" y="595"/>
                      </a:lnTo>
                      <a:lnTo>
                        <a:pt x="482" y="595"/>
                      </a:lnTo>
                      <a:lnTo>
                        <a:pt x="426" y="652"/>
                      </a:lnTo>
                      <a:lnTo>
                        <a:pt x="397" y="623"/>
                      </a:lnTo>
                      <a:lnTo>
                        <a:pt x="340" y="623"/>
                      </a:lnTo>
                      <a:lnTo>
                        <a:pt x="312" y="567"/>
                      </a:lnTo>
                      <a:lnTo>
                        <a:pt x="170" y="482"/>
                      </a:lnTo>
                      <a:lnTo>
                        <a:pt x="142" y="510"/>
                      </a:lnTo>
                      <a:lnTo>
                        <a:pt x="142" y="538"/>
                      </a:lnTo>
                      <a:lnTo>
                        <a:pt x="85" y="510"/>
                      </a:lnTo>
                      <a:lnTo>
                        <a:pt x="85" y="453"/>
                      </a:lnTo>
                      <a:lnTo>
                        <a:pt x="0" y="425"/>
                      </a:lnTo>
                      <a:lnTo>
                        <a:pt x="29" y="340"/>
                      </a:lnTo>
                      <a:lnTo>
                        <a:pt x="57" y="368"/>
                      </a:lnTo>
                      <a:lnTo>
                        <a:pt x="142" y="311"/>
                      </a:lnTo>
                      <a:lnTo>
                        <a:pt x="255" y="283"/>
                      </a:lnTo>
                      <a:lnTo>
                        <a:pt x="227" y="226"/>
                      </a:lnTo>
                      <a:lnTo>
                        <a:pt x="312" y="141"/>
                      </a:lnTo>
                      <a:lnTo>
                        <a:pt x="284" y="56"/>
                      </a:lnTo>
                      <a:lnTo>
                        <a:pt x="227" y="28"/>
                      </a:lnTo>
                      <a:lnTo>
                        <a:pt x="340" y="0"/>
                      </a:lnTo>
                      <a:lnTo>
                        <a:pt x="397" y="28"/>
                      </a:lnTo>
                      <a:lnTo>
                        <a:pt x="369" y="56"/>
                      </a:lnTo>
                      <a:lnTo>
                        <a:pt x="312" y="85"/>
                      </a:lnTo>
                      <a:lnTo>
                        <a:pt x="340" y="113"/>
                      </a:lnTo>
                      <a:lnTo>
                        <a:pt x="454" y="85"/>
                      </a:lnTo>
                      <a:lnTo>
                        <a:pt x="539" y="0"/>
                      </a:lnTo>
                      <a:lnTo>
                        <a:pt x="624" y="0"/>
                      </a:lnTo>
                      <a:lnTo>
                        <a:pt x="624" y="56"/>
                      </a:lnTo>
                      <a:lnTo>
                        <a:pt x="681" y="28"/>
                      </a:lnTo>
                      <a:lnTo>
                        <a:pt x="709" y="56"/>
                      </a:lnTo>
                      <a:lnTo>
                        <a:pt x="766" y="28"/>
                      </a:lnTo>
                      <a:lnTo>
                        <a:pt x="794" y="56"/>
                      </a:lnTo>
                      <a:lnTo>
                        <a:pt x="879" y="56"/>
                      </a:lnTo>
                      <a:lnTo>
                        <a:pt x="936" y="113"/>
                      </a:lnTo>
                      <a:lnTo>
                        <a:pt x="936" y="85"/>
                      </a:lnTo>
                      <a:lnTo>
                        <a:pt x="993" y="56"/>
                      </a:lnTo>
                      <a:lnTo>
                        <a:pt x="993" y="113"/>
                      </a:lnTo>
                      <a:lnTo>
                        <a:pt x="1021" y="141"/>
                      </a:lnTo>
                      <a:lnTo>
                        <a:pt x="1049" y="141"/>
                      </a:lnTo>
                      <a:lnTo>
                        <a:pt x="1049" y="198"/>
                      </a:lnTo>
                      <a:lnTo>
                        <a:pt x="1078" y="226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07" name="Freeform 978">
                  <a:extLst>
                    <a:ext uri="{FF2B5EF4-FFF2-40B4-BE49-F238E27FC236}">
                      <a16:creationId xmlns:a16="http://schemas.microsoft.com/office/drawing/2014/main" id="{9CAE3F24-EE52-48EF-B7FB-FB7440C3D4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28" y="3421"/>
                  <a:ext cx="1786" cy="1191"/>
                </a:xfrm>
                <a:custGeom>
                  <a:avLst/>
                  <a:gdLst>
                    <a:gd name="T0" fmla="*/ 652 w 1786"/>
                    <a:gd name="T1" fmla="*/ 0 h 1191"/>
                    <a:gd name="T2" fmla="*/ 737 w 1786"/>
                    <a:gd name="T3" fmla="*/ 85 h 1191"/>
                    <a:gd name="T4" fmla="*/ 850 w 1786"/>
                    <a:gd name="T5" fmla="*/ 198 h 1191"/>
                    <a:gd name="T6" fmla="*/ 964 w 1786"/>
                    <a:gd name="T7" fmla="*/ 340 h 1191"/>
                    <a:gd name="T8" fmla="*/ 1049 w 1786"/>
                    <a:gd name="T9" fmla="*/ 340 h 1191"/>
                    <a:gd name="T10" fmla="*/ 1077 w 1786"/>
                    <a:gd name="T11" fmla="*/ 397 h 1191"/>
                    <a:gd name="T12" fmla="*/ 1106 w 1786"/>
                    <a:gd name="T13" fmla="*/ 510 h 1191"/>
                    <a:gd name="T14" fmla="*/ 1162 w 1786"/>
                    <a:gd name="T15" fmla="*/ 624 h 1191"/>
                    <a:gd name="T16" fmla="*/ 1162 w 1786"/>
                    <a:gd name="T17" fmla="*/ 680 h 1191"/>
                    <a:gd name="T18" fmla="*/ 1162 w 1786"/>
                    <a:gd name="T19" fmla="*/ 765 h 1191"/>
                    <a:gd name="T20" fmla="*/ 1247 w 1786"/>
                    <a:gd name="T21" fmla="*/ 794 h 1191"/>
                    <a:gd name="T22" fmla="*/ 1474 w 1786"/>
                    <a:gd name="T23" fmla="*/ 680 h 1191"/>
                    <a:gd name="T24" fmla="*/ 1587 w 1786"/>
                    <a:gd name="T25" fmla="*/ 680 h 1191"/>
                    <a:gd name="T26" fmla="*/ 1701 w 1786"/>
                    <a:gd name="T27" fmla="*/ 652 h 1191"/>
                    <a:gd name="T28" fmla="*/ 1701 w 1786"/>
                    <a:gd name="T29" fmla="*/ 737 h 1191"/>
                    <a:gd name="T30" fmla="*/ 1729 w 1786"/>
                    <a:gd name="T31" fmla="*/ 850 h 1191"/>
                    <a:gd name="T32" fmla="*/ 1673 w 1786"/>
                    <a:gd name="T33" fmla="*/ 907 h 1191"/>
                    <a:gd name="T34" fmla="*/ 1616 w 1786"/>
                    <a:gd name="T35" fmla="*/ 907 h 1191"/>
                    <a:gd name="T36" fmla="*/ 1587 w 1786"/>
                    <a:gd name="T37" fmla="*/ 1106 h 1191"/>
                    <a:gd name="T38" fmla="*/ 1531 w 1786"/>
                    <a:gd name="T39" fmla="*/ 1162 h 1191"/>
                    <a:gd name="T40" fmla="*/ 1389 w 1786"/>
                    <a:gd name="T41" fmla="*/ 1191 h 1191"/>
                    <a:gd name="T42" fmla="*/ 1332 w 1786"/>
                    <a:gd name="T43" fmla="*/ 1134 h 1191"/>
                    <a:gd name="T44" fmla="*/ 1304 w 1786"/>
                    <a:gd name="T45" fmla="*/ 1049 h 1191"/>
                    <a:gd name="T46" fmla="*/ 1247 w 1786"/>
                    <a:gd name="T47" fmla="*/ 1049 h 1191"/>
                    <a:gd name="T48" fmla="*/ 1134 w 1786"/>
                    <a:gd name="T49" fmla="*/ 992 h 1191"/>
                    <a:gd name="T50" fmla="*/ 1021 w 1786"/>
                    <a:gd name="T51" fmla="*/ 1020 h 1191"/>
                    <a:gd name="T52" fmla="*/ 907 w 1786"/>
                    <a:gd name="T53" fmla="*/ 1020 h 1191"/>
                    <a:gd name="T54" fmla="*/ 737 w 1786"/>
                    <a:gd name="T55" fmla="*/ 964 h 1191"/>
                    <a:gd name="T56" fmla="*/ 652 w 1786"/>
                    <a:gd name="T57" fmla="*/ 1020 h 1191"/>
                    <a:gd name="T58" fmla="*/ 454 w 1786"/>
                    <a:gd name="T59" fmla="*/ 935 h 1191"/>
                    <a:gd name="T60" fmla="*/ 397 w 1786"/>
                    <a:gd name="T61" fmla="*/ 879 h 1191"/>
                    <a:gd name="T62" fmla="*/ 113 w 1786"/>
                    <a:gd name="T63" fmla="*/ 822 h 1191"/>
                    <a:gd name="T64" fmla="*/ 85 w 1786"/>
                    <a:gd name="T65" fmla="*/ 709 h 1191"/>
                    <a:gd name="T66" fmla="*/ 113 w 1786"/>
                    <a:gd name="T67" fmla="*/ 652 h 1191"/>
                    <a:gd name="T68" fmla="*/ 142 w 1786"/>
                    <a:gd name="T69" fmla="*/ 567 h 1191"/>
                    <a:gd name="T70" fmla="*/ 85 w 1786"/>
                    <a:gd name="T71" fmla="*/ 482 h 1191"/>
                    <a:gd name="T72" fmla="*/ 0 w 1786"/>
                    <a:gd name="T73" fmla="*/ 312 h 1191"/>
                    <a:gd name="T74" fmla="*/ 198 w 1786"/>
                    <a:gd name="T75" fmla="*/ 227 h 1191"/>
                    <a:gd name="T76" fmla="*/ 312 w 1786"/>
                    <a:gd name="T77" fmla="*/ 170 h 1191"/>
                    <a:gd name="T78" fmla="*/ 454 w 1786"/>
                    <a:gd name="T79" fmla="*/ 142 h 1191"/>
                    <a:gd name="T80" fmla="*/ 510 w 1786"/>
                    <a:gd name="T81" fmla="*/ 57 h 11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786" h="1191">
                      <a:moveTo>
                        <a:pt x="510" y="0"/>
                      </a:moveTo>
                      <a:lnTo>
                        <a:pt x="652" y="0"/>
                      </a:lnTo>
                      <a:lnTo>
                        <a:pt x="652" y="57"/>
                      </a:lnTo>
                      <a:lnTo>
                        <a:pt x="737" y="85"/>
                      </a:lnTo>
                      <a:lnTo>
                        <a:pt x="765" y="142"/>
                      </a:lnTo>
                      <a:lnTo>
                        <a:pt x="850" y="198"/>
                      </a:lnTo>
                      <a:lnTo>
                        <a:pt x="879" y="283"/>
                      </a:lnTo>
                      <a:lnTo>
                        <a:pt x="964" y="340"/>
                      </a:lnTo>
                      <a:lnTo>
                        <a:pt x="935" y="368"/>
                      </a:lnTo>
                      <a:lnTo>
                        <a:pt x="1049" y="340"/>
                      </a:lnTo>
                      <a:lnTo>
                        <a:pt x="1077" y="368"/>
                      </a:lnTo>
                      <a:lnTo>
                        <a:pt x="1077" y="397"/>
                      </a:lnTo>
                      <a:lnTo>
                        <a:pt x="1134" y="425"/>
                      </a:lnTo>
                      <a:lnTo>
                        <a:pt x="1106" y="510"/>
                      </a:lnTo>
                      <a:lnTo>
                        <a:pt x="1162" y="539"/>
                      </a:lnTo>
                      <a:lnTo>
                        <a:pt x="1162" y="624"/>
                      </a:lnTo>
                      <a:lnTo>
                        <a:pt x="1134" y="652"/>
                      </a:lnTo>
                      <a:lnTo>
                        <a:pt x="1162" y="680"/>
                      </a:lnTo>
                      <a:lnTo>
                        <a:pt x="1134" y="737"/>
                      </a:lnTo>
                      <a:lnTo>
                        <a:pt x="1162" y="765"/>
                      </a:lnTo>
                      <a:lnTo>
                        <a:pt x="1219" y="765"/>
                      </a:lnTo>
                      <a:lnTo>
                        <a:pt x="1247" y="794"/>
                      </a:lnTo>
                      <a:lnTo>
                        <a:pt x="1361" y="765"/>
                      </a:lnTo>
                      <a:lnTo>
                        <a:pt x="1474" y="680"/>
                      </a:lnTo>
                      <a:lnTo>
                        <a:pt x="1502" y="709"/>
                      </a:lnTo>
                      <a:lnTo>
                        <a:pt x="1587" y="680"/>
                      </a:lnTo>
                      <a:lnTo>
                        <a:pt x="1644" y="737"/>
                      </a:lnTo>
                      <a:lnTo>
                        <a:pt x="1701" y="652"/>
                      </a:lnTo>
                      <a:lnTo>
                        <a:pt x="1729" y="709"/>
                      </a:lnTo>
                      <a:lnTo>
                        <a:pt x="1701" y="737"/>
                      </a:lnTo>
                      <a:lnTo>
                        <a:pt x="1786" y="794"/>
                      </a:lnTo>
                      <a:lnTo>
                        <a:pt x="1729" y="850"/>
                      </a:lnTo>
                      <a:lnTo>
                        <a:pt x="1673" y="879"/>
                      </a:lnTo>
                      <a:lnTo>
                        <a:pt x="1673" y="907"/>
                      </a:lnTo>
                      <a:lnTo>
                        <a:pt x="1616" y="850"/>
                      </a:lnTo>
                      <a:lnTo>
                        <a:pt x="1616" y="907"/>
                      </a:lnTo>
                      <a:lnTo>
                        <a:pt x="1559" y="935"/>
                      </a:lnTo>
                      <a:lnTo>
                        <a:pt x="1587" y="1106"/>
                      </a:lnTo>
                      <a:lnTo>
                        <a:pt x="1531" y="1106"/>
                      </a:lnTo>
                      <a:lnTo>
                        <a:pt x="1531" y="1162"/>
                      </a:lnTo>
                      <a:lnTo>
                        <a:pt x="1474" y="1106"/>
                      </a:lnTo>
                      <a:lnTo>
                        <a:pt x="1389" y="1191"/>
                      </a:lnTo>
                      <a:lnTo>
                        <a:pt x="1389" y="1134"/>
                      </a:lnTo>
                      <a:lnTo>
                        <a:pt x="1332" y="1134"/>
                      </a:lnTo>
                      <a:lnTo>
                        <a:pt x="1304" y="1134"/>
                      </a:lnTo>
                      <a:lnTo>
                        <a:pt x="1304" y="1049"/>
                      </a:lnTo>
                      <a:lnTo>
                        <a:pt x="1247" y="1077"/>
                      </a:lnTo>
                      <a:lnTo>
                        <a:pt x="1247" y="1049"/>
                      </a:lnTo>
                      <a:lnTo>
                        <a:pt x="1191" y="1049"/>
                      </a:lnTo>
                      <a:lnTo>
                        <a:pt x="1134" y="992"/>
                      </a:lnTo>
                      <a:lnTo>
                        <a:pt x="1021" y="1049"/>
                      </a:lnTo>
                      <a:lnTo>
                        <a:pt x="1021" y="1020"/>
                      </a:lnTo>
                      <a:lnTo>
                        <a:pt x="935" y="1049"/>
                      </a:lnTo>
                      <a:lnTo>
                        <a:pt x="907" y="1020"/>
                      </a:lnTo>
                      <a:lnTo>
                        <a:pt x="850" y="1020"/>
                      </a:lnTo>
                      <a:lnTo>
                        <a:pt x="737" y="964"/>
                      </a:lnTo>
                      <a:lnTo>
                        <a:pt x="680" y="964"/>
                      </a:lnTo>
                      <a:lnTo>
                        <a:pt x="652" y="1020"/>
                      </a:lnTo>
                      <a:lnTo>
                        <a:pt x="595" y="1020"/>
                      </a:lnTo>
                      <a:lnTo>
                        <a:pt x="454" y="935"/>
                      </a:lnTo>
                      <a:lnTo>
                        <a:pt x="425" y="935"/>
                      </a:lnTo>
                      <a:lnTo>
                        <a:pt x="397" y="879"/>
                      </a:lnTo>
                      <a:lnTo>
                        <a:pt x="170" y="822"/>
                      </a:lnTo>
                      <a:lnTo>
                        <a:pt x="113" y="822"/>
                      </a:lnTo>
                      <a:lnTo>
                        <a:pt x="28" y="794"/>
                      </a:lnTo>
                      <a:lnTo>
                        <a:pt x="85" y="709"/>
                      </a:lnTo>
                      <a:lnTo>
                        <a:pt x="85" y="680"/>
                      </a:lnTo>
                      <a:lnTo>
                        <a:pt x="113" y="652"/>
                      </a:lnTo>
                      <a:lnTo>
                        <a:pt x="113" y="595"/>
                      </a:lnTo>
                      <a:lnTo>
                        <a:pt x="142" y="567"/>
                      </a:lnTo>
                      <a:lnTo>
                        <a:pt x="142" y="510"/>
                      </a:lnTo>
                      <a:lnTo>
                        <a:pt x="85" y="482"/>
                      </a:lnTo>
                      <a:lnTo>
                        <a:pt x="85" y="397"/>
                      </a:lnTo>
                      <a:lnTo>
                        <a:pt x="0" y="312"/>
                      </a:lnTo>
                      <a:lnTo>
                        <a:pt x="113" y="283"/>
                      </a:lnTo>
                      <a:lnTo>
                        <a:pt x="198" y="227"/>
                      </a:lnTo>
                      <a:lnTo>
                        <a:pt x="283" y="227"/>
                      </a:lnTo>
                      <a:lnTo>
                        <a:pt x="312" y="170"/>
                      </a:lnTo>
                      <a:lnTo>
                        <a:pt x="397" y="170"/>
                      </a:lnTo>
                      <a:lnTo>
                        <a:pt x="454" y="142"/>
                      </a:lnTo>
                      <a:lnTo>
                        <a:pt x="454" y="57"/>
                      </a:lnTo>
                      <a:lnTo>
                        <a:pt x="510" y="57"/>
                      </a:lnTo>
                      <a:lnTo>
                        <a:pt x="510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08" name="Freeform 980">
                  <a:extLst>
                    <a:ext uri="{FF2B5EF4-FFF2-40B4-BE49-F238E27FC236}">
                      <a16:creationId xmlns:a16="http://schemas.microsoft.com/office/drawing/2014/main" id="{37377C9C-9D05-45D7-9938-A38220CF2C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3" y="3109"/>
                  <a:ext cx="595" cy="624"/>
                </a:xfrm>
                <a:custGeom>
                  <a:avLst/>
                  <a:gdLst>
                    <a:gd name="T0" fmla="*/ 142 w 595"/>
                    <a:gd name="T1" fmla="*/ 0 h 624"/>
                    <a:gd name="T2" fmla="*/ 85 w 595"/>
                    <a:gd name="T3" fmla="*/ 57 h 624"/>
                    <a:gd name="T4" fmla="*/ 28 w 595"/>
                    <a:gd name="T5" fmla="*/ 227 h 624"/>
                    <a:gd name="T6" fmla="*/ 0 w 595"/>
                    <a:gd name="T7" fmla="*/ 340 h 624"/>
                    <a:gd name="T8" fmla="*/ 57 w 595"/>
                    <a:gd name="T9" fmla="*/ 397 h 624"/>
                    <a:gd name="T10" fmla="*/ 85 w 595"/>
                    <a:gd name="T11" fmla="*/ 454 h 624"/>
                    <a:gd name="T12" fmla="*/ 85 w 595"/>
                    <a:gd name="T13" fmla="*/ 624 h 624"/>
                    <a:gd name="T14" fmla="*/ 198 w 595"/>
                    <a:gd name="T15" fmla="*/ 595 h 624"/>
                    <a:gd name="T16" fmla="*/ 283 w 595"/>
                    <a:gd name="T17" fmla="*/ 539 h 624"/>
                    <a:gd name="T18" fmla="*/ 368 w 595"/>
                    <a:gd name="T19" fmla="*/ 539 h 624"/>
                    <a:gd name="T20" fmla="*/ 397 w 595"/>
                    <a:gd name="T21" fmla="*/ 482 h 624"/>
                    <a:gd name="T22" fmla="*/ 482 w 595"/>
                    <a:gd name="T23" fmla="*/ 482 h 624"/>
                    <a:gd name="T24" fmla="*/ 539 w 595"/>
                    <a:gd name="T25" fmla="*/ 454 h 624"/>
                    <a:gd name="T26" fmla="*/ 539 w 595"/>
                    <a:gd name="T27" fmla="*/ 369 h 624"/>
                    <a:gd name="T28" fmla="*/ 595 w 595"/>
                    <a:gd name="T29" fmla="*/ 369 h 624"/>
                    <a:gd name="T30" fmla="*/ 595 w 595"/>
                    <a:gd name="T31" fmla="*/ 312 h 624"/>
                    <a:gd name="T32" fmla="*/ 539 w 595"/>
                    <a:gd name="T33" fmla="*/ 255 h 624"/>
                    <a:gd name="T34" fmla="*/ 567 w 595"/>
                    <a:gd name="T35" fmla="*/ 227 h 624"/>
                    <a:gd name="T36" fmla="*/ 539 w 595"/>
                    <a:gd name="T37" fmla="*/ 170 h 624"/>
                    <a:gd name="T38" fmla="*/ 567 w 595"/>
                    <a:gd name="T39" fmla="*/ 142 h 624"/>
                    <a:gd name="T40" fmla="*/ 510 w 595"/>
                    <a:gd name="T41" fmla="*/ 85 h 624"/>
                    <a:gd name="T42" fmla="*/ 425 w 595"/>
                    <a:gd name="T43" fmla="*/ 85 h 624"/>
                    <a:gd name="T44" fmla="*/ 368 w 595"/>
                    <a:gd name="T45" fmla="*/ 57 h 624"/>
                    <a:gd name="T46" fmla="*/ 255 w 595"/>
                    <a:gd name="T47" fmla="*/ 57 h 624"/>
                    <a:gd name="T48" fmla="*/ 227 w 595"/>
                    <a:gd name="T49" fmla="*/ 85 h 624"/>
                    <a:gd name="T50" fmla="*/ 170 w 595"/>
                    <a:gd name="T51" fmla="*/ 57 h 624"/>
                    <a:gd name="T52" fmla="*/ 142 w 595"/>
                    <a:gd name="T53" fmla="*/ 0 h 6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595" h="624">
                      <a:moveTo>
                        <a:pt x="142" y="0"/>
                      </a:moveTo>
                      <a:lnTo>
                        <a:pt x="85" y="57"/>
                      </a:lnTo>
                      <a:lnTo>
                        <a:pt x="28" y="227"/>
                      </a:lnTo>
                      <a:lnTo>
                        <a:pt x="0" y="340"/>
                      </a:lnTo>
                      <a:lnTo>
                        <a:pt x="57" y="397"/>
                      </a:lnTo>
                      <a:lnTo>
                        <a:pt x="85" y="454"/>
                      </a:lnTo>
                      <a:lnTo>
                        <a:pt x="85" y="624"/>
                      </a:lnTo>
                      <a:lnTo>
                        <a:pt x="198" y="595"/>
                      </a:lnTo>
                      <a:lnTo>
                        <a:pt x="283" y="539"/>
                      </a:lnTo>
                      <a:lnTo>
                        <a:pt x="368" y="539"/>
                      </a:lnTo>
                      <a:lnTo>
                        <a:pt x="397" y="482"/>
                      </a:lnTo>
                      <a:lnTo>
                        <a:pt x="482" y="482"/>
                      </a:lnTo>
                      <a:lnTo>
                        <a:pt x="539" y="454"/>
                      </a:lnTo>
                      <a:lnTo>
                        <a:pt x="539" y="369"/>
                      </a:lnTo>
                      <a:lnTo>
                        <a:pt x="595" y="369"/>
                      </a:lnTo>
                      <a:lnTo>
                        <a:pt x="595" y="312"/>
                      </a:lnTo>
                      <a:lnTo>
                        <a:pt x="539" y="255"/>
                      </a:lnTo>
                      <a:lnTo>
                        <a:pt x="567" y="227"/>
                      </a:lnTo>
                      <a:lnTo>
                        <a:pt x="539" y="170"/>
                      </a:lnTo>
                      <a:lnTo>
                        <a:pt x="567" y="142"/>
                      </a:lnTo>
                      <a:lnTo>
                        <a:pt x="510" y="85"/>
                      </a:lnTo>
                      <a:lnTo>
                        <a:pt x="425" y="85"/>
                      </a:lnTo>
                      <a:lnTo>
                        <a:pt x="368" y="57"/>
                      </a:lnTo>
                      <a:lnTo>
                        <a:pt x="255" y="57"/>
                      </a:lnTo>
                      <a:lnTo>
                        <a:pt x="227" y="85"/>
                      </a:lnTo>
                      <a:lnTo>
                        <a:pt x="170" y="57"/>
                      </a:lnTo>
                      <a:lnTo>
                        <a:pt x="142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09" name="Freeform 981">
                  <a:extLst>
                    <a:ext uri="{FF2B5EF4-FFF2-40B4-BE49-F238E27FC236}">
                      <a16:creationId xmlns:a16="http://schemas.microsoft.com/office/drawing/2014/main" id="{77FEACDB-EED0-4572-8DF6-306459E2C3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04" y="2145"/>
                  <a:ext cx="1021" cy="794"/>
                </a:xfrm>
                <a:custGeom>
                  <a:avLst/>
                  <a:gdLst>
                    <a:gd name="T0" fmla="*/ 964 w 1021"/>
                    <a:gd name="T1" fmla="*/ 312 h 794"/>
                    <a:gd name="T2" fmla="*/ 992 w 1021"/>
                    <a:gd name="T3" fmla="*/ 425 h 794"/>
                    <a:gd name="T4" fmla="*/ 992 w 1021"/>
                    <a:gd name="T5" fmla="*/ 482 h 794"/>
                    <a:gd name="T6" fmla="*/ 1021 w 1021"/>
                    <a:gd name="T7" fmla="*/ 539 h 794"/>
                    <a:gd name="T8" fmla="*/ 964 w 1021"/>
                    <a:gd name="T9" fmla="*/ 596 h 794"/>
                    <a:gd name="T10" fmla="*/ 992 w 1021"/>
                    <a:gd name="T11" fmla="*/ 652 h 794"/>
                    <a:gd name="T12" fmla="*/ 992 w 1021"/>
                    <a:gd name="T13" fmla="*/ 766 h 794"/>
                    <a:gd name="T14" fmla="*/ 964 w 1021"/>
                    <a:gd name="T15" fmla="*/ 794 h 794"/>
                    <a:gd name="T16" fmla="*/ 907 w 1021"/>
                    <a:gd name="T17" fmla="*/ 794 h 794"/>
                    <a:gd name="T18" fmla="*/ 907 w 1021"/>
                    <a:gd name="T19" fmla="*/ 766 h 794"/>
                    <a:gd name="T20" fmla="*/ 794 w 1021"/>
                    <a:gd name="T21" fmla="*/ 737 h 794"/>
                    <a:gd name="T22" fmla="*/ 794 w 1021"/>
                    <a:gd name="T23" fmla="*/ 709 h 794"/>
                    <a:gd name="T24" fmla="*/ 737 w 1021"/>
                    <a:gd name="T25" fmla="*/ 567 h 794"/>
                    <a:gd name="T26" fmla="*/ 681 w 1021"/>
                    <a:gd name="T27" fmla="*/ 539 h 794"/>
                    <a:gd name="T28" fmla="*/ 624 w 1021"/>
                    <a:gd name="T29" fmla="*/ 567 h 794"/>
                    <a:gd name="T30" fmla="*/ 539 w 1021"/>
                    <a:gd name="T31" fmla="*/ 482 h 794"/>
                    <a:gd name="T32" fmla="*/ 454 w 1021"/>
                    <a:gd name="T33" fmla="*/ 510 h 794"/>
                    <a:gd name="T34" fmla="*/ 425 w 1021"/>
                    <a:gd name="T35" fmla="*/ 510 h 794"/>
                    <a:gd name="T36" fmla="*/ 340 w 1021"/>
                    <a:gd name="T37" fmla="*/ 539 h 794"/>
                    <a:gd name="T38" fmla="*/ 340 w 1021"/>
                    <a:gd name="T39" fmla="*/ 454 h 794"/>
                    <a:gd name="T40" fmla="*/ 284 w 1021"/>
                    <a:gd name="T41" fmla="*/ 425 h 794"/>
                    <a:gd name="T42" fmla="*/ 227 w 1021"/>
                    <a:gd name="T43" fmla="*/ 454 h 794"/>
                    <a:gd name="T44" fmla="*/ 114 w 1021"/>
                    <a:gd name="T45" fmla="*/ 397 h 794"/>
                    <a:gd name="T46" fmla="*/ 85 w 1021"/>
                    <a:gd name="T47" fmla="*/ 340 h 794"/>
                    <a:gd name="T48" fmla="*/ 0 w 1021"/>
                    <a:gd name="T49" fmla="*/ 340 h 794"/>
                    <a:gd name="T50" fmla="*/ 57 w 1021"/>
                    <a:gd name="T51" fmla="*/ 227 h 794"/>
                    <a:gd name="T52" fmla="*/ 114 w 1021"/>
                    <a:gd name="T53" fmla="*/ 255 h 794"/>
                    <a:gd name="T54" fmla="*/ 114 w 1021"/>
                    <a:gd name="T55" fmla="*/ 227 h 794"/>
                    <a:gd name="T56" fmla="*/ 199 w 1021"/>
                    <a:gd name="T57" fmla="*/ 227 h 794"/>
                    <a:gd name="T58" fmla="*/ 255 w 1021"/>
                    <a:gd name="T59" fmla="*/ 199 h 794"/>
                    <a:gd name="T60" fmla="*/ 284 w 1021"/>
                    <a:gd name="T61" fmla="*/ 142 h 794"/>
                    <a:gd name="T62" fmla="*/ 284 w 1021"/>
                    <a:gd name="T63" fmla="*/ 85 h 794"/>
                    <a:gd name="T64" fmla="*/ 369 w 1021"/>
                    <a:gd name="T65" fmla="*/ 0 h 794"/>
                    <a:gd name="T66" fmla="*/ 369 w 1021"/>
                    <a:gd name="T67" fmla="*/ 57 h 794"/>
                    <a:gd name="T68" fmla="*/ 454 w 1021"/>
                    <a:gd name="T69" fmla="*/ 85 h 794"/>
                    <a:gd name="T70" fmla="*/ 511 w 1021"/>
                    <a:gd name="T71" fmla="*/ 57 h 794"/>
                    <a:gd name="T72" fmla="*/ 567 w 1021"/>
                    <a:gd name="T73" fmla="*/ 114 h 794"/>
                    <a:gd name="T74" fmla="*/ 539 w 1021"/>
                    <a:gd name="T75" fmla="*/ 142 h 794"/>
                    <a:gd name="T76" fmla="*/ 567 w 1021"/>
                    <a:gd name="T77" fmla="*/ 170 h 794"/>
                    <a:gd name="T78" fmla="*/ 539 w 1021"/>
                    <a:gd name="T79" fmla="*/ 227 h 794"/>
                    <a:gd name="T80" fmla="*/ 567 w 1021"/>
                    <a:gd name="T81" fmla="*/ 284 h 794"/>
                    <a:gd name="T82" fmla="*/ 709 w 1021"/>
                    <a:gd name="T83" fmla="*/ 340 h 794"/>
                    <a:gd name="T84" fmla="*/ 709 w 1021"/>
                    <a:gd name="T85" fmla="*/ 369 h 794"/>
                    <a:gd name="T86" fmla="*/ 766 w 1021"/>
                    <a:gd name="T87" fmla="*/ 340 h 794"/>
                    <a:gd name="T88" fmla="*/ 737 w 1021"/>
                    <a:gd name="T89" fmla="*/ 284 h 794"/>
                    <a:gd name="T90" fmla="*/ 766 w 1021"/>
                    <a:gd name="T91" fmla="*/ 284 h 794"/>
                    <a:gd name="T92" fmla="*/ 794 w 1021"/>
                    <a:gd name="T93" fmla="*/ 312 h 794"/>
                    <a:gd name="T94" fmla="*/ 879 w 1021"/>
                    <a:gd name="T95" fmla="*/ 284 h 794"/>
                    <a:gd name="T96" fmla="*/ 964 w 1021"/>
                    <a:gd name="T97" fmla="*/ 312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1021" h="794">
                      <a:moveTo>
                        <a:pt x="964" y="312"/>
                      </a:moveTo>
                      <a:lnTo>
                        <a:pt x="992" y="425"/>
                      </a:lnTo>
                      <a:lnTo>
                        <a:pt x="992" y="482"/>
                      </a:lnTo>
                      <a:lnTo>
                        <a:pt x="1021" y="539"/>
                      </a:lnTo>
                      <a:lnTo>
                        <a:pt x="964" y="596"/>
                      </a:lnTo>
                      <a:lnTo>
                        <a:pt x="992" y="652"/>
                      </a:lnTo>
                      <a:lnTo>
                        <a:pt x="992" y="766"/>
                      </a:lnTo>
                      <a:lnTo>
                        <a:pt x="964" y="794"/>
                      </a:lnTo>
                      <a:lnTo>
                        <a:pt x="907" y="794"/>
                      </a:lnTo>
                      <a:lnTo>
                        <a:pt x="907" y="766"/>
                      </a:lnTo>
                      <a:lnTo>
                        <a:pt x="794" y="737"/>
                      </a:lnTo>
                      <a:lnTo>
                        <a:pt x="794" y="709"/>
                      </a:lnTo>
                      <a:lnTo>
                        <a:pt x="737" y="567"/>
                      </a:lnTo>
                      <a:lnTo>
                        <a:pt x="681" y="539"/>
                      </a:lnTo>
                      <a:lnTo>
                        <a:pt x="624" y="567"/>
                      </a:lnTo>
                      <a:lnTo>
                        <a:pt x="539" y="482"/>
                      </a:lnTo>
                      <a:lnTo>
                        <a:pt x="454" y="510"/>
                      </a:lnTo>
                      <a:lnTo>
                        <a:pt x="425" y="510"/>
                      </a:lnTo>
                      <a:lnTo>
                        <a:pt x="340" y="539"/>
                      </a:lnTo>
                      <a:lnTo>
                        <a:pt x="340" y="454"/>
                      </a:lnTo>
                      <a:lnTo>
                        <a:pt x="284" y="425"/>
                      </a:lnTo>
                      <a:lnTo>
                        <a:pt x="227" y="454"/>
                      </a:lnTo>
                      <a:lnTo>
                        <a:pt x="114" y="397"/>
                      </a:lnTo>
                      <a:lnTo>
                        <a:pt x="85" y="340"/>
                      </a:lnTo>
                      <a:lnTo>
                        <a:pt x="0" y="340"/>
                      </a:lnTo>
                      <a:lnTo>
                        <a:pt x="57" y="227"/>
                      </a:lnTo>
                      <a:lnTo>
                        <a:pt x="114" y="255"/>
                      </a:lnTo>
                      <a:lnTo>
                        <a:pt x="114" y="227"/>
                      </a:lnTo>
                      <a:lnTo>
                        <a:pt x="199" y="227"/>
                      </a:lnTo>
                      <a:lnTo>
                        <a:pt x="255" y="199"/>
                      </a:lnTo>
                      <a:lnTo>
                        <a:pt x="284" y="142"/>
                      </a:lnTo>
                      <a:lnTo>
                        <a:pt x="284" y="85"/>
                      </a:lnTo>
                      <a:lnTo>
                        <a:pt x="369" y="0"/>
                      </a:lnTo>
                      <a:lnTo>
                        <a:pt x="369" y="57"/>
                      </a:lnTo>
                      <a:lnTo>
                        <a:pt x="454" y="85"/>
                      </a:lnTo>
                      <a:lnTo>
                        <a:pt x="511" y="57"/>
                      </a:lnTo>
                      <a:lnTo>
                        <a:pt x="567" y="114"/>
                      </a:lnTo>
                      <a:lnTo>
                        <a:pt x="539" y="142"/>
                      </a:lnTo>
                      <a:lnTo>
                        <a:pt x="567" y="170"/>
                      </a:lnTo>
                      <a:lnTo>
                        <a:pt x="539" y="227"/>
                      </a:lnTo>
                      <a:lnTo>
                        <a:pt x="567" y="284"/>
                      </a:lnTo>
                      <a:lnTo>
                        <a:pt x="709" y="340"/>
                      </a:lnTo>
                      <a:lnTo>
                        <a:pt x="709" y="369"/>
                      </a:lnTo>
                      <a:lnTo>
                        <a:pt x="766" y="340"/>
                      </a:lnTo>
                      <a:lnTo>
                        <a:pt x="737" y="284"/>
                      </a:lnTo>
                      <a:lnTo>
                        <a:pt x="766" y="284"/>
                      </a:lnTo>
                      <a:lnTo>
                        <a:pt x="794" y="312"/>
                      </a:lnTo>
                      <a:lnTo>
                        <a:pt x="879" y="284"/>
                      </a:lnTo>
                      <a:lnTo>
                        <a:pt x="964" y="312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10" name="Freeform 983">
                  <a:extLst>
                    <a:ext uri="{FF2B5EF4-FFF2-40B4-BE49-F238E27FC236}">
                      <a16:creationId xmlns:a16="http://schemas.microsoft.com/office/drawing/2014/main" id="{83899269-A1DE-46FD-8C45-7A4044D4BC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15" y="1975"/>
                  <a:ext cx="510" cy="539"/>
                </a:xfrm>
                <a:custGeom>
                  <a:avLst/>
                  <a:gdLst>
                    <a:gd name="T0" fmla="*/ 368 w 510"/>
                    <a:gd name="T1" fmla="*/ 454 h 539"/>
                    <a:gd name="T2" fmla="*/ 283 w 510"/>
                    <a:gd name="T3" fmla="*/ 482 h 539"/>
                    <a:gd name="T4" fmla="*/ 255 w 510"/>
                    <a:gd name="T5" fmla="*/ 454 h 539"/>
                    <a:gd name="T6" fmla="*/ 226 w 510"/>
                    <a:gd name="T7" fmla="*/ 454 h 539"/>
                    <a:gd name="T8" fmla="*/ 255 w 510"/>
                    <a:gd name="T9" fmla="*/ 510 h 539"/>
                    <a:gd name="T10" fmla="*/ 198 w 510"/>
                    <a:gd name="T11" fmla="*/ 539 h 539"/>
                    <a:gd name="T12" fmla="*/ 198 w 510"/>
                    <a:gd name="T13" fmla="*/ 510 h 539"/>
                    <a:gd name="T14" fmla="*/ 56 w 510"/>
                    <a:gd name="T15" fmla="*/ 454 h 539"/>
                    <a:gd name="T16" fmla="*/ 28 w 510"/>
                    <a:gd name="T17" fmla="*/ 397 h 539"/>
                    <a:gd name="T18" fmla="*/ 56 w 510"/>
                    <a:gd name="T19" fmla="*/ 340 h 539"/>
                    <a:gd name="T20" fmla="*/ 28 w 510"/>
                    <a:gd name="T21" fmla="*/ 312 h 539"/>
                    <a:gd name="T22" fmla="*/ 56 w 510"/>
                    <a:gd name="T23" fmla="*/ 284 h 539"/>
                    <a:gd name="T24" fmla="*/ 0 w 510"/>
                    <a:gd name="T25" fmla="*/ 227 h 539"/>
                    <a:gd name="T26" fmla="*/ 56 w 510"/>
                    <a:gd name="T27" fmla="*/ 199 h 539"/>
                    <a:gd name="T28" fmla="*/ 56 w 510"/>
                    <a:gd name="T29" fmla="*/ 142 h 539"/>
                    <a:gd name="T30" fmla="*/ 85 w 510"/>
                    <a:gd name="T31" fmla="*/ 113 h 539"/>
                    <a:gd name="T32" fmla="*/ 113 w 510"/>
                    <a:gd name="T33" fmla="*/ 113 h 539"/>
                    <a:gd name="T34" fmla="*/ 170 w 510"/>
                    <a:gd name="T35" fmla="*/ 57 h 539"/>
                    <a:gd name="T36" fmla="*/ 198 w 510"/>
                    <a:gd name="T37" fmla="*/ 85 h 539"/>
                    <a:gd name="T38" fmla="*/ 226 w 510"/>
                    <a:gd name="T39" fmla="*/ 28 h 539"/>
                    <a:gd name="T40" fmla="*/ 283 w 510"/>
                    <a:gd name="T41" fmla="*/ 0 h 539"/>
                    <a:gd name="T42" fmla="*/ 311 w 510"/>
                    <a:gd name="T43" fmla="*/ 28 h 539"/>
                    <a:gd name="T44" fmla="*/ 368 w 510"/>
                    <a:gd name="T45" fmla="*/ 28 h 539"/>
                    <a:gd name="T46" fmla="*/ 396 w 510"/>
                    <a:gd name="T47" fmla="*/ 57 h 539"/>
                    <a:gd name="T48" fmla="*/ 510 w 510"/>
                    <a:gd name="T49" fmla="*/ 85 h 539"/>
                    <a:gd name="T50" fmla="*/ 510 w 510"/>
                    <a:gd name="T51" fmla="*/ 142 h 539"/>
                    <a:gd name="T52" fmla="*/ 425 w 510"/>
                    <a:gd name="T53" fmla="*/ 142 h 539"/>
                    <a:gd name="T54" fmla="*/ 396 w 510"/>
                    <a:gd name="T55" fmla="*/ 170 h 539"/>
                    <a:gd name="T56" fmla="*/ 425 w 510"/>
                    <a:gd name="T57" fmla="*/ 199 h 539"/>
                    <a:gd name="T58" fmla="*/ 425 w 510"/>
                    <a:gd name="T59" fmla="*/ 227 h 539"/>
                    <a:gd name="T60" fmla="*/ 340 w 510"/>
                    <a:gd name="T61" fmla="*/ 284 h 539"/>
                    <a:gd name="T62" fmla="*/ 368 w 510"/>
                    <a:gd name="T63" fmla="*/ 312 h 539"/>
                    <a:gd name="T64" fmla="*/ 368 w 510"/>
                    <a:gd name="T65" fmla="*/ 454 h 5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510" h="539">
                      <a:moveTo>
                        <a:pt x="368" y="454"/>
                      </a:moveTo>
                      <a:lnTo>
                        <a:pt x="283" y="482"/>
                      </a:lnTo>
                      <a:lnTo>
                        <a:pt x="255" y="454"/>
                      </a:lnTo>
                      <a:lnTo>
                        <a:pt x="226" y="454"/>
                      </a:lnTo>
                      <a:lnTo>
                        <a:pt x="255" y="510"/>
                      </a:lnTo>
                      <a:lnTo>
                        <a:pt x="198" y="539"/>
                      </a:lnTo>
                      <a:lnTo>
                        <a:pt x="198" y="510"/>
                      </a:lnTo>
                      <a:lnTo>
                        <a:pt x="56" y="454"/>
                      </a:lnTo>
                      <a:lnTo>
                        <a:pt x="28" y="397"/>
                      </a:lnTo>
                      <a:lnTo>
                        <a:pt x="56" y="340"/>
                      </a:lnTo>
                      <a:lnTo>
                        <a:pt x="28" y="312"/>
                      </a:lnTo>
                      <a:lnTo>
                        <a:pt x="56" y="284"/>
                      </a:lnTo>
                      <a:lnTo>
                        <a:pt x="0" y="227"/>
                      </a:lnTo>
                      <a:lnTo>
                        <a:pt x="56" y="199"/>
                      </a:lnTo>
                      <a:lnTo>
                        <a:pt x="56" y="142"/>
                      </a:lnTo>
                      <a:lnTo>
                        <a:pt x="85" y="113"/>
                      </a:lnTo>
                      <a:lnTo>
                        <a:pt x="113" y="113"/>
                      </a:lnTo>
                      <a:lnTo>
                        <a:pt x="170" y="57"/>
                      </a:lnTo>
                      <a:lnTo>
                        <a:pt x="198" y="85"/>
                      </a:lnTo>
                      <a:lnTo>
                        <a:pt x="226" y="28"/>
                      </a:lnTo>
                      <a:lnTo>
                        <a:pt x="283" y="0"/>
                      </a:lnTo>
                      <a:lnTo>
                        <a:pt x="311" y="28"/>
                      </a:lnTo>
                      <a:lnTo>
                        <a:pt x="368" y="28"/>
                      </a:lnTo>
                      <a:lnTo>
                        <a:pt x="396" y="57"/>
                      </a:lnTo>
                      <a:lnTo>
                        <a:pt x="510" y="85"/>
                      </a:lnTo>
                      <a:lnTo>
                        <a:pt x="510" y="142"/>
                      </a:lnTo>
                      <a:lnTo>
                        <a:pt x="425" y="142"/>
                      </a:lnTo>
                      <a:lnTo>
                        <a:pt x="396" y="170"/>
                      </a:lnTo>
                      <a:lnTo>
                        <a:pt x="425" y="199"/>
                      </a:lnTo>
                      <a:lnTo>
                        <a:pt x="425" y="227"/>
                      </a:lnTo>
                      <a:lnTo>
                        <a:pt x="340" y="284"/>
                      </a:lnTo>
                      <a:lnTo>
                        <a:pt x="368" y="312"/>
                      </a:lnTo>
                      <a:lnTo>
                        <a:pt x="368" y="454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11" name="Freeform 984">
                  <a:extLst>
                    <a:ext uri="{FF2B5EF4-FFF2-40B4-BE49-F238E27FC236}">
                      <a16:creationId xmlns:a16="http://schemas.microsoft.com/office/drawing/2014/main" id="{1F113EDE-DC73-4126-A6BB-02E9484A15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55" y="1777"/>
                  <a:ext cx="1020" cy="850"/>
                </a:xfrm>
                <a:custGeom>
                  <a:avLst/>
                  <a:gdLst>
                    <a:gd name="T0" fmla="*/ 992 w 1020"/>
                    <a:gd name="T1" fmla="*/ 595 h 850"/>
                    <a:gd name="T2" fmla="*/ 1020 w 1020"/>
                    <a:gd name="T3" fmla="*/ 652 h 850"/>
                    <a:gd name="T4" fmla="*/ 935 w 1020"/>
                    <a:gd name="T5" fmla="*/ 652 h 850"/>
                    <a:gd name="T6" fmla="*/ 879 w 1020"/>
                    <a:gd name="T7" fmla="*/ 595 h 850"/>
                    <a:gd name="T8" fmla="*/ 822 w 1020"/>
                    <a:gd name="T9" fmla="*/ 652 h 850"/>
                    <a:gd name="T10" fmla="*/ 765 w 1020"/>
                    <a:gd name="T11" fmla="*/ 737 h 850"/>
                    <a:gd name="T12" fmla="*/ 708 w 1020"/>
                    <a:gd name="T13" fmla="*/ 737 h 850"/>
                    <a:gd name="T14" fmla="*/ 708 w 1020"/>
                    <a:gd name="T15" fmla="*/ 708 h 850"/>
                    <a:gd name="T16" fmla="*/ 595 w 1020"/>
                    <a:gd name="T17" fmla="*/ 680 h 850"/>
                    <a:gd name="T18" fmla="*/ 595 w 1020"/>
                    <a:gd name="T19" fmla="*/ 708 h 850"/>
                    <a:gd name="T20" fmla="*/ 567 w 1020"/>
                    <a:gd name="T21" fmla="*/ 680 h 850"/>
                    <a:gd name="T22" fmla="*/ 538 w 1020"/>
                    <a:gd name="T23" fmla="*/ 680 h 850"/>
                    <a:gd name="T24" fmla="*/ 538 w 1020"/>
                    <a:gd name="T25" fmla="*/ 708 h 850"/>
                    <a:gd name="T26" fmla="*/ 482 w 1020"/>
                    <a:gd name="T27" fmla="*/ 680 h 850"/>
                    <a:gd name="T28" fmla="*/ 482 w 1020"/>
                    <a:gd name="T29" fmla="*/ 737 h 850"/>
                    <a:gd name="T30" fmla="*/ 453 w 1020"/>
                    <a:gd name="T31" fmla="*/ 765 h 850"/>
                    <a:gd name="T32" fmla="*/ 482 w 1020"/>
                    <a:gd name="T33" fmla="*/ 793 h 850"/>
                    <a:gd name="T34" fmla="*/ 425 w 1020"/>
                    <a:gd name="T35" fmla="*/ 793 h 850"/>
                    <a:gd name="T36" fmla="*/ 425 w 1020"/>
                    <a:gd name="T37" fmla="*/ 822 h 850"/>
                    <a:gd name="T38" fmla="*/ 397 w 1020"/>
                    <a:gd name="T39" fmla="*/ 850 h 850"/>
                    <a:gd name="T40" fmla="*/ 340 w 1020"/>
                    <a:gd name="T41" fmla="*/ 822 h 850"/>
                    <a:gd name="T42" fmla="*/ 255 w 1020"/>
                    <a:gd name="T43" fmla="*/ 737 h 850"/>
                    <a:gd name="T44" fmla="*/ 255 w 1020"/>
                    <a:gd name="T45" fmla="*/ 680 h 850"/>
                    <a:gd name="T46" fmla="*/ 198 w 1020"/>
                    <a:gd name="T47" fmla="*/ 680 h 850"/>
                    <a:gd name="T48" fmla="*/ 141 w 1020"/>
                    <a:gd name="T49" fmla="*/ 652 h 850"/>
                    <a:gd name="T50" fmla="*/ 113 w 1020"/>
                    <a:gd name="T51" fmla="*/ 680 h 850"/>
                    <a:gd name="T52" fmla="*/ 28 w 1020"/>
                    <a:gd name="T53" fmla="*/ 652 h 850"/>
                    <a:gd name="T54" fmla="*/ 28 w 1020"/>
                    <a:gd name="T55" fmla="*/ 510 h 850"/>
                    <a:gd name="T56" fmla="*/ 0 w 1020"/>
                    <a:gd name="T57" fmla="*/ 482 h 850"/>
                    <a:gd name="T58" fmla="*/ 85 w 1020"/>
                    <a:gd name="T59" fmla="*/ 425 h 850"/>
                    <a:gd name="T60" fmla="*/ 85 w 1020"/>
                    <a:gd name="T61" fmla="*/ 397 h 850"/>
                    <a:gd name="T62" fmla="*/ 56 w 1020"/>
                    <a:gd name="T63" fmla="*/ 368 h 850"/>
                    <a:gd name="T64" fmla="*/ 85 w 1020"/>
                    <a:gd name="T65" fmla="*/ 340 h 850"/>
                    <a:gd name="T66" fmla="*/ 227 w 1020"/>
                    <a:gd name="T67" fmla="*/ 340 h 850"/>
                    <a:gd name="T68" fmla="*/ 340 w 1020"/>
                    <a:gd name="T69" fmla="*/ 255 h 850"/>
                    <a:gd name="T70" fmla="*/ 397 w 1020"/>
                    <a:gd name="T71" fmla="*/ 226 h 850"/>
                    <a:gd name="T72" fmla="*/ 425 w 1020"/>
                    <a:gd name="T73" fmla="*/ 113 h 850"/>
                    <a:gd name="T74" fmla="*/ 368 w 1020"/>
                    <a:gd name="T75" fmla="*/ 0 h 850"/>
                    <a:gd name="T76" fmla="*/ 567 w 1020"/>
                    <a:gd name="T77" fmla="*/ 113 h 850"/>
                    <a:gd name="T78" fmla="*/ 595 w 1020"/>
                    <a:gd name="T79" fmla="*/ 113 h 850"/>
                    <a:gd name="T80" fmla="*/ 623 w 1020"/>
                    <a:gd name="T81" fmla="*/ 141 h 850"/>
                    <a:gd name="T82" fmla="*/ 595 w 1020"/>
                    <a:gd name="T83" fmla="*/ 198 h 850"/>
                    <a:gd name="T84" fmla="*/ 482 w 1020"/>
                    <a:gd name="T85" fmla="*/ 226 h 850"/>
                    <a:gd name="T86" fmla="*/ 312 w 1020"/>
                    <a:gd name="T87" fmla="*/ 311 h 850"/>
                    <a:gd name="T88" fmla="*/ 340 w 1020"/>
                    <a:gd name="T89" fmla="*/ 340 h 850"/>
                    <a:gd name="T90" fmla="*/ 425 w 1020"/>
                    <a:gd name="T91" fmla="*/ 283 h 850"/>
                    <a:gd name="T92" fmla="*/ 538 w 1020"/>
                    <a:gd name="T93" fmla="*/ 340 h 850"/>
                    <a:gd name="T94" fmla="*/ 510 w 1020"/>
                    <a:gd name="T95" fmla="*/ 397 h 850"/>
                    <a:gd name="T96" fmla="*/ 538 w 1020"/>
                    <a:gd name="T97" fmla="*/ 453 h 850"/>
                    <a:gd name="T98" fmla="*/ 708 w 1020"/>
                    <a:gd name="T99" fmla="*/ 453 h 850"/>
                    <a:gd name="T100" fmla="*/ 765 w 1020"/>
                    <a:gd name="T101" fmla="*/ 425 h 850"/>
                    <a:gd name="T102" fmla="*/ 765 w 1020"/>
                    <a:gd name="T103" fmla="*/ 453 h 850"/>
                    <a:gd name="T104" fmla="*/ 794 w 1020"/>
                    <a:gd name="T105" fmla="*/ 482 h 850"/>
                    <a:gd name="T106" fmla="*/ 850 w 1020"/>
                    <a:gd name="T107" fmla="*/ 453 h 850"/>
                    <a:gd name="T108" fmla="*/ 907 w 1020"/>
                    <a:gd name="T109" fmla="*/ 453 h 850"/>
                    <a:gd name="T110" fmla="*/ 907 w 1020"/>
                    <a:gd name="T111" fmla="*/ 510 h 850"/>
                    <a:gd name="T112" fmla="*/ 822 w 1020"/>
                    <a:gd name="T113" fmla="*/ 538 h 850"/>
                    <a:gd name="T114" fmla="*/ 907 w 1020"/>
                    <a:gd name="T115" fmla="*/ 567 h 850"/>
                    <a:gd name="T116" fmla="*/ 964 w 1020"/>
                    <a:gd name="T117" fmla="*/ 510 h 850"/>
                    <a:gd name="T118" fmla="*/ 964 w 1020"/>
                    <a:gd name="T119" fmla="*/ 538 h 850"/>
                    <a:gd name="T120" fmla="*/ 1020 w 1020"/>
                    <a:gd name="T121" fmla="*/ 538 h 850"/>
                    <a:gd name="T122" fmla="*/ 992 w 1020"/>
                    <a:gd name="T123" fmla="*/ 595 h 8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020" h="850">
                      <a:moveTo>
                        <a:pt x="992" y="595"/>
                      </a:moveTo>
                      <a:lnTo>
                        <a:pt x="1020" y="652"/>
                      </a:lnTo>
                      <a:lnTo>
                        <a:pt x="935" y="652"/>
                      </a:lnTo>
                      <a:lnTo>
                        <a:pt x="879" y="595"/>
                      </a:lnTo>
                      <a:lnTo>
                        <a:pt x="822" y="652"/>
                      </a:lnTo>
                      <a:lnTo>
                        <a:pt x="765" y="737"/>
                      </a:lnTo>
                      <a:lnTo>
                        <a:pt x="708" y="737"/>
                      </a:lnTo>
                      <a:lnTo>
                        <a:pt x="708" y="708"/>
                      </a:lnTo>
                      <a:lnTo>
                        <a:pt x="595" y="680"/>
                      </a:lnTo>
                      <a:lnTo>
                        <a:pt x="595" y="708"/>
                      </a:lnTo>
                      <a:lnTo>
                        <a:pt x="567" y="680"/>
                      </a:lnTo>
                      <a:lnTo>
                        <a:pt x="538" y="680"/>
                      </a:lnTo>
                      <a:lnTo>
                        <a:pt x="538" y="708"/>
                      </a:lnTo>
                      <a:lnTo>
                        <a:pt x="482" y="680"/>
                      </a:lnTo>
                      <a:lnTo>
                        <a:pt x="482" y="737"/>
                      </a:lnTo>
                      <a:lnTo>
                        <a:pt x="453" y="765"/>
                      </a:lnTo>
                      <a:lnTo>
                        <a:pt x="482" y="793"/>
                      </a:lnTo>
                      <a:lnTo>
                        <a:pt x="425" y="793"/>
                      </a:lnTo>
                      <a:lnTo>
                        <a:pt x="425" y="822"/>
                      </a:lnTo>
                      <a:lnTo>
                        <a:pt x="397" y="850"/>
                      </a:lnTo>
                      <a:lnTo>
                        <a:pt x="340" y="822"/>
                      </a:lnTo>
                      <a:lnTo>
                        <a:pt x="255" y="737"/>
                      </a:lnTo>
                      <a:lnTo>
                        <a:pt x="255" y="680"/>
                      </a:lnTo>
                      <a:lnTo>
                        <a:pt x="198" y="680"/>
                      </a:lnTo>
                      <a:lnTo>
                        <a:pt x="141" y="652"/>
                      </a:lnTo>
                      <a:lnTo>
                        <a:pt x="113" y="680"/>
                      </a:lnTo>
                      <a:lnTo>
                        <a:pt x="28" y="652"/>
                      </a:lnTo>
                      <a:lnTo>
                        <a:pt x="28" y="510"/>
                      </a:lnTo>
                      <a:lnTo>
                        <a:pt x="0" y="482"/>
                      </a:lnTo>
                      <a:lnTo>
                        <a:pt x="85" y="425"/>
                      </a:lnTo>
                      <a:lnTo>
                        <a:pt x="85" y="397"/>
                      </a:lnTo>
                      <a:lnTo>
                        <a:pt x="56" y="368"/>
                      </a:lnTo>
                      <a:lnTo>
                        <a:pt x="85" y="340"/>
                      </a:lnTo>
                      <a:lnTo>
                        <a:pt x="227" y="340"/>
                      </a:lnTo>
                      <a:lnTo>
                        <a:pt x="340" y="255"/>
                      </a:lnTo>
                      <a:lnTo>
                        <a:pt x="397" y="226"/>
                      </a:lnTo>
                      <a:lnTo>
                        <a:pt x="425" y="113"/>
                      </a:lnTo>
                      <a:lnTo>
                        <a:pt x="368" y="0"/>
                      </a:lnTo>
                      <a:lnTo>
                        <a:pt x="567" y="113"/>
                      </a:lnTo>
                      <a:lnTo>
                        <a:pt x="595" y="113"/>
                      </a:lnTo>
                      <a:lnTo>
                        <a:pt x="623" y="141"/>
                      </a:lnTo>
                      <a:lnTo>
                        <a:pt x="595" y="198"/>
                      </a:lnTo>
                      <a:lnTo>
                        <a:pt x="482" y="226"/>
                      </a:lnTo>
                      <a:lnTo>
                        <a:pt x="312" y="311"/>
                      </a:lnTo>
                      <a:lnTo>
                        <a:pt x="340" y="340"/>
                      </a:lnTo>
                      <a:lnTo>
                        <a:pt x="425" y="283"/>
                      </a:lnTo>
                      <a:lnTo>
                        <a:pt x="538" y="340"/>
                      </a:lnTo>
                      <a:lnTo>
                        <a:pt x="510" y="397"/>
                      </a:lnTo>
                      <a:lnTo>
                        <a:pt x="538" y="453"/>
                      </a:lnTo>
                      <a:lnTo>
                        <a:pt x="708" y="453"/>
                      </a:lnTo>
                      <a:lnTo>
                        <a:pt x="765" y="425"/>
                      </a:lnTo>
                      <a:lnTo>
                        <a:pt x="765" y="453"/>
                      </a:lnTo>
                      <a:lnTo>
                        <a:pt x="794" y="482"/>
                      </a:lnTo>
                      <a:lnTo>
                        <a:pt x="850" y="453"/>
                      </a:lnTo>
                      <a:lnTo>
                        <a:pt x="907" y="453"/>
                      </a:lnTo>
                      <a:lnTo>
                        <a:pt x="907" y="510"/>
                      </a:lnTo>
                      <a:lnTo>
                        <a:pt x="822" y="538"/>
                      </a:lnTo>
                      <a:lnTo>
                        <a:pt x="907" y="567"/>
                      </a:lnTo>
                      <a:lnTo>
                        <a:pt x="964" y="510"/>
                      </a:lnTo>
                      <a:lnTo>
                        <a:pt x="964" y="538"/>
                      </a:lnTo>
                      <a:lnTo>
                        <a:pt x="1020" y="538"/>
                      </a:lnTo>
                      <a:lnTo>
                        <a:pt x="992" y="595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12" name="Freeform 985">
                  <a:extLst>
                    <a:ext uri="{FF2B5EF4-FFF2-40B4-BE49-F238E27FC236}">
                      <a16:creationId xmlns:a16="http://schemas.microsoft.com/office/drawing/2014/main" id="{F7E851D7-FB43-493A-A0C5-1FEB2078A5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83" y="1493"/>
                  <a:ext cx="454" cy="624"/>
                </a:xfrm>
                <a:custGeom>
                  <a:avLst/>
                  <a:gdLst>
                    <a:gd name="T0" fmla="*/ 340 w 454"/>
                    <a:gd name="T1" fmla="*/ 284 h 624"/>
                    <a:gd name="T2" fmla="*/ 397 w 454"/>
                    <a:gd name="T3" fmla="*/ 397 h 624"/>
                    <a:gd name="T4" fmla="*/ 369 w 454"/>
                    <a:gd name="T5" fmla="*/ 510 h 624"/>
                    <a:gd name="T6" fmla="*/ 312 w 454"/>
                    <a:gd name="T7" fmla="*/ 539 h 624"/>
                    <a:gd name="T8" fmla="*/ 199 w 454"/>
                    <a:gd name="T9" fmla="*/ 624 h 624"/>
                    <a:gd name="T10" fmla="*/ 142 w 454"/>
                    <a:gd name="T11" fmla="*/ 624 h 624"/>
                    <a:gd name="T12" fmla="*/ 142 w 454"/>
                    <a:gd name="T13" fmla="*/ 567 h 624"/>
                    <a:gd name="T14" fmla="*/ 28 w 454"/>
                    <a:gd name="T15" fmla="*/ 539 h 624"/>
                    <a:gd name="T16" fmla="*/ 0 w 454"/>
                    <a:gd name="T17" fmla="*/ 510 h 624"/>
                    <a:gd name="T18" fmla="*/ 28 w 454"/>
                    <a:gd name="T19" fmla="*/ 454 h 624"/>
                    <a:gd name="T20" fmla="*/ 57 w 454"/>
                    <a:gd name="T21" fmla="*/ 454 h 624"/>
                    <a:gd name="T22" fmla="*/ 28 w 454"/>
                    <a:gd name="T23" fmla="*/ 397 h 624"/>
                    <a:gd name="T24" fmla="*/ 28 w 454"/>
                    <a:gd name="T25" fmla="*/ 369 h 624"/>
                    <a:gd name="T26" fmla="*/ 113 w 454"/>
                    <a:gd name="T27" fmla="*/ 284 h 624"/>
                    <a:gd name="T28" fmla="*/ 85 w 454"/>
                    <a:gd name="T29" fmla="*/ 227 h 624"/>
                    <a:gd name="T30" fmla="*/ 113 w 454"/>
                    <a:gd name="T31" fmla="*/ 199 h 624"/>
                    <a:gd name="T32" fmla="*/ 113 w 454"/>
                    <a:gd name="T33" fmla="*/ 142 h 624"/>
                    <a:gd name="T34" fmla="*/ 142 w 454"/>
                    <a:gd name="T35" fmla="*/ 142 h 624"/>
                    <a:gd name="T36" fmla="*/ 142 w 454"/>
                    <a:gd name="T37" fmla="*/ 114 h 624"/>
                    <a:gd name="T38" fmla="*/ 113 w 454"/>
                    <a:gd name="T39" fmla="*/ 114 h 624"/>
                    <a:gd name="T40" fmla="*/ 142 w 454"/>
                    <a:gd name="T41" fmla="*/ 85 h 624"/>
                    <a:gd name="T42" fmla="*/ 170 w 454"/>
                    <a:gd name="T43" fmla="*/ 28 h 624"/>
                    <a:gd name="T44" fmla="*/ 227 w 454"/>
                    <a:gd name="T45" fmla="*/ 0 h 624"/>
                    <a:gd name="T46" fmla="*/ 284 w 454"/>
                    <a:gd name="T47" fmla="*/ 0 h 624"/>
                    <a:gd name="T48" fmla="*/ 340 w 454"/>
                    <a:gd name="T49" fmla="*/ 28 h 624"/>
                    <a:gd name="T50" fmla="*/ 369 w 454"/>
                    <a:gd name="T51" fmla="*/ 0 h 624"/>
                    <a:gd name="T52" fmla="*/ 397 w 454"/>
                    <a:gd name="T53" fmla="*/ 114 h 624"/>
                    <a:gd name="T54" fmla="*/ 425 w 454"/>
                    <a:gd name="T55" fmla="*/ 85 h 624"/>
                    <a:gd name="T56" fmla="*/ 454 w 454"/>
                    <a:gd name="T57" fmla="*/ 85 h 624"/>
                    <a:gd name="T58" fmla="*/ 454 w 454"/>
                    <a:gd name="T59" fmla="*/ 199 h 624"/>
                    <a:gd name="T60" fmla="*/ 369 w 454"/>
                    <a:gd name="T61" fmla="*/ 227 h 624"/>
                    <a:gd name="T62" fmla="*/ 340 w 454"/>
                    <a:gd name="T63" fmla="*/ 284 h 6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454" h="624">
                      <a:moveTo>
                        <a:pt x="340" y="284"/>
                      </a:moveTo>
                      <a:lnTo>
                        <a:pt x="397" y="397"/>
                      </a:lnTo>
                      <a:lnTo>
                        <a:pt x="369" y="510"/>
                      </a:lnTo>
                      <a:lnTo>
                        <a:pt x="312" y="539"/>
                      </a:lnTo>
                      <a:lnTo>
                        <a:pt x="199" y="624"/>
                      </a:lnTo>
                      <a:lnTo>
                        <a:pt x="142" y="624"/>
                      </a:lnTo>
                      <a:lnTo>
                        <a:pt x="142" y="567"/>
                      </a:lnTo>
                      <a:lnTo>
                        <a:pt x="28" y="539"/>
                      </a:lnTo>
                      <a:lnTo>
                        <a:pt x="0" y="510"/>
                      </a:lnTo>
                      <a:lnTo>
                        <a:pt x="28" y="454"/>
                      </a:lnTo>
                      <a:lnTo>
                        <a:pt x="57" y="454"/>
                      </a:lnTo>
                      <a:lnTo>
                        <a:pt x="28" y="397"/>
                      </a:lnTo>
                      <a:lnTo>
                        <a:pt x="28" y="369"/>
                      </a:lnTo>
                      <a:lnTo>
                        <a:pt x="113" y="284"/>
                      </a:lnTo>
                      <a:lnTo>
                        <a:pt x="85" y="227"/>
                      </a:lnTo>
                      <a:lnTo>
                        <a:pt x="113" y="199"/>
                      </a:lnTo>
                      <a:lnTo>
                        <a:pt x="113" y="142"/>
                      </a:lnTo>
                      <a:lnTo>
                        <a:pt x="142" y="142"/>
                      </a:lnTo>
                      <a:lnTo>
                        <a:pt x="142" y="114"/>
                      </a:lnTo>
                      <a:lnTo>
                        <a:pt x="113" y="114"/>
                      </a:lnTo>
                      <a:lnTo>
                        <a:pt x="142" y="85"/>
                      </a:lnTo>
                      <a:lnTo>
                        <a:pt x="170" y="28"/>
                      </a:lnTo>
                      <a:lnTo>
                        <a:pt x="227" y="0"/>
                      </a:lnTo>
                      <a:lnTo>
                        <a:pt x="284" y="0"/>
                      </a:lnTo>
                      <a:lnTo>
                        <a:pt x="340" y="28"/>
                      </a:lnTo>
                      <a:lnTo>
                        <a:pt x="369" y="0"/>
                      </a:lnTo>
                      <a:lnTo>
                        <a:pt x="397" y="114"/>
                      </a:lnTo>
                      <a:lnTo>
                        <a:pt x="425" y="85"/>
                      </a:lnTo>
                      <a:lnTo>
                        <a:pt x="454" y="85"/>
                      </a:lnTo>
                      <a:lnTo>
                        <a:pt x="454" y="199"/>
                      </a:lnTo>
                      <a:lnTo>
                        <a:pt x="369" y="227"/>
                      </a:lnTo>
                      <a:lnTo>
                        <a:pt x="340" y="284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13" name="Freeform 987">
                  <a:extLst>
                    <a:ext uri="{FF2B5EF4-FFF2-40B4-BE49-F238E27FC236}">
                      <a16:creationId xmlns:a16="http://schemas.microsoft.com/office/drawing/2014/main" id="{8E920CE3-0C3A-4749-A95D-8FD69B69E8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62" y="1266"/>
                  <a:ext cx="1021" cy="1134"/>
                </a:xfrm>
                <a:custGeom>
                  <a:avLst/>
                  <a:gdLst>
                    <a:gd name="T0" fmla="*/ 0 w 1021"/>
                    <a:gd name="T1" fmla="*/ 1021 h 1134"/>
                    <a:gd name="T2" fmla="*/ 86 w 1021"/>
                    <a:gd name="T3" fmla="*/ 1134 h 1134"/>
                    <a:gd name="T4" fmla="*/ 256 w 1021"/>
                    <a:gd name="T5" fmla="*/ 1134 h 1134"/>
                    <a:gd name="T6" fmla="*/ 341 w 1021"/>
                    <a:gd name="T7" fmla="*/ 1106 h 1134"/>
                    <a:gd name="T8" fmla="*/ 426 w 1021"/>
                    <a:gd name="T9" fmla="*/ 1021 h 1134"/>
                    <a:gd name="T10" fmla="*/ 511 w 1021"/>
                    <a:gd name="T11" fmla="*/ 879 h 1134"/>
                    <a:gd name="T12" fmla="*/ 539 w 1021"/>
                    <a:gd name="T13" fmla="*/ 851 h 1134"/>
                    <a:gd name="T14" fmla="*/ 596 w 1021"/>
                    <a:gd name="T15" fmla="*/ 766 h 1134"/>
                    <a:gd name="T16" fmla="*/ 596 w 1021"/>
                    <a:gd name="T17" fmla="*/ 709 h 1134"/>
                    <a:gd name="T18" fmla="*/ 567 w 1021"/>
                    <a:gd name="T19" fmla="*/ 624 h 1134"/>
                    <a:gd name="T20" fmla="*/ 624 w 1021"/>
                    <a:gd name="T21" fmla="*/ 624 h 1134"/>
                    <a:gd name="T22" fmla="*/ 596 w 1021"/>
                    <a:gd name="T23" fmla="*/ 511 h 1134"/>
                    <a:gd name="T24" fmla="*/ 738 w 1021"/>
                    <a:gd name="T25" fmla="*/ 426 h 1134"/>
                    <a:gd name="T26" fmla="*/ 851 w 1021"/>
                    <a:gd name="T27" fmla="*/ 341 h 1134"/>
                    <a:gd name="T28" fmla="*/ 851 w 1021"/>
                    <a:gd name="T29" fmla="*/ 255 h 1134"/>
                    <a:gd name="T30" fmla="*/ 908 w 1021"/>
                    <a:gd name="T31" fmla="*/ 312 h 1134"/>
                    <a:gd name="T32" fmla="*/ 936 w 1021"/>
                    <a:gd name="T33" fmla="*/ 284 h 1134"/>
                    <a:gd name="T34" fmla="*/ 936 w 1021"/>
                    <a:gd name="T35" fmla="*/ 199 h 1134"/>
                    <a:gd name="T36" fmla="*/ 964 w 1021"/>
                    <a:gd name="T37" fmla="*/ 114 h 1134"/>
                    <a:gd name="T38" fmla="*/ 908 w 1021"/>
                    <a:gd name="T39" fmla="*/ 114 h 1134"/>
                    <a:gd name="T40" fmla="*/ 851 w 1021"/>
                    <a:gd name="T41" fmla="*/ 29 h 1134"/>
                    <a:gd name="T42" fmla="*/ 766 w 1021"/>
                    <a:gd name="T43" fmla="*/ 0 h 1134"/>
                    <a:gd name="T44" fmla="*/ 653 w 1021"/>
                    <a:gd name="T45" fmla="*/ 227 h 1134"/>
                    <a:gd name="T46" fmla="*/ 567 w 1021"/>
                    <a:gd name="T47" fmla="*/ 426 h 1134"/>
                    <a:gd name="T48" fmla="*/ 482 w 1021"/>
                    <a:gd name="T49" fmla="*/ 511 h 1134"/>
                    <a:gd name="T50" fmla="*/ 539 w 1021"/>
                    <a:gd name="T51" fmla="*/ 624 h 1134"/>
                    <a:gd name="T52" fmla="*/ 426 w 1021"/>
                    <a:gd name="T53" fmla="*/ 681 h 1134"/>
                    <a:gd name="T54" fmla="*/ 397 w 1021"/>
                    <a:gd name="T55" fmla="*/ 737 h 1134"/>
                    <a:gd name="T56" fmla="*/ 369 w 1021"/>
                    <a:gd name="T57" fmla="*/ 908 h 1134"/>
                    <a:gd name="T58" fmla="*/ 312 w 1021"/>
                    <a:gd name="T59" fmla="*/ 822 h 1134"/>
                    <a:gd name="T60" fmla="*/ 256 w 1021"/>
                    <a:gd name="T61" fmla="*/ 851 h 1134"/>
                    <a:gd name="T62" fmla="*/ 142 w 1021"/>
                    <a:gd name="T63" fmla="*/ 879 h 1134"/>
                    <a:gd name="T64" fmla="*/ 86 w 1021"/>
                    <a:gd name="T65" fmla="*/ 908 h 1134"/>
                    <a:gd name="T66" fmla="*/ 0 w 1021"/>
                    <a:gd name="T67" fmla="*/ 964 h 1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021" h="1134">
                      <a:moveTo>
                        <a:pt x="0" y="964"/>
                      </a:moveTo>
                      <a:lnTo>
                        <a:pt x="0" y="1021"/>
                      </a:lnTo>
                      <a:lnTo>
                        <a:pt x="29" y="1049"/>
                      </a:lnTo>
                      <a:lnTo>
                        <a:pt x="86" y="1134"/>
                      </a:lnTo>
                      <a:lnTo>
                        <a:pt x="199" y="1106"/>
                      </a:lnTo>
                      <a:lnTo>
                        <a:pt x="256" y="1134"/>
                      </a:lnTo>
                      <a:lnTo>
                        <a:pt x="256" y="1106"/>
                      </a:lnTo>
                      <a:lnTo>
                        <a:pt x="341" y="1106"/>
                      </a:lnTo>
                      <a:lnTo>
                        <a:pt x="397" y="1078"/>
                      </a:lnTo>
                      <a:lnTo>
                        <a:pt x="426" y="1021"/>
                      </a:lnTo>
                      <a:lnTo>
                        <a:pt x="426" y="964"/>
                      </a:lnTo>
                      <a:lnTo>
                        <a:pt x="511" y="879"/>
                      </a:lnTo>
                      <a:lnTo>
                        <a:pt x="511" y="851"/>
                      </a:lnTo>
                      <a:lnTo>
                        <a:pt x="539" y="851"/>
                      </a:lnTo>
                      <a:lnTo>
                        <a:pt x="567" y="766"/>
                      </a:lnTo>
                      <a:lnTo>
                        <a:pt x="596" y="766"/>
                      </a:lnTo>
                      <a:lnTo>
                        <a:pt x="624" y="737"/>
                      </a:lnTo>
                      <a:lnTo>
                        <a:pt x="596" y="709"/>
                      </a:lnTo>
                      <a:lnTo>
                        <a:pt x="596" y="652"/>
                      </a:lnTo>
                      <a:lnTo>
                        <a:pt x="567" y="624"/>
                      </a:lnTo>
                      <a:lnTo>
                        <a:pt x="567" y="596"/>
                      </a:lnTo>
                      <a:lnTo>
                        <a:pt x="624" y="624"/>
                      </a:lnTo>
                      <a:lnTo>
                        <a:pt x="624" y="567"/>
                      </a:lnTo>
                      <a:lnTo>
                        <a:pt x="596" y="511"/>
                      </a:lnTo>
                      <a:lnTo>
                        <a:pt x="681" y="426"/>
                      </a:lnTo>
                      <a:lnTo>
                        <a:pt x="738" y="426"/>
                      </a:lnTo>
                      <a:lnTo>
                        <a:pt x="738" y="369"/>
                      </a:lnTo>
                      <a:lnTo>
                        <a:pt x="851" y="341"/>
                      </a:lnTo>
                      <a:lnTo>
                        <a:pt x="851" y="312"/>
                      </a:lnTo>
                      <a:lnTo>
                        <a:pt x="851" y="255"/>
                      </a:lnTo>
                      <a:lnTo>
                        <a:pt x="879" y="255"/>
                      </a:lnTo>
                      <a:lnTo>
                        <a:pt x="908" y="312"/>
                      </a:lnTo>
                      <a:lnTo>
                        <a:pt x="964" y="312"/>
                      </a:lnTo>
                      <a:lnTo>
                        <a:pt x="936" y="284"/>
                      </a:lnTo>
                      <a:lnTo>
                        <a:pt x="964" y="227"/>
                      </a:lnTo>
                      <a:lnTo>
                        <a:pt x="936" y="199"/>
                      </a:lnTo>
                      <a:lnTo>
                        <a:pt x="1021" y="142"/>
                      </a:lnTo>
                      <a:lnTo>
                        <a:pt x="964" y="114"/>
                      </a:lnTo>
                      <a:lnTo>
                        <a:pt x="908" y="170"/>
                      </a:lnTo>
                      <a:lnTo>
                        <a:pt x="908" y="114"/>
                      </a:lnTo>
                      <a:lnTo>
                        <a:pt x="851" y="114"/>
                      </a:lnTo>
                      <a:lnTo>
                        <a:pt x="851" y="29"/>
                      </a:lnTo>
                      <a:lnTo>
                        <a:pt x="794" y="57"/>
                      </a:lnTo>
                      <a:lnTo>
                        <a:pt x="766" y="0"/>
                      </a:lnTo>
                      <a:lnTo>
                        <a:pt x="653" y="170"/>
                      </a:lnTo>
                      <a:lnTo>
                        <a:pt x="653" y="227"/>
                      </a:lnTo>
                      <a:lnTo>
                        <a:pt x="539" y="341"/>
                      </a:lnTo>
                      <a:lnTo>
                        <a:pt x="567" y="426"/>
                      </a:lnTo>
                      <a:lnTo>
                        <a:pt x="482" y="454"/>
                      </a:lnTo>
                      <a:lnTo>
                        <a:pt x="482" y="511"/>
                      </a:lnTo>
                      <a:lnTo>
                        <a:pt x="511" y="624"/>
                      </a:lnTo>
                      <a:lnTo>
                        <a:pt x="539" y="624"/>
                      </a:lnTo>
                      <a:lnTo>
                        <a:pt x="539" y="681"/>
                      </a:lnTo>
                      <a:lnTo>
                        <a:pt x="426" y="681"/>
                      </a:lnTo>
                      <a:lnTo>
                        <a:pt x="426" y="737"/>
                      </a:lnTo>
                      <a:lnTo>
                        <a:pt x="397" y="737"/>
                      </a:lnTo>
                      <a:lnTo>
                        <a:pt x="397" y="879"/>
                      </a:lnTo>
                      <a:lnTo>
                        <a:pt x="369" y="908"/>
                      </a:lnTo>
                      <a:lnTo>
                        <a:pt x="312" y="879"/>
                      </a:lnTo>
                      <a:lnTo>
                        <a:pt x="312" y="822"/>
                      </a:lnTo>
                      <a:lnTo>
                        <a:pt x="284" y="822"/>
                      </a:lnTo>
                      <a:lnTo>
                        <a:pt x="256" y="851"/>
                      </a:lnTo>
                      <a:lnTo>
                        <a:pt x="199" y="851"/>
                      </a:lnTo>
                      <a:lnTo>
                        <a:pt x="142" y="879"/>
                      </a:lnTo>
                      <a:lnTo>
                        <a:pt x="142" y="908"/>
                      </a:lnTo>
                      <a:lnTo>
                        <a:pt x="86" y="908"/>
                      </a:lnTo>
                      <a:lnTo>
                        <a:pt x="29" y="993"/>
                      </a:lnTo>
                      <a:lnTo>
                        <a:pt x="0" y="964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14" name="Freeform 988">
                  <a:extLst>
                    <a:ext uri="{FF2B5EF4-FFF2-40B4-BE49-F238E27FC236}">
                      <a16:creationId xmlns:a16="http://schemas.microsoft.com/office/drawing/2014/main" id="{75E043AB-FF45-4E6F-9AB0-7485868370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3" y="983"/>
                  <a:ext cx="1219" cy="1247"/>
                </a:xfrm>
                <a:custGeom>
                  <a:avLst/>
                  <a:gdLst>
                    <a:gd name="T0" fmla="*/ 425 w 1219"/>
                    <a:gd name="T1" fmla="*/ 482 h 1247"/>
                    <a:gd name="T2" fmla="*/ 425 w 1219"/>
                    <a:gd name="T3" fmla="*/ 567 h 1247"/>
                    <a:gd name="T4" fmla="*/ 397 w 1219"/>
                    <a:gd name="T5" fmla="*/ 595 h 1247"/>
                    <a:gd name="T6" fmla="*/ 340 w 1219"/>
                    <a:gd name="T7" fmla="*/ 538 h 1247"/>
                    <a:gd name="T8" fmla="*/ 227 w 1219"/>
                    <a:gd name="T9" fmla="*/ 652 h 1247"/>
                    <a:gd name="T10" fmla="*/ 170 w 1219"/>
                    <a:gd name="T11" fmla="*/ 709 h 1247"/>
                    <a:gd name="T12" fmla="*/ 113 w 1219"/>
                    <a:gd name="T13" fmla="*/ 850 h 1247"/>
                    <a:gd name="T14" fmla="*/ 56 w 1219"/>
                    <a:gd name="T15" fmla="*/ 879 h 1247"/>
                    <a:gd name="T16" fmla="*/ 85 w 1219"/>
                    <a:gd name="T17" fmla="*/ 935 h 1247"/>
                    <a:gd name="T18" fmla="*/ 113 w 1219"/>
                    <a:gd name="T19" fmla="*/ 1020 h 1247"/>
                    <a:gd name="T20" fmla="*/ 56 w 1219"/>
                    <a:gd name="T21" fmla="*/ 1049 h 1247"/>
                    <a:gd name="T22" fmla="*/ 0 w 1219"/>
                    <a:gd name="T23" fmla="*/ 1134 h 1247"/>
                    <a:gd name="T24" fmla="*/ 85 w 1219"/>
                    <a:gd name="T25" fmla="*/ 1247 h 1247"/>
                    <a:gd name="T26" fmla="*/ 198 w 1219"/>
                    <a:gd name="T27" fmla="*/ 1191 h 1247"/>
                    <a:gd name="T28" fmla="*/ 227 w 1219"/>
                    <a:gd name="T29" fmla="*/ 1105 h 1247"/>
                    <a:gd name="T30" fmla="*/ 312 w 1219"/>
                    <a:gd name="T31" fmla="*/ 1049 h 1247"/>
                    <a:gd name="T32" fmla="*/ 368 w 1219"/>
                    <a:gd name="T33" fmla="*/ 1020 h 1247"/>
                    <a:gd name="T34" fmla="*/ 453 w 1219"/>
                    <a:gd name="T35" fmla="*/ 1020 h 1247"/>
                    <a:gd name="T36" fmla="*/ 538 w 1219"/>
                    <a:gd name="T37" fmla="*/ 964 h 1247"/>
                    <a:gd name="T38" fmla="*/ 538 w 1219"/>
                    <a:gd name="T39" fmla="*/ 907 h 1247"/>
                    <a:gd name="T40" fmla="*/ 623 w 1219"/>
                    <a:gd name="T41" fmla="*/ 794 h 1247"/>
                    <a:gd name="T42" fmla="*/ 623 w 1219"/>
                    <a:gd name="T43" fmla="*/ 709 h 1247"/>
                    <a:gd name="T44" fmla="*/ 652 w 1219"/>
                    <a:gd name="T45" fmla="*/ 652 h 1247"/>
                    <a:gd name="T46" fmla="*/ 623 w 1219"/>
                    <a:gd name="T47" fmla="*/ 624 h 1247"/>
                    <a:gd name="T48" fmla="*/ 680 w 1219"/>
                    <a:gd name="T49" fmla="*/ 538 h 1247"/>
                    <a:gd name="T50" fmla="*/ 794 w 1219"/>
                    <a:gd name="T51" fmla="*/ 510 h 1247"/>
                    <a:gd name="T52" fmla="*/ 879 w 1219"/>
                    <a:gd name="T53" fmla="*/ 510 h 1247"/>
                    <a:gd name="T54" fmla="*/ 935 w 1219"/>
                    <a:gd name="T55" fmla="*/ 425 h 1247"/>
                    <a:gd name="T56" fmla="*/ 1020 w 1219"/>
                    <a:gd name="T57" fmla="*/ 425 h 1247"/>
                    <a:gd name="T58" fmla="*/ 1077 w 1219"/>
                    <a:gd name="T59" fmla="*/ 340 h 1247"/>
                    <a:gd name="T60" fmla="*/ 1190 w 1219"/>
                    <a:gd name="T61" fmla="*/ 425 h 1247"/>
                    <a:gd name="T62" fmla="*/ 1219 w 1219"/>
                    <a:gd name="T63" fmla="*/ 312 h 1247"/>
                    <a:gd name="T64" fmla="*/ 1134 w 1219"/>
                    <a:gd name="T65" fmla="*/ 227 h 1247"/>
                    <a:gd name="T66" fmla="*/ 1134 w 1219"/>
                    <a:gd name="T67" fmla="*/ 170 h 1247"/>
                    <a:gd name="T68" fmla="*/ 964 w 1219"/>
                    <a:gd name="T69" fmla="*/ 142 h 1247"/>
                    <a:gd name="T70" fmla="*/ 935 w 1219"/>
                    <a:gd name="T71" fmla="*/ 85 h 1247"/>
                    <a:gd name="T72" fmla="*/ 822 w 1219"/>
                    <a:gd name="T73" fmla="*/ 57 h 1247"/>
                    <a:gd name="T74" fmla="*/ 709 w 1219"/>
                    <a:gd name="T75" fmla="*/ 85 h 1247"/>
                    <a:gd name="T76" fmla="*/ 680 w 1219"/>
                    <a:gd name="T77" fmla="*/ 142 h 1247"/>
                    <a:gd name="T78" fmla="*/ 680 w 1219"/>
                    <a:gd name="T79" fmla="*/ 283 h 1247"/>
                    <a:gd name="T80" fmla="*/ 680 w 1219"/>
                    <a:gd name="T81" fmla="*/ 340 h 1247"/>
                    <a:gd name="T82" fmla="*/ 567 w 1219"/>
                    <a:gd name="T83" fmla="*/ 397 h 1247"/>
                    <a:gd name="T84" fmla="*/ 510 w 1219"/>
                    <a:gd name="T85" fmla="*/ 425 h 1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219" h="1247">
                      <a:moveTo>
                        <a:pt x="510" y="425"/>
                      </a:moveTo>
                      <a:lnTo>
                        <a:pt x="425" y="482"/>
                      </a:lnTo>
                      <a:lnTo>
                        <a:pt x="453" y="510"/>
                      </a:lnTo>
                      <a:lnTo>
                        <a:pt x="425" y="567"/>
                      </a:lnTo>
                      <a:lnTo>
                        <a:pt x="453" y="595"/>
                      </a:lnTo>
                      <a:lnTo>
                        <a:pt x="397" y="595"/>
                      </a:lnTo>
                      <a:lnTo>
                        <a:pt x="368" y="538"/>
                      </a:lnTo>
                      <a:lnTo>
                        <a:pt x="340" y="538"/>
                      </a:lnTo>
                      <a:lnTo>
                        <a:pt x="340" y="624"/>
                      </a:lnTo>
                      <a:lnTo>
                        <a:pt x="227" y="652"/>
                      </a:lnTo>
                      <a:lnTo>
                        <a:pt x="227" y="709"/>
                      </a:lnTo>
                      <a:lnTo>
                        <a:pt x="170" y="709"/>
                      </a:lnTo>
                      <a:lnTo>
                        <a:pt x="85" y="794"/>
                      </a:lnTo>
                      <a:lnTo>
                        <a:pt x="113" y="850"/>
                      </a:lnTo>
                      <a:lnTo>
                        <a:pt x="113" y="907"/>
                      </a:lnTo>
                      <a:lnTo>
                        <a:pt x="56" y="879"/>
                      </a:lnTo>
                      <a:lnTo>
                        <a:pt x="56" y="907"/>
                      </a:lnTo>
                      <a:lnTo>
                        <a:pt x="85" y="935"/>
                      </a:lnTo>
                      <a:lnTo>
                        <a:pt x="85" y="992"/>
                      </a:lnTo>
                      <a:lnTo>
                        <a:pt x="113" y="1020"/>
                      </a:lnTo>
                      <a:lnTo>
                        <a:pt x="85" y="1049"/>
                      </a:lnTo>
                      <a:lnTo>
                        <a:pt x="56" y="1049"/>
                      </a:lnTo>
                      <a:lnTo>
                        <a:pt x="28" y="1134"/>
                      </a:lnTo>
                      <a:lnTo>
                        <a:pt x="0" y="1134"/>
                      </a:lnTo>
                      <a:lnTo>
                        <a:pt x="0" y="1219"/>
                      </a:lnTo>
                      <a:lnTo>
                        <a:pt x="85" y="1247"/>
                      </a:lnTo>
                      <a:lnTo>
                        <a:pt x="142" y="1219"/>
                      </a:lnTo>
                      <a:lnTo>
                        <a:pt x="198" y="1191"/>
                      </a:lnTo>
                      <a:lnTo>
                        <a:pt x="198" y="1134"/>
                      </a:lnTo>
                      <a:lnTo>
                        <a:pt x="227" y="1105"/>
                      </a:lnTo>
                      <a:lnTo>
                        <a:pt x="255" y="1105"/>
                      </a:lnTo>
                      <a:lnTo>
                        <a:pt x="312" y="1049"/>
                      </a:lnTo>
                      <a:lnTo>
                        <a:pt x="340" y="1077"/>
                      </a:lnTo>
                      <a:lnTo>
                        <a:pt x="368" y="1020"/>
                      </a:lnTo>
                      <a:lnTo>
                        <a:pt x="425" y="992"/>
                      </a:lnTo>
                      <a:lnTo>
                        <a:pt x="453" y="1020"/>
                      </a:lnTo>
                      <a:lnTo>
                        <a:pt x="510" y="1020"/>
                      </a:lnTo>
                      <a:lnTo>
                        <a:pt x="538" y="964"/>
                      </a:lnTo>
                      <a:lnTo>
                        <a:pt x="567" y="964"/>
                      </a:lnTo>
                      <a:lnTo>
                        <a:pt x="538" y="907"/>
                      </a:lnTo>
                      <a:lnTo>
                        <a:pt x="538" y="879"/>
                      </a:lnTo>
                      <a:lnTo>
                        <a:pt x="623" y="794"/>
                      </a:lnTo>
                      <a:lnTo>
                        <a:pt x="595" y="737"/>
                      </a:lnTo>
                      <a:lnTo>
                        <a:pt x="623" y="709"/>
                      </a:lnTo>
                      <a:lnTo>
                        <a:pt x="623" y="652"/>
                      </a:lnTo>
                      <a:lnTo>
                        <a:pt x="652" y="652"/>
                      </a:lnTo>
                      <a:lnTo>
                        <a:pt x="652" y="624"/>
                      </a:lnTo>
                      <a:lnTo>
                        <a:pt x="623" y="624"/>
                      </a:lnTo>
                      <a:lnTo>
                        <a:pt x="652" y="595"/>
                      </a:lnTo>
                      <a:lnTo>
                        <a:pt x="680" y="538"/>
                      </a:lnTo>
                      <a:lnTo>
                        <a:pt x="737" y="510"/>
                      </a:lnTo>
                      <a:lnTo>
                        <a:pt x="794" y="510"/>
                      </a:lnTo>
                      <a:lnTo>
                        <a:pt x="850" y="538"/>
                      </a:lnTo>
                      <a:lnTo>
                        <a:pt x="879" y="510"/>
                      </a:lnTo>
                      <a:lnTo>
                        <a:pt x="879" y="482"/>
                      </a:lnTo>
                      <a:lnTo>
                        <a:pt x="935" y="425"/>
                      </a:lnTo>
                      <a:lnTo>
                        <a:pt x="992" y="397"/>
                      </a:lnTo>
                      <a:lnTo>
                        <a:pt x="1020" y="425"/>
                      </a:lnTo>
                      <a:lnTo>
                        <a:pt x="1049" y="368"/>
                      </a:lnTo>
                      <a:lnTo>
                        <a:pt x="1077" y="340"/>
                      </a:lnTo>
                      <a:lnTo>
                        <a:pt x="1105" y="397"/>
                      </a:lnTo>
                      <a:lnTo>
                        <a:pt x="1190" y="425"/>
                      </a:lnTo>
                      <a:lnTo>
                        <a:pt x="1190" y="368"/>
                      </a:lnTo>
                      <a:lnTo>
                        <a:pt x="1219" y="312"/>
                      </a:lnTo>
                      <a:lnTo>
                        <a:pt x="1190" y="227"/>
                      </a:lnTo>
                      <a:lnTo>
                        <a:pt x="1134" y="227"/>
                      </a:lnTo>
                      <a:lnTo>
                        <a:pt x="1105" y="198"/>
                      </a:lnTo>
                      <a:lnTo>
                        <a:pt x="1134" y="170"/>
                      </a:lnTo>
                      <a:lnTo>
                        <a:pt x="1049" y="142"/>
                      </a:lnTo>
                      <a:lnTo>
                        <a:pt x="964" y="142"/>
                      </a:lnTo>
                      <a:lnTo>
                        <a:pt x="964" y="113"/>
                      </a:lnTo>
                      <a:lnTo>
                        <a:pt x="935" y="85"/>
                      </a:lnTo>
                      <a:lnTo>
                        <a:pt x="907" y="113"/>
                      </a:lnTo>
                      <a:lnTo>
                        <a:pt x="822" y="57"/>
                      </a:lnTo>
                      <a:lnTo>
                        <a:pt x="709" y="0"/>
                      </a:lnTo>
                      <a:lnTo>
                        <a:pt x="709" y="85"/>
                      </a:lnTo>
                      <a:lnTo>
                        <a:pt x="652" y="85"/>
                      </a:lnTo>
                      <a:lnTo>
                        <a:pt x="680" y="142"/>
                      </a:lnTo>
                      <a:lnTo>
                        <a:pt x="623" y="198"/>
                      </a:lnTo>
                      <a:lnTo>
                        <a:pt x="680" y="283"/>
                      </a:lnTo>
                      <a:lnTo>
                        <a:pt x="737" y="283"/>
                      </a:lnTo>
                      <a:lnTo>
                        <a:pt x="680" y="340"/>
                      </a:lnTo>
                      <a:lnTo>
                        <a:pt x="623" y="340"/>
                      </a:lnTo>
                      <a:lnTo>
                        <a:pt x="567" y="397"/>
                      </a:lnTo>
                      <a:lnTo>
                        <a:pt x="567" y="425"/>
                      </a:lnTo>
                      <a:lnTo>
                        <a:pt x="510" y="425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15" name="Freeform 989">
                  <a:extLst>
                    <a:ext uri="{FF2B5EF4-FFF2-40B4-BE49-F238E27FC236}">
                      <a16:creationId xmlns:a16="http://schemas.microsoft.com/office/drawing/2014/main" id="{BDCED722-8624-40E9-93D3-7646BDAD95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28" y="926"/>
                  <a:ext cx="482" cy="510"/>
                </a:xfrm>
                <a:custGeom>
                  <a:avLst/>
                  <a:gdLst>
                    <a:gd name="T0" fmla="*/ 454 w 482"/>
                    <a:gd name="T1" fmla="*/ 57 h 510"/>
                    <a:gd name="T2" fmla="*/ 454 w 482"/>
                    <a:gd name="T3" fmla="*/ 142 h 510"/>
                    <a:gd name="T4" fmla="*/ 397 w 482"/>
                    <a:gd name="T5" fmla="*/ 142 h 510"/>
                    <a:gd name="T6" fmla="*/ 425 w 482"/>
                    <a:gd name="T7" fmla="*/ 199 h 510"/>
                    <a:gd name="T8" fmla="*/ 368 w 482"/>
                    <a:gd name="T9" fmla="*/ 255 h 510"/>
                    <a:gd name="T10" fmla="*/ 425 w 482"/>
                    <a:gd name="T11" fmla="*/ 340 h 510"/>
                    <a:gd name="T12" fmla="*/ 482 w 482"/>
                    <a:gd name="T13" fmla="*/ 340 h 510"/>
                    <a:gd name="T14" fmla="*/ 425 w 482"/>
                    <a:gd name="T15" fmla="*/ 397 h 510"/>
                    <a:gd name="T16" fmla="*/ 368 w 482"/>
                    <a:gd name="T17" fmla="*/ 397 h 510"/>
                    <a:gd name="T18" fmla="*/ 312 w 482"/>
                    <a:gd name="T19" fmla="*/ 454 h 510"/>
                    <a:gd name="T20" fmla="*/ 312 w 482"/>
                    <a:gd name="T21" fmla="*/ 482 h 510"/>
                    <a:gd name="T22" fmla="*/ 255 w 482"/>
                    <a:gd name="T23" fmla="*/ 482 h 510"/>
                    <a:gd name="T24" fmla="*/ 198 w 482"/>
                    <a:gd name="T25" fmla="*/ 454 h 510"/>
                    <a:gd name="T26" fmla="*/ 142 w 482"/>
                    <a:gd name="T27" fmla="*/ 510 h 510"/>
                    <a:gd name="T28" fmla="*/ 142 w 482"/>
                    <a:gd name="T29" fmla="*/ 454 h 510"/>
                    <a:gd name="T30" fmla="*/ 85 w 482"/>
                    <a:gd name="T31" fmla="*/ 454 h 510"/>
                    <a:gd name="T32" fmla="*/ 85 w 482"/>
                    <a:gd name="T33" fmla="*/ 369 h 510"/>
                    <a:gd name="T34" fmla="*/ 28 w 482"/>
                    <a:gd name="T35" fmla="*/ 397 h 510"/>
                    <a:gd name="T36" fmla="*/ 0 w 482"/>
                    <a:gd name="T37" fmla="*/ 340 h 510"/>
                    <a:gd name="T38" fmla="*/ 57 w 482"/>
                    <a:gd name="T39" fmla="*/ 227 h 510"/>
                    <a:gd name="T40" fmla="*/ 85 w 482"/>
                    <a:gd name="T41" fmla="*/ 199 h 510"/>
                    <a:gd name="T42" fmla="*/ 57 w 482"/>
                    <a:gd name="T43" fmla="*/ 170 h 510"/>
                    <a:gd name="T44" fmla="*/ 113 w 482"/>
                    <a:gd name="T45" fmla="*/ 114 h 510"/>
                    <a:gd name="T46" fmla="*/ 227 w 482"/>
                    <a:gd name="T47" fmla="*/ 57 h 510"/>
                    <a:gd name="T48" fmla="*/ 227 w 482"/>
                    <a:gd name="T49" fmla="*/ 28 h 510"/>
                    <a:gd name="T50" fmla="*/ 283 w 482"/>
                    <a:gd name="T51" fmla="*/ 28 h 510"/>
                    <a:gd name="T52" fmla="*/ 312 w 482"/>
                    <a:gd name="T53" fmla="*/ 0 h 510"/>
                    <a:gd name="T54" fmla="*/ 368 w 482"/>
                    <a:gd name="T55" fmla="*/ 28 h 510"/>
                    <a:gd name="T56" fmla="*/ 397 w 482"/>
                    <a:gd name="T57" fmla="*/ 28 h 510"/>
                    <a:gd name="T58" fmla="*/ 454 w 482"/>
                    <a:gd name="T59" fmla="*/ 57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482" h="510">
                      <a:moveTo>
                        <a:pt x="454" y="57"/>
                      </a:moveTo>
                      <a:lnTo>
                        <a:pt x="454" y="142"/>
                      </a:lnTo>
                      <a:lnTo>
                        <a:pt x="397" y="142"/>
                      </a:lnTo>
                      <a:lnTo>
                        <a:pt x="425" y="199"/>
                      </a:lnTo>
                      <a:lnTo>
                        <a:pt x="368" y="255"/>
                      </a:lnTo>
                      <a:lnTo>
                        <a:pt x="425" y="340"/>
                      </a:lnTo>
                      <a:lnTo>
                        <a:pt x="482" y="340"/>
                      </a:lnTo>
                      <a:lnTo>
                        <a:pt x="425" y="397"/>
                      </a:lnTo>
                      <a:lnTo>
                        <a:pt x="368" y="397"/>
                      </a:lnTo>
                      <a:lnTo>
                        <a:pt x="312" y="454"/>
                      </a:lnTo>
                      <a:lnTo>
                        <a:pt x="312" y="482"/>
                      </a:lnTo>
                      <a:lnTo>
                        <a:pt x="255" y="482"/>
                      </a:lnTo>
                      <a:lnTo>
                        <a:pt x="198" y="454"/>
                      </a:lnTo>
                      <a:lnTo>
                        <a:pt x="142" y="510"/>
                      </a:lnTo>
                      <a:lnTo>
                        <a:pt x="142" y="454"/>
                      </a:lnTo>
                      <a:lnTo>
                        <a:pt x="85" y="454"/>
                      </a:lnTo>
                      <a:lnTo>
                        <a:pt x="85" y="369"/>
                      </a:lnTo>
                      <a:lnTo>
                        <a:pt x="28" y="397"/>
                      </a:lnTo>
                      <a:lnTo>
                        <a:pt x="0" y="340"/>
                      </a:lnTo>
                      <a:lnTo>
                        <a:pt x="57" y="227"/>
                      </a:lnTo>
                      <a:lnTo>
                        <a:pt x="85" y="199"/>
                      </a:lnTo>
                      <a:lnTo>
                        <a:pt x="57" y="170"/>
                      </a:lnTo>
                      <a:lnTo>
                        <a:pt x="113" y="114"/>
                      </a:lnTo>
                      <a:lnTo>
                        <a:pt x="227" y="57"/>
                      </a:lnTo>
                      <a:lnTo>
                        <a:pt x="227" y="28"/>
                      </a:lnTo>
                      <a:lnTo>
                        <a:pt x="283" y="28"/>
                      </a:lnTo>
                      <a:lnTo>
                        <a:pt x="312" y="0"/>
                      </a:lnTo>
                      <a:lnTo>
                        <a:pt x="368" y="28"/>
                      </a:lnTo>
                      <a:lnTo>
                        <a:pt x="397" y="28"/>
                      </a:lnTo>
                      <a:lnTo>
                        <a:pt x="454" y="57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16" name="Freeform 991">
                  <a:extLst>
                    <a:ext uri="{FF2B5EF4-FFF2-40B4-BE49-F238E27FC236}">
                      <a16:creationId xmlns:a16="http://schemas.microsoft.com/office/drawing/2014/main" id="{3F63B25B-856B-457C-8698-440F63D953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67" y="1181"/>
                  <a:ext cx="992" cy="1163"/>
                </a:xfrm>
                <a:custGeom>
                  <a:avLst/>
                  <a:gdLst>
                    <a:gd name="T0" fmla="*/ 425 w 992"/>
                    <a:gd name="T1" fmla="*/ 114 h 1163"/>
                    <a:gd name="T2" fmla="*/ 396 w 992"/>
                    <a:gd name="T3" fmla="*/ 227 h 1163"/>
                    <a:gd name="T4" fmla="*/ 283 w 992"/>
                    <a:gd name="T5" fmla="*/ 142 h 1163"/>
                    <a:gd name="T6" fmla="*/ 226 w 992"/>
                    <a:gd name="T7" fmla="*/ 227 h 1163"/>
                    <a:gd name="T8" fmla="*/ 141 w 992"/>
                    <a:gd name="T9" fmla="*/ 227 h 1163"/>
                    <a:gd name="T10" fmla="*/ 85 w 992"/>
                    <a:gd name="T11" fmla="*/ 312 h 1163"/>
                    <a:gd name="T12" fmla="*/ 141 w 992"/>
                    <a:gd name="T13" fmla="*/ 397 h 1163"/>
                    <a:gd name="T14" fmla="*/ 170 w 992"/>
                    <a:gd name="T15" fmla="*/ 511 h 1163"/>
                    <a:gd name="T16" fmla="*/ 56 w 992"/>
                    <a:gd name="T17" fmla="*/ 596 h 1163"/>
                    <a:gd name="T18" fmla="*/ 283 w 992"/>
                    <a:gd name="T19" fmla="*/ 709 h 1163"/>
                    <a:gd name="T20" fmla="*/ 283 w 992"/>
                    <a:gd name="T21" fmla="*/ 794 h 1163"/>
                    <a:gd name="T22" fmla="*/ 0 w 992"/>
                    <a:gd name="T23" fmla="*/ 907 h 1163"/>
                    <a:gd name="T24" fmla="*/ 113 w 992"/>
                    <a:gd name="T25" fmla="*/ 879 h 1163"/>
                    <a:gd name="T26" fmla="*/ 198 w 992"/>
                    <a:gd name="T27" fmla="*/ 993 h 1163"/>
                    <a:gd name="T28" fmla="*/ 396 w 992"/>
                    <a:gd name="T29" fmla="*/ 1049 h 1163"/>
                    <a:gd name="T30" fmla="*/ 453 w 992"/>
                    <a:gd name="T31" fmla="*/ 1049 h 1163"/>
                    <a:gd name="T32" fmla="*/ 538 w 992"/>
                    <a:gd name="T33" fmla="*/ 1049 h 1163"/>
                    <a:gd name="T34" fmla="*/ 595 w 992"/>
                    <a:gd name="T35" fmla="*/ 1106 h 1163"/>
                    <a:gd name="T36" fmla="*/ 595 w 992"/>
                    <a:gd name="T37" fmla="*/ 1163 h 1163"/>
                    <a:gd name="T38" fmla="*/ 652 w 992"/>
                    <a:gd name="T39" fmla="*/ 1134 h 1163"/>
                    <a:gd name="T40" fmla="*/ 765 w 992"/>
                    <a:gd name="T41" fmla="*/ 1106 h 1163"/>
                    <a:gd name="T42" fmla="*/ 822 w 992"/>
                    <a:gd name="T43" fmla="*/ 993 h 1163"/>
                    <a:gd name="T44" fmla="*/ 793 w 992"/>
                    <a:gd name="T45" fmla="*/ 879 h 1163"/>
                    <a:gd name="T46" fmla="*/ 850 w 992"/>
                    <a:gd name="T47" fmla="*/ 851 h 1163"/>
                    <a:gd name="T48" fmla="*/ 765 w 992"/>
                    <a:gd name="T49" fmla="*/ 737 h 1163"/>
                    <a:gd name="T50" fmla="*/ 680 w 992"/>
                    <a:gd name="T51" fmla="*/ 709 h 1163"/>
                    <a:gd name="T52" fmla="*/ 793 w 992"/>
                    <a:gd name="T53" fmla="*/ 624 h 1163"/>
                    <a:gd name="T54" fmla="*/ 850 w 992"/>
                    <a:gd name="T55" fmla="*/ 567 h 1163"/>
                    <a:gd name="T56" fmla="*/ 907 w 992"/>
                    <a:gd name="T57" fmla="*/ 596 h 1163"/>
                    <a:gd name="T58" fmla="*/ 935 w 992"/>
                    <a:gd name="T59" fmla="*/ 539 h 1163"/>
                    <a:gd name="T60" fmla="*/ 963 w 992"/>
                    <a:gd name="T61" fmla="*/ 482 h 1163"/>
                    <a:gd name="T62" fmla="*/ 935 w 992"/>
                    <a:gd name="T63" fmla="*/ 426 h 1163"/>
                    <a:gd name="T64" fmla="*/ 963 w 992"/>
                    <a:gd name="T65" fmla="*/ 312 h 1163"/>
                    <a:gd name="T66" fmla="*/ 963 w 992"/>
                    <a:gd name="T67" fmla="*/ 199 h 1163"/>
                    <a:gd name="T68" fmla="*/ 963 w 992"/>
                    <a:gd name="T69" fmla="*/ 85 h 1163"/>
                    <a:gd name="T70" fmla="*/ 793 w 992"/>
                    <a:gd name="T71" fmla="*/ 85 h 1163"/>
                    <a:gd name="T72" fmla="*/ 538 w 992"/>
                    <a:gd name="T73" fmla="*/ 0 h 1163"/>
                    <a:gd name="T74" fmla="*/ 510 w 992"/>
                    <a:gd name="T75" fmla="*/ 57 h 1163"/>
                    <a:gd name="T76" fmla="*/ 396 w 992"/>
                    <a:gd name="T77" fmla="*/ 29 h 1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992" h="1163">
                      <a:moveTo>
                        <a:pt x="396" y="29"/>
                      </a:moveTo>
                      <a:lnTo>
                        <a:pt x="425" y="114"/>
                      </a:lnTo>
                      <a:lnTo>
                        <a:pt x="396" y="170"/>
                      </a:lnTo>
                      <a:lnTo>
                        <a:pt x="396" y="227"/>
                      </a:lnTo>
                      <a:lnTo>
                        <a:pt x="311" y="199"/>
                      </a:lnTo>
                      <a:lnTo>
                        <a:pt x="283" y="142"/>
                      </a:lnTo>
                      <a:lnTo>
                        <a:pt x="255" y="170"/>
                      </a:lnTo>
                      <a:lnTo>
                        <a:pt x="226" y="227"/>
                      </a:lnTo>
                      <a:lnTo>
                        <a:pt x="198" y="199"/>
                      </a:lnTo>
                      <a:lnTo>
                        <a:pt x="141" y="227"/>
                      </a:lnTo>
                      <a:lnTo>
                        <a:pt x="85" y="284"/>
                      </a:lnTo>
                      <a:lnTo>
                        <a:pt x="85" y="312"/>
                      </a:lnTo>
                      <a:lnTo>
                        <a:pt x="113" y="426"/>
                      </a:lnTo>
                      <a:lnTo>
                        <a:pt x="141" y="397"/>
                      </a:lnTo>
                      <a:lnTo>
                        <a:pt x="170" y="397"/>
                      </a:lnTo>
                      <a:lnTo>
                        <a:pt x="170" y="511"/>
                      </a:lnTo>
                      <a:lnTo>
                        <a:pt x="85" y="539"/>
                      </a:lnTo>
                      <a:lnTo>
                        <a:pt x="56" y="596"/>
                      </a:lnTo>
                      <a:lnTo>
                        <a:pt x="255" y="709"/>
                      </a:lnTo>
                      <a:lnTo>
                        <a:pt x="283" y="709"/>
                      </a:lnTo>
                      <a:lnTo>
                        <a:pt x="311" y="737"/>
                      </a:lnTo>
                      <a:lnTo>
                        <a:pt x="283" y="794"/>
                      </a:lnTo>
                      <a:lnTo>
                        <a:pt x="170" y="822"/>
                      </a:lnTo>
                      <a:lnTo>
                        <a:pt x="0" y="907"/>
                      </a:lnTo>
                      <a:lnTo>
                        <a:pt x="28" y="936"/>
                      </a:lnTo>
                      <a:lnTo>
                        <a:pt x="113" y="879"/>
                      </a:lnTo>
                      <a:lnTo>
                        <a:pt x="226" y="936"/>
                      </a:lnTo>
                      <a:lnTo>
                        <a:pt x="198" y="993"/>
                      </a:lnTo>
                      <a:lnTo>
                        <a:pt x="226" y="1049"/>
                      </a:lnTo>
                      <a:lnTo>
                        <a:pt x="396" y="1049"/>
                      </a:lnTo>
                      <a:lnTo>
                        <a:pt x="453" y="1021"/>
                      </a:lnTo>
                      <a:lnTo>
                        <a:pt x="453" y="1049"/>
                      </a:lnTo>
                      <a:lnTo>
                        <a:pt x="482" y="1078"/>
                      </a:lnTo>
                      <a:lnTo>
                        <a:pt x="538" y="1049"/>
                      </a:lnTo>
                      <a:lnTo>
                        <a:pt x="595" y="1049"/>
                      </a:lnTo>
                      <a:lnTo>
                        <a:pt x="595" y="1106"/>
                      </a:lnTo>
                      <a:lnTo>
                        <a:pt x="510" y="1134"/>
                      </a:lnTo>
                      <a:lnTo>
                        <a:pt x="595" y="1163"/>
                      </a:lnTo>
                      <a:lnTo>
                        <a:pt x="652" y="1106"/>
                      </a:lnTo>
                      <a:lnTo>
                        <a:pt x="652" y="1134"/>
                      </a:lnTo>
                      <a:lnTo>
                        <a:pt x="708" y="1134"/>
                      </a:lnTo>
                      <a:lnTo>
                        <a:pt x="765" y="1106"/>
                      </a:lnTo>
                      <a:lnTo>
                        <a:pt x="822" y="1049"/>
                      </a:lnTo>
                      <a:lnTo>
                        <a:pt x="822" y="993"/>
                      </a:lnTo>
                      <a:lnTo>
                        <a:pt x="850" y="879"/>
                      </a:lnTo>
                      <a:lnTo>
                        <a:pt x="793" y="879"/>
                      </a:lnTo>
                      <a:lnTo>
                        <a:pt x="822" y="851"/>
                      </a:lnTo>
                      <a:lnTo>
                        <a:pt x="850" y="851"/>
                      </a:lnTo>
                      <a:lnTo>
                        <a:pt x="850" y="822"/>
                      </a:lnTo>
                      <a:lnTo>
                        <a:pt x="765" y="737"/>
                      </a:lnTo>
                      <a:lnTo>
                        <a:pt x="737" y="766"/>
                      </a:lnTo>
                      <a:lnTo>
                        <a:pt x="680" y="709"/>
                      </a:lnTo>
                      <a:lnTo>
                        <a:pt x="737" y="652"/>
                      </a:lnTo>
                      <a:lnTo>
                        <a:pt x="793" y="624"/>
                      </a:lnTo>
                      <a:lnTo>
                        <a:pt x="765" y="596"/>
                      </a:lnTo>
                      <a:lnTo>
                        <a:pt x="850" y="567"/>
                      </a:lnTo>
                      <a:lnTo>
                        <a:pt x="878" y="596"/>
                      </a:lnTo>
                      <a:lnTo>
                        <a:pt x="907" y="596"/>
                      </a:lnTo>
                      <a:lnTo>
                        <a:pt x="907" y="567"/>
                      </a:lnTo>
                      <a:lnTo>
                        <a:pt x="935" y="539"/>
                      </a:lnTo>
                      <a:lnTo>
                        <a:pt x="963" y="539"/>
                      </a:lnTo>
                      <a:lnTo>
                        <a:pt x="963" y="482"/>
                      </a:lnTo>
                      <a:lnTo>
                        <a:pt x="935" y="482"/>
                      </a:lnTo>
                      <a:lnTo>
                        <a:pt x="935" y="426"/>
                      </a:lnTo>
                      <a:lnTo>
                        <a:pt x="963" y="426"/>
                      </a:lnTo>
                      <a:lnTo>
                        <a:pt x="963" y="312"/>
                      </a:lnTo>
                      <a:lnTo>
                        <a:pt x="992" y="255"/>
                      </a:lnTo>
                      <a:lnTo>
                        <a:pt x="963" y="199"/>
                      </a:lnTo>
                      <a:lnTo>
                        <a:pt x="992" y="114"/>
                      </a:lnTo>
                      <a:lnTo>
                        <a:pt x="963" y="85"/>
                      </a:lnTo>
                      <a:lnTo>
                        <a:pt x="907" y="114"/>
                      </a:lnTo>
                      <a:lnTo>
                        <a:pt x="793" y="85"/>
                      </a:lnTo>
                      <a:lnTo>
                        <a:pt x="567" y="0"/>
                      </a:lnTo>
                      <a:lnTo>
                        <a:pt x="538" y="0"/>
                      </a:lnTo>
                      <a:lnTo>
                        <a:pt x="538" y="57"/>
                      </a:lnTo>
                      <a:lnTo>
                        <a:pt x="510" y="57"/>
                      </a:lnTo>
                      <a:lnTo>
                        <a:pt x="482" y="29"/>
                      </a:lnTo>
                      <a:lnTo>
                        <a:pt x="396" y="29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17" name="Freeform 992">
                  <a:extLst>
                    <a:ext uri="{FF2B5EF4-FFF2-40B4-BE49-F238E27FC236}">
                      <a16:creationId xmlns:a16="http://schemas.microsoft.com/office/drawing/2014/main" id="{97B49A26-50C2-4581-AE56-6493F7E15F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47" y="2287"/>
                  <a:ext cx="368" cy="822"/>
                </a:xfrm>
                <a:custGeom>
                  <a:avLst/>
                  <a:gdLst>
                    <a:gd name="T0" fmla="*/ 340 w 368"/>
                    <a:gd name="T1" fmla="*/ 794 h 822"/>
                    <a:gd name="T2" fmla="*/ 312 w 368"/>
                    <a:gd name="T3" fmla="*/ 822 h 822"/>
                    <a:gd name="T4" fmla="*/ 227 w 368"/>
                    <a:gd name="T5" fmla="*/ 794 h 822"/>
                    <a:gd name="T6" fmla="*/ 198 w 368"/>
                    <a:gd name="T7" fmla="*/ 794 h 822"/>
                    <a:gd name="T8" fmla="*/ 142 w 368"/>
                    <a:gd name="T9" fmla="*/ 737 h 822"/>
                    <a:gd name="T10" fmla="*/ 85 w 368"/>
                    <a:gd name="T11" fmla="*/ 652 h 822"/>
                    <a:gd name="T12" fmla="*/ 85 w 368"/>
                    <a:gd name="T13" fmla="*/ 567 h 822"/>
                    <a:gd name="T14" fmla="*/ 28 w 368"/>
                    <a:gd name="T15" fmla="*/ 624 h 822"/>
                    <a:gd name="T16" fmla="*/ 28 w 368"/>
                    <a:gd name="T17" fmla="*/ 567 h 822"/>
                    <a:gd name="T18" fmla="*/ 85 w 368"/>
                    <a:gd name="T19" fmla="*/ 510 h 822"/>
                    <a:gd name="T20" fmla="*/ 57 w 368"/>
                    <a:gd name="T21" fmla="*/ 482 h 822"/>
                    <a:gd name="T22" fmla="*/ 57 w 368"/>
                    <a:gd name="T23" fmla="*/ 425 h 822"/>
                    <a:gd name="T24" fmla="*/ 142 w 368"/>
                    <a:gd name="T25" fmla="*/ 397 h 822"/>
                    <a:gd name="T26" fmla="*/ 28 w 368"/>
                    <a:gd name="T27" fmla="*/ 255 h 822"/>
                    <a:gd name="T28" fmla="*/ 28 w 368"/>
                    <a:gd name="T29" fmla="*/ 170 h 822"/>
                    <a:gd name="T30" fmla="*/ 57 w 368"/>
                    <a:gd name="T31" fmla="*/ 170 h 822"/>
                    <a:gd name="T32" fmla="*/ 85 w 368"/>
                    <a:gd name="T33" fmla="*/ 142 h 822"/>
                    <a:gd name="T34" fmla="*/ 57 w 368"/>
                    <a:gd name="T35" fmla="*/ 85 h 822"/>
                    <a:gd name="T36" fmla="*/ 0 w 368"/>
                    <a:gd name="T37" fmla="*/ 85 h 822"/>
                    <a:gd name="T38" fmla="*/ 28 w 368"/>
                    <a:gd name="T39" fmla="*/ 28 h 822"/>
                    <a:gd name="T40" fmla="*/ 85 w 368"/>
                    <a:gd name="T41" fmla="*/ 0 h 822"/>
                    <a:gd name="T42" fmla="*/ 113 w 368"/>
                    <a:gd name="T43" fmla="*/ 28 h 822"/>
                    <a:gd name="T44" fmla="*/ 142 w 368"/>
                    <a:gd name="T45" fmla="*/ 28 h 822"/>
                    <a:gd name="T46" fmla="*/ 142 w 368"/>
                    <a:gd name="T47" fmla="*/ 85 h 822"/>
                    <a:gd name="T48" fmla="*/ 198 w 368"/>
                    <a:gd name="T49" fmla="*/ 142 h 822"/>
                    <a:gd name="T50" fmla="*/ 227 w 368"/>
                    <a:gd name="T51" fmla="*/ 198 h 822"/>
                    <a:gd name="T52" fmla="*/ 255 w 368"/>
                    <a:gd name="T53" fmla="*/ 227 h 822"/>
                    <a:gd name="T54" fmla="*/ 283 w 368"/>
                    <a:gd name="T55" fmla="*/ 283 h 822"/>
                    <a:gd name="T56" fmla="*/ 227 w 368"/>
                    <a:gd name="T57" fmla="*/ 312 h 822"/>
                    <a:gd name="T58" fmla="*/ 312 w 368"/>
                    <a:gd name="T59" fmla="*/ 368 h 822"/>
                    <a:gd name="T60" fmla="*/ 283 w 368"/>
                    <a:gd name="T61" fmla="*/ 454 h 822"/>
                    <a:gd name="T62" fmla="*/ 368 w 368"/>
                    <a:gd name="T63" fmla="*/ 454 h 822"/>
                    <a:gd name="T64" fmla="*/ 340 w 368"/>
                    <a:gd name="T65" fmla="*/ 510 h 822"/>
                    <a:gd name="T66" fmla="*/ 255 w 368"/>
                    <a:gd name="T67" fmla="*/ 510 h 822"/>
                    <a:gd name="T68" fmla="*/ 283 w 368"/>
                    <a:gd name="T69" fmla="*/ 567 h 822"/>
                    <a:gd name="T70" fmla="*/ 283 w 368"/>
                    <a:gd name="T71" fmla="*/ 652 h 822"/>
                    <a:gd name="T72" fmla="*/ 312 w 368"/>
                    <a:gd name="T73" fmla="*/ 680 h 822"/>
                    <a:gd name="T74" fmla="*/ 283 w 368"/>
                    <a:gd name="T75" fmla="*/ 737 h 822"/>
                    <a:gd name="T76" fmla="*/ 340 w 368"/>
                    <a:gd name="T77" fmla="*/ 794 h 8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368" h="822">
                      <a:moveTo>
                        <a:pt x="340" y="794"/>
                      </a:moveTo>
                      <a:lnTo>
                        <a:pt x="312" y="822"/>
                      </a:lnTo>
                      <a:lnTo>
                        <a:pt x="227" y="794"/>
                      </a:lnTo>
                      <a:lnTo>
                        <a:pt x="198" y="794"/>
                      </a:lnTo>
                      <a:lnTo>
                        <a:pt x="142" y="737"/>
                      </a:lnTo>
                      <a:lnTo>
                        <a:pt x="85" y="652"/>
                      </a:lnTo>
                      <a:lnTo>
                        <a:pt x="85" y="567"/>
                      </a:lnTo>
                      <a:lnTo>
                        <a:pt x="28" y="624"/>
                      </a:lnTo>
                      <a:lnTo>
                        <a:pt x="28" y="567"/>
                      </a:lnTo>
                      <a:lnTo>
                        <a:pt x="85" y="510"/>
                      </a:lnTo>
                      <a:lnTo>
                        <a:pt x="57" y="482"/>
                      </a:lnTo>
                      <a:lnTo>
                        <a:pt x="57" y="425"/>
                      </a:lnTo>
                      <a:lnTo>
                        <a:pt x="142" y="397"/>
                      </a:lnTo>
                      <a:lnTo>
                        <a:pt x="28" y="255"/>
                      </a:lnTo>
                      <a:lnTo>
                        <a:pt x="28" y="170"/>
                      </a:lnTo>
                      <a:lnTo>
                        <a:pt x="57" y="170"/>
                      </a:lnTo>
                      <a:lnTo>
                        <a:pt x="85" y="142"/>
                      </a:lnTo>
                      <a:lnTo>
                        <a:pt x="57" y="85"/>
                      </a:lnTo>
                      <a:lnTo>
                        <a:pt x="0" y="85"/>
                      </a:lnTo>
                      <a:lnTo>
                        <a:pt x="28" y="28"/>
                      </a:lnTo>
                      <a:lnTo>
                        <a:pt x="85" y="0"/>
                      </a:lnTo>
                      <a:lnTo>
                        <a:pt x="113" y="28"/>
                      </a:lnTo>
                      <a:lnTo>
                        <a:pt x="142" y="28"/>
                      </a:lnTo>
                      <a:lnTo>
                        <a:pt x="142" y="85"/>
                      </a:lnTo>
                      <a:lnTo>
                        <a:pt x="198" y="142"/>
                      </a:lnTo>
                      <a:lnTo>
                        <a:pt x="227" y="198"/>
                      </a:lnTo>
                      <a:lnTo>
                        <a:pt x="255" y="227"/>
                      </a:lnTo>
                      <a:lnTo>
                        <a:pt x="283" y="283"/>
                      </a:lnTo>
                      <a:lnTo>
                        <a:pt x="227" y="312"/>
                      </a:lnTo>
                      <a:lnTo>
                        <a:pt x="312" y="368"/>
                      </a:lnTo>
                      <a:lnTo>
                        <a:pt x="283" y="454"/>
                      </a:lnTo>
                      <a:lnTo>
                        <a:pt x="368" y="454"/>
                      </a:lnTo>
                      <a:lnTo>
                        <a:pt x="340" y="510"/>
                      </a:lnTo>
                      <a:lnTo>
                        <a:pt x="255" y="510"/>
                      </a:lnTo>
                      <a:lnTo>
                        <a:pt x="283" y="567"/>
                      </a:lnTo>
                      <a:lnTo>
                        <a:pt x="283" y="652"/>
                      </a:lnTo>
                      <a:lnTo>
                        <a:pt x="312" y="680"/>
                      </a:lnTo>
                      <a:lnTo>
                        <a:pt x="283" y="737"/>
                      </a:lnTo>
                      <a:lnTo>
                        <a:pt x="340" y="794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18" name="Freeform 994">
                  <a:extLst>
                    <a:ext uri="{FF2B5EF4-FFF2-40B4-BE49-F238E27FC236}">
                      <a16:creationId xmlns:a16="http://schemas.microsoft.com/office/drawing/2014/main" id="{E21A0B45-803B-4172-984A-9404803D99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45" y="2344"/>
                  <a:ext cx="426" cy="538"/>
                </a:xfrm>
                <a:custGeom>
                  <a:avLst/>
                  <a:gdLst>
                    <a:gd name="T0" fmla="*/ 0 w 426"/>
                    <a:gd name="T1" fmla="*/ 85 h 538"/>
                    <a:gd name="T2" fmla="*/ 29 w 426"/>
                    <a:gd name="T3" fmla="*/ 141 h 538"/>
                    <a:gd name="T4" fmla="*/ 57 w 426"/>
                    <a:gd name="T5" fmla="*/ 170 h 538"/>
                    <a:gd name="T6" fmla="*/ 85 w 426"/>
                    <a:gd name="T7" fmla="*/ 226 h 538"/>
                    <a:gd name="T8" fmla="*/ 29 w 426"/>
                    <a:gd name="T9" fmla="*/ 255 h 538"/>
                    <a:gd name="T10" fmla="*/ 114 w 426"/>
                    <a:gd name="T11" fmla="*/ 311 h 538"/>
                    <a:gd name="T12" fmla="*/ 85 w 426"/>
                    <a:gd name="T13" fmla="*/ 397 h 538"/>
                    <a:gd name="T14" fmla="*/ 170 w 426"/>
                    <a:gd name="T15" fmla="*/ 397 h 538"/>
                    <a:gd name="T16" fmla="*/ 142 w 426"/>
                    <a:gd name="T17" fmla="*/ 453 h 538"/>
                    <a:gd name="T18" fmla="*/ 57 w 426"/>
                    <a:gd name="T19" fmla="*/ 453 h 538"/>
                    <a:gd name="T20" fmla="*/ 85 w 426"/>
                    <a:gd name="T21" fmla="*/ 510 h 538"/>
                    <a:gd name="T22" fmla="*/ 142 w 426"/>
                    <a:gd name="T23" fmla="*/ 482 h 538"/>
                    <a:gd name="T24" fmla="*/ 199 w 426"/>
                    <a:gd name="T25" fmla="*/ 510 h 538"/>
                    <a:gd name="T26" fmla="*/ 227 w 426"/>
                    <a:gd name="T27" fmla="*/ 510 h 538"/>
                    <a:gd name="T28" fmla="*/ 312 w 426"/>
                    <a:gd name="T29" fmla="*/ 538 h 538"/>
                    <a:gd name="T30" fmla="*/ 312 w 426"/>
                    <a:gd name="T31" fmla="*/ 510 h 538"/>
                    <a:gd name="T32" fmla="*/ 369 w 426"/>
                    <a:gd name="T33" fmla="*/ 482 h 538"/>
                    <a:gd name="T34" fmla="*/ 397 w 426"/>
                    <a:gd name="T35" fmla="*/ 510 h 538"/>
                    <a:gd name="T36" fmla="*/ 426 w 426"/>
                    <a:gd name="T37" fmla="*/ 482 h 538"/>
                    <a:gd name="T38" fmla="*/ 397 w 426"/>
                    <a:gd name="T39" fmla="*/ 425 h 538"/>
                    <a:gd name="T40" fmla="*/ 426 w 426"/>
                    <a:gd name="T41" fmla="*/ 397 h 538"/>
                    <a:gd name="T42" fmla="*/ 397 w 426"/>
                    <a:gd name="T43" fmla="*/ 368 h 538"/>
                    <a:gd name="T44" fmla="*/ 397 w 426"/>
                    <a:gd name="T45" fmla="*/ 311 h 538"/>
                    <a:gd name="T46" fmla="*/ 369 w 426"/>
                    <a:gd name="T47" fmla="*/ 283 h 538"/>
                    <a:gd name="T48" fmla="*/ 397 w 426"/>
                    <a:gd name="T49" fmla="*/ 226 h 538"/>
                    <a:gd name="T50" fmla="*/ 369 w 426"/>
                    <a:gd name="T51" fmla="*/ 170 h 538"/>
                    <a:gd name="T52" fmla="*/ 426 w 426"/>
                    <a:gd name="T53" fmla="*/ 85 h 538"/>
                    <a:gd name="T54" fmla="*/ 426 w 426"/>
                    <a:gd name="T55" fmla="*/ 0 h 538"/>
                    <a:gd name="T56" fmla="*/ 397 w 426"/>
                    <a:gd name="T57" fmla="*/ 56 h 538"/>
                    <a:gd name="T58" fmla="*/ 369 w 426"/>
                    <a:gd name="T59" fmla="*/ 28 h 538"/>
                    <a:gd name="T60" fmla="*/ 227 w 426"/>
                    <a:gd name="T61" fmla="*/ 28 h 538"/>
                    <a:gd name="T62" fmla="*/ 199 w 426"/>
                    <a:gd name="T63" fmla="*/ 0 h 538"/>
                    <a:gd name="T64" fmla="*/ 170 w 426"/>
                    <a:gd name="T65" fmla="*/ 0 h 538"/>
                    <a:gd name="T66" fmla="*/ 142 w 426"/>
                    <a:gd name="T67" fmla="*/ 56 h 538"/>
                    <a:gd name="T68" fmla="*/ 170 w 426"/>
                    <a:gd name="T69" fmla="*/ 85 h 538"/>
                    <a:gd name="T70" fmla="*/ 114 w 426"/>
                    <a:gd name="T71" fmla="*/ 113 h 538"/>
                    <a:gd name="T72" fmla="*/ 57 w 426"/>
                    <a:gd name="T73" fmla="*/ 85 h 538"/>
                    <a:gd name="T74" fmla="*/ 85 w 426"/>
                    <a:gd name="T75" fmla="*/ 56 h 538"/>
                    <a:gd name="T76" fmla="*/ 29 w 426"/>
                    <a:gd name="T77" fmla="*/ 28 h 538"/>
                    <a:gd name="T78" fmla="*/ 0 w 426"/>
                    <a:gd name="T79" fmla="*/ 85 h 5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426" h="538">
                      <a:moveTo>
                        <a:pt x="0" y="85"/>
                      </a:moveTo>
                      <a:lnTo>
                        <a:pt x="29" y="141"/>
                      </a:lnTo>
                      <a:lnTo>
                        <a:pt x="57" y="170"/>
                      </a:lnTo>
                      <a:lnTo>
                        <a:pt x="85" y="226"/>
                      </a:lnTo>
                      <a:lnTo>
                        <a:pt x="29" y="255"/>
                      </a:lnTo>
                      <a:lnTo>
                        <a:pt x="114" y="311"/>
                      </a:lnTo>
                      <a:lnTo>
                        <a:pt x="85" y="397"/>
                      </a:lnTo>
                      <a:lnTo>
                        <a:pt x="170" y="397"/>
                      </a:lnTo>
                      <a:lnTo>
                        <a:pt x="142" y="453"/>
                      </a:lnTo>
                      <a:lnTo>
                        <a:pt x="57" y="453"/>
                      </a:lnTo>
                      <a:lnTo>
                        <a:pt x="85" y="510"/>
                      </a:lnTo>
                      <a:lnTo>
                        <a:pt x="142" y="482"/>
                      </a:lnTo>
                      <a:lnTo>
                        <a:pt x="199" y="510"/>
                      </a:lnTo>
                      <a:lnTo>
                        <a:pt x="227" y="510"/>
                      </a:lnTo>
                      <a:lnTo>
                        <a:pt x="312" y="538"/>
                      </a:lnTo>
                      <a:lnTo>
                        <a:pt x="312" y="510"/>
                      </a:lnTo>
                      <a:lnTo>
                        <a:pt x="369" y="482"/>
                      </a:lnTo>
                      <a:lnTo>
                        <a:pt x="397" y="510"/>
                      </a:lnTo>
                      <a:lnTo>
                        <a:pt x="426" y="482"/>
                      </a:lnTo>
                      <a:lnTo>
                        <a:pt x="397" y="425"/>
                      </a:lnTo>
                      <a:lnTo>
                        <a:pt x="426" y="397"/>
                      </a:lnTo>
                      <a:lnTo>
                        <a:pt x="397" y="368"/>
                      </a:lnTo>
                      <a:lnTo>
                        <a:pt x="397" y="311"/>
                      </a:lnTo>
                      <a:lnTo>
                        <a:pt x="369" y="283"/>
                      </a:lnTo>
                      <a:lnTo>
                        <a:pt x="397" y="226"/>
                      </a:lnTo>
                      <a:lnTo>
                        <a:pt x="369" y="170"/>
                      </a:lnTo>
                      <a:lnTo>
                        <a:pt x="426" y="85"/>
                      </a:lnTo>
                      <a:lnTo>
                        <a:pt x="426" y="0"/>
                      </a:lnTo>
                      <a:lnTo>
                        <a:pt x="397" y="56"/>
                      </a:lnTo>
                      <a:lnTo>
                        <a:pt x="369" y="28"/>
                      </a:lnTo>
                      <a:lnTo>
                        <a:pt x="227" y="28"/>
                      </a:lnTo>
                      <a:lnTo>
                        <a:pt x="199" y="0"/>
                      </a:lnTo>
                      <a:lnTo>
                        <a:pt x="170" y="0"/>
                      </a:lnTo>
                      <a:lnTo>
                        <a:pt x="142" y="56"/>
                      </a:lnTo>
                      <a:lnTo>
                        <a:pt x="170" y="85"/>
                      </a:lnTo>
                      <a:lnTo>
                        <a:pt x="114" y="113"/>
                      </a:lnTo>
                      <a:lnTo>
                        <a:pt x="57" y="85"/>
                      </a:lnTo>
                      <a:lnTo>
                        <a:pt x="85" y="56"/>
                      </a:lnTo>
                      <a:lnTo>
                        <a:pt x="29" y="28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19" name="Freeform 995">
                  <a:extLst>
                    <a:ext uri="{FF2B5EF4-FFF2-40B4-BE49-F238E27FC236}">
                      <a16:creationId xmlns:a16="http://schemas.microsoft.com/office/drawing/2014/main" id="{FC2008F0-6BCC-4E1C-9A98-425661331E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15" y="3194"/>
                  <a:ext cx="766" cy="510"/>
                </a:xfrm>
                <a:custGeom>
                  <a:avLst/>
                  <a:gdLst>
                    <a:gd name="T0" fmla="*/ 766 w 766"/>
                    <a:gd name="T1" fmla="*/ 284 h 510"/>
                    <a:gd name="T2" fmla="*/ 681 w 766"/>
                    <a:gd name="T3" fmla="*/ 369 h 510"/>
                    <a:gd name="T4" fmla="*/ 567 w 766"/>
                    <a:gd name="T5" fmla="*/ 397 h 510"/>
                    <a:gd name="T6" fmla="*/ 539 w 766"/>
                    <a:gd name="T7" fmla="*/ 369 h 510"/>
                    <a:gd name="T8" fmla="*/ 596 w 766"/>
                    <a:gd name="T9" fmla="*/ 340 h 510"/>
                    <a:gd name="T10" fmla="*/ 624 w 766"/>
                    <a:gd name="T11" fmla="*/ 312 h 510"/>
                    <a:gd name="T12" fmla="*/ 567 w 766"/>
                    <a:gd name="T13" fmla="*/ 284 h 510"/>
                    <a:gd name="T14" fmla="*/ 454 w 766"/>
                    <a:gd name="T15" fmla="*/ 312 h 510"/>
                    <a:gd name="T16" fmla="*/ 397 w 766"/>
                    <a:gd name="T17" fmla="*/ 397 h 510"/>
                    <a:gd name="T18" fmla="*/ 284 w 766"/>
                    <a:gd name="T19" fmla="*/ 340 h 510"/>
                    <a:gd name="T20" fmla="*/ 199 w 766"/>
                    <a:gd name="T21" fmla="*/ 425 h 510"/>
                    <a:gd name="T22" fmla="*/ 171 w 766"/>
                    <a:gd name="T23" fmla="*/ 425 h 510"/>
                    <a:gd name="T24" fmla="*/ 86 w 766"/>
                    <a:gd name="T25" fmla="*/ 510 h 510"/>
                    <a:gd name="T26" fmla="*/ 0 w 766"/>
                    <a:gd name="T27" fmla="*/ 510 h 510"/>
                    <a:gd name="T28" fmla="*/ 0 w 766"/>
                    <a:gd name="T29" fmla="*/ 482 h 510"/>
                    <a:gd name="T30" fmla="*/ 57 w 766"/>
                    <a:gd name="T31" fmla="*/ 454 h 510"/>
                    <a:gd name="T32" fmla="*/ 0 w 766"/>
                    <a:gd name="T33" fmla="*/ 425 h 510"/>
                    <a:gd name="T34" fmla="*/ 86 w 766"/>
                    <a:gd name="T35" fmla="*/ 340 h 510"/>
                    <a:gd name="T36" fmla="*/ 86 w 766"/>
                    <a:gd name="T37" fmla="*/ 312 h 510"/>
                    <a:gd name="T38" fmla="*/ 57 w 766"/>
                    <a:gd name="T39" fmla="*/ 312 h 510"/>
                    <a:gd name="T40" fmla="*/ 57 w 766"/>
                    <a:gd name="T41" fmla="*/ 255 h 510"/>
                    <a:gd name="T42" fmla="*/ 29 w 766"/>
                    <a:gd name="T43" fmla="*/ 255 h 510"/>
                    <a:gd name="T44" fmla="*/ 29 w 766"/>
                    <a:gd name="T45" fmla="*/ 199 h 510"/>
                    <a:gd name="T46" fmla="*/ 57 w 766"/>
                    <a:gd name="T47" fmla="*/ 142 h 510"/>
                    <a:gd name="T48" fmla="*/ 171 w 766"/>
                    <a:gd name="T49" fmla="*/ 142 h 510"/>
                    <a:gd name="T50" fmla="*/ 227 w 766"/>
                    <a:gd name="T51" fmla="*/ 113 h 510"/>
                    <a:gd name="T52" fmla="*/ 369 w 766"/>
                    <a:gd name="T53" fmla="*/ 85 h 510"/>
                    <a:gd name="T54" fmla="*/ 397 w 766"/>
                    <a:gd name="T55" fmla="*/ 57 h 510"/>
                    <a:gd name="T56" fmla="*/ 511 w 766"/>
                    <a:gd name="T57" fmla="*/ 28 h 510"/>
                    <a:gd name="T58" fmla="*/ 539 w 766"/>
                    <a:gd name="T59" fmla="*/ 0 h 510"/>
                    <a:gd name="T60" fmla="*/ 596 w 766"/>
                    <a:gd name="T61" fmla="*/ 85 h 510"/>
                    <a:gd name="T62" fmla="*/ 653 w 766"/>
                    <a:gd name="T63" fmla="*/ 142 h 510"/>
                    <a:gd name="T64" fmla="*/ 681 w 766"/>
                    <a:gd name="T65" fmla="*/ 142 h 510"/>
                    <a:gd name="T66" fmla="*/ 738 w 766"/>
                    <a:gd name="T67" fmla="*/ 170 h 510"/>
                    <a:gd name="T68" fmla="*/ 766 w 766"/>
                    <a:gd name="T69" fmla="*/ 284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66" h="510">
                      <a:moveTo>
                        <a:pt x="766" y="284"/>
                      </a:moveTo>
                      <a:lnTo>
                        <a:pt x="681" y="369"/>
                      </a:lnTo>
                      <a:lnTo>
                        <a:pt x="567" y="397"/>
                      </a:lnTo>
                      <a:lnTo>
                        <a:pt x="539" y="369"/>
                      </a:lnTo>
                      <a:lnTo>
                        <a:pt x="596" y="340"/>
                      </a:lnTo>
                      <a:lnTo>
                        <a:pt x="624" y="312"/>
                      </a:lnTo>
                      <a:lnTo>
                        <a:pt x="567" y="284"/>
                      </a:lnTo>
                      <a:lnTo>
                        <a:pt x="454" y="312"/>
                      </a:lnTo>
                      <a:lnTo>
                        <a:pt x="397" y="397"/>
                      </a:lnTo>
                      <a:lnTo>
                        <a:pt x="284" y="340"/>
                      </a:lnTo>
                      <a:lnTo>
                        <a:pt x="199" y="425"/>
                      </a:lnTo>
                      <a:lnTo>
                        <a:pt x="171" y="425"/>
                      </a:lnTo>
                      <a:lnTo>
                        <a:pt x="86" y="510"/>
                      </a:lnTo>
                      <a:lnTo>
                        <a:pt x="0" y="510"/>
                      </a:lnTo>
                      <a:lnTo>
                        <a:pt x="0" y="482"/>
                      </a:lnTo>
                      <a:lnTo>
                        <a:pt x="57" y="454"/>
                      </a:lnTo>
                      <a:lnTo>
                        <a:pt x="0" y="425"/>
                      </a:lnTo>
                      <a:lnTo>
                        <a:pt x="86" y="340"/>
                      </a:lnTo>
                      <a:lnTo>
                        <a:pt x="86" y="312"/>
                      </a:lnTo>
                      <a:lnTo>
                        <a:pt x="57" y="312"/>
                      </a:lnTo>
                      <a:lnTo>
                        <a:pt x="57" y="255"/>
                      </a:lnTo>
                      <a:lnTo>
                        <a:pt x="29" y="255"/>
                      </a:lnTo>
                      <a:lnTo>
                        <a:pt x="29" y="199"/>
                      </a:lnTo>
                      <a:lnTo>
                        <a:pt x="57" y="142"/>
                      </a:lnTo>
                      <a:lnTo>
                        <a:pt x="171" y="142"/>
                      </a:lnTo>
                      <a:lnTo>
                        <a:pt x="227" y="113"/>
                      </a:lnTo>
                      <a:lnTo>
                        <a:pt x="369" y="85"/>
                      </a:lnTo>
                      <a:lnTo>
                        <a:pt x="397" y="57"/>
                      </a:lnTo>
                      <a:lnTo>
                        <a:pt x="511" y="28"/>
                      </a:lnTo>
                      <a:lnTo>
                        <a:pt x="539" y="0"/>
                      </a:lnTo>
                      <a:lnTo>
                        <a:pt x="596" y="85"/>
                      </a:lnTo>
                      <a:lnTo>
                        <a:pt x="653" y="142"/>
                      </a:lnTo>
                      <a:lnTo>
                        <a:pt x="681" y="142"/>
                      </a:lnTo>
                      <a:lnTo>
                        <a:pt x="738" y="170"/>
                      </a:lnTo>
                      <a:lnTo>
                        <a:pt x="766" y="284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20" name="Freeform 996">
                  <a:extLst>
                    <a:ext uri="{FF2B5EF4-FFF2-40B4-BE49-F238E27FC236}">
                      <a16:creationId xmlns:a16="http://schemas.microsoft.com/office/drawing/2014/main" id="{D8FC507E-943E-4782-994A-2CF260472A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30" y="2344"/>
                  <a:ext cx="794" cy="963"/>
                </a:xfrm>
                <a:custGeom>
                  <a:avLst/>
                  <a:gdLst>
                    <a:gd name="T0" fmla="*/ 624 w 794"/>
                    <a:gd name="T1" fmla="*/ 850 h 963"/>
                    <a:gd name="T2" fmla="*/ 596 w 794"/>
                    <a:gd name="T3" fmla="*/ 878 h 963"/>
                    <a:gd name="T4" fmla="*/ 482 w 794"/>
                    <a:gd name="T5" fmla="*/ 907 h 963"/>
                    <a:gd name="T6" fmla="*/ 454 w 794"/>
                    <a:gd name="T7" fmla="*/ 935 h 963"/>
                    <a:gd name="T8" fmla="*/ 312 w 794"/>
                    <a:gd name="T9" fmla="*/ 963 h 963"/>
                    <a:gd name="T10" fmla="*/ 284 w 794"/>
                    <a:gd name="T11" fmla="*/ 963 h 963"/>
                    <a:gd name="T12" fmla="*/ 284 w 794"/>
                    <a:gd name="T13" fmla="*/ 935 h 963"/>
                    <a:gd name="T14" fmla="*/ 227 w 794"/>
                    <a:gd name="T15" fmla="*/ 850 h 963"/>
                    <a:gd name="T16" fmla="*/ 142 w 794"/>
                    <a:gd name="T17" fmla="*/ 793 h 963"/>
                    <a:gd name="T18" fmla="*/ 114 w 794"/>
                    <a:gd name="T19" fmla="*/ 793 h 963"/>
                    <a:gd name="T20" fmla="*/ 57 w 794"/>
                    <a:gd name="T21" fmla="*/ 737 h 963"/>
                    <a:gd name="T22" fmla="*/ 0 w 794"/>
                    <a:gd name="T23" fmla="*/ 680 h 963"/>
                    <a:gd name="T24" fmla="*/ 29 w 794"/>
                    <a:gd name="T25" fmla="*/ 623 h 963"/>
                    <a:gd name="T26" fmla="*/ 0 w 794"/>
                    <a:gd name="T27" fmla="*/ 595 h 963"/>
                    <a:gd name="T28" fmla="*/ 0 w 794"/>
                    <a:gd name="T29" fmla="*/ 510 h 963"/>
                    <a:gd name="T30" fmla="*/ 57 w 794"/>
                    <a:gd name="T31" fmla="*/ 482 h 963"/>
                    <a:gd name="T32" fmla="*/ 114 w 794"/>
                    <a:gd name="T33" fmla="*/ 510 h 963"/>
                    <a:gd name="T34" fmla="*/ 142 w 794"/>
                    <a:gd name="T35" fmla="*/ 510 h 963"/>
                    <a:gd name="T36" fmla="*/ 227 w 794"/>
                    <a:gd name="T37" fmla="*/ 538 h 963"/>
                    <a:gd name="T38" fmla="*/ 227 w 794"/>
                    <a:gd name="T39" fmla="*/ 510 h 963"/>
                    <a:gd name="T40" fmla="*/ 284 w 794"/>
                    <a:gd name="T41" fmla="*/ 482 h 963"/>
                    <a:gd name="T42" fmla="*/ 312 w 794"/>
                    <a:gd name="T43" fmla="*/ 510 h 963"/>
                    <a:gd name="T44" fmla="*/ 341 w 794"/>
                    <a:gd name="T45" fmla="*/ 482 h 963"/>
                    <a:gd name="T46" fmla="*/ 312 w 794"/>
                    <a:gd name="T47" fmla="*/ 425 h 963"/>
                    <a:gd name="T48" fmla="*/ 341 w 794"/>
                    <a:gd name="T49" fmla="*/ 397 h 963"/>
                    <a:gd name="T50" fmla="*/ 312 w 794"/>
                    <a:gd name="T51" fmla="*/ 368 h 963"/>
                    <a:gd name="T52" fmla="*/ 312 w 794"/>
                    <a:gd name="T53" fmla="*/ 311 h 963"/>
                    <a:gd name="T54" fmla="*/ 284 w 794"/>
                    <a:gd name="T55" fmla="*/ 283 h 963"/>
                    <a:gd name="T56" fmla="*/ 312 w 794"/>
                    <a:gd name="T57" fmla="*/ 226 h 963"/>
                    <a:gd name="T58" fmla="*/ 284 w 794"/>
                    <a:gd name="T59" fmla="*/ 170 h 963"/>
                    <a:gd name="T60" fmla="*/ 341 w 794"/>
                    <a:gd name="T61" fmla="*/ 85 h 963"/>
                    <a:gd name="T62" fmla="*/ 341 w 794"/>
                    <a:gd name="T63" fmla="*/ 0 h 963"/>
                    <a:gd name="T64" fmla="*/ 369 w 794"/>
                    <a:gd name="T65" fmla="*/ 0 h 963"/>
                    <a:gd name="T66" fmla="*/ 426 w 794"/>
                    <a:gd name="T67" fmla="*/ 56 h 963"/>
                    <a:gd name="T68" fmla="*/ 511 w 794"/>
                    <a:gd name="T69" fmla="*/ 85 h 963"/>
                    <a:gd name="T70" fmla="*/ 511 w 794"/>
                    <a:gd name="T71" fmla="*/ 113 h 963"/>
                    <a:gd name="T72" fmla="*/ 482 w 794"/>
                    <a:gd name="T73" fmla="*/ 170 h 963"/>
                    <a:gd name="T74" fmla="*/ 454 w 794"/>
                    <a:gd name="T75" fmla="*/ 226 h 963"/>
                    <a:gd name="T76" fmla="*/ 511 w 794"/>
                    <a:gd name="T77" fmla="*/ 226 h 963"/>
                    <a:gd name="T78" fmla="*/ 567 w 794"/>
                    <a:gd name="T79" fmla="*/ 255 h 963"/>
                    <a:gd name="T80" fmla="*/ 539 w 794"/>
                    <a:gd name="T81" fmla="*/ 311 h 963"/>
                    <a:gd name="T82" fmla="*/ 567 w 794"/>
                    <a:gd name="T83" fmla="*/ 453 h 963"/>
                    <a:gd name="T84" fmla="*/ 539 w 794"/>
                    <a:gd name="T85" fmla="*/ 538 h 963"/>
                    <a:gd name="T86" fmla="*/ 596 w 794"/>
                    <a:gd name="T87" fmla="*/ 567 h 963"/>
                    <a:gd name="T88" fmla="*/ 652 w 794"/>
                    <a:gd name="T89" fmla="*/ 652 h 963"/>
                    <a:gd name="T90" fmla="*/ 681 w 794"/>
                    <a:gd name="T91" fmla="*/ 708 h 963"/>
                    <a:gd name="T92" fmla="*/ 709 w 794"/>
                    <a:gd name="T93" fmla="*/ 708 h 963"/>
                    <a:gd name="T94" fmla="*/ 738 w 794"/>
                    <a:gd name="T95" fmla="*/ 680 h 963"/>
                    <a:gd name="T96" fmla="*/ 794 w 794"/>
                    <a:gd name="T97" fmla="*/ 737 h 963"/>
                    <a:gd name="T98" fmla="*/ 766 w 794"/>
                    <a:gd name="T99" fmla="*/ 793 h 963"/>
                    <a:gd name="T100" fmla="*/ 652 w 794"/>
                    <a:gd name="T101" fmla="*/ 793 h 963"/>
                    <a:gd name="T102" fmla="*/ 596 w 794"/>
                    <a:gd name="T103" fmla="*/ 765 h 963"/>
                    <a:gd name="T104" fmla="*/ 567 w 794"/>
                    <a:gd name="T105" fmla="*/ 822 h 963"/>
                    <a:gd name="T106" fmla="*/ 624 w 794"/>
                    <a:gd name="T107" fmla="*/ 850 h 9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794" h="963">
                      <a:moveTo>
                        <a:pt x="624" y="850"/>
                      </a:moveTo>
                      <a:lnTo>
                        <a:pt x="596" y="878"/>
                      </a:lnTo>
                      <a:lnTo>
                        <a:pt x="482" y="907"/>
                      </a:lnTo>
                      <a:lnTo>
                        <a:pt x="454" y="935"/>
                      </a:lnTo>
                      <a:lnTo>
                        <a:pt x="312" y="963"/>
                      </a:lnTo>
                      <a:lnTo>
                        <a:pt x="284" y="963"/>
                      </a:lnTo>
                      <a:lnTo>
                        <a:pt x="284" y="935"/>
                      </a:lnTo>
                      <a:lnTo>
                        <a:pt x="227" y="850"/>
                      </a:lnTo>
                      <a:lnTo>
                        <a:pt x="142" y="793"/>
                      </a:lnTo>
                      <a:lnTo>
                        <a:pt x="114" y="793"/>
                      </a:lnTo>
                      <a:lnTo>
                        <a:pt x="57" y="737"/>
                      </a:lnTo>
                      <a:lnTo>
                        <a:pt x="0" y="680"/>
                      </a:lnTo>
                      <a:lnTo>
                        <a:pt x="29" y="623"/>
                      </a:lnTo>
                      <a:lnTo>
                        <a:pt x="0" y="595"/>
                      </a:lnTo>
                      <a:lnTo>
                        <a:pt x="0" y="510"/>
                      </a:lnTo>
                      <a:lnTo>
                        <a:pt x="57" y="482"/>
                      </a:lnTo>
                      <a:lnTo>
                        <a:pt x="114" y="510"/>
                      </a:lnTo>
                      <a:lnTo>
                        <a:pt x="142" y="510"/>
                      </a:lnTo>
                      <a:lnTo>
                        <a:pt x="227" y="538"/>
                      </a:lnTo>
                      <a:lnTo>
                        <a:pt x="227" y="510"/>
                      </a:lnTo>
                      <a:lnTo>
                        <a:pt x="284" y="482"/>
                      </a:lnTo>
                      <a:lnTo>
                        <a:pt x="312" y="510"/>
                      </a:lnTo>
                      <a:lnTo>
                        <a:pt x="341" y="482"/>
                      </a:lnTo>
                      <a:lnTo>
                        <a:pt x="312" y="425"/>
                      </a:lnTo>
                      <a:lnTo>
                        <a:pt x="341" y="397"/>
                      </a:lnTo>
                      <a:lnTo>
                        <a:pt x="312" y="368"/>
                      </a:lnTo>
                      <a:lnTo>
                        <a:pt x="312" y="311"/>
                      </a:lnTo>
                      <a:lnTo>
                        <a:pt x="284" y="283"/>
                      </a:lnTo>
                      <a:lnTo>
                        <a:pt x="312" y="226"/>
                      </a:lnTo>
                      <a:lnTo>
                        <a:pt x="284" y="170"/>
                      </a:lnTo>
                      <a:lnTo>
                        <a:pt x="341" y="85"/>
                      </a:lnTo>
                      <a:lnTo>
                        <a:pt x="341" y="0"/>
                      </a:lnTo>
                      <a:lnTo>
                        <a:pt x="369" y="0"/>
                      </a:lnTo>
                      <a:lnTo>
                        <a:pt x="426" y="56"/>
                      </a:lnTo>
                      <a:lnTo>
                        <a:pt x="511" y="85"/>
                      </a:lnTo>
                      <a:lnTo>
                        <a:pt x="511" y="113"/>
                      </a:lnTo>
                      <a:lnTo>
                        <a:pt x="482" y="170"/>
                      </a:lnTo>
                      <a:lnTo>
                        <a:pt x="454" y="226"/>
                      </a:lnTo>
                      <a:lnTo>
                        <a:pt x="511" y="226"/>
                      </a:lnTo>
                      <a:lnTo>
                        <a:pt x="567" y="255"/>
                      </a:lnTo>
                      <a:lnTo>
                        <a:pt x="539" y="311"/>
                      </a:lnTo>
                      <a:lnTo>
                        <a:pt x="567" y="453"/>
                      </a:lnTo>
                      <a:lnTo>
                        <a:pt x="539" y="538"/>
                      </a:lnTo>
                      <a:lnTo>
                        <a:pt x="596" y="567"/>
                      </a:lnTo>
                      <a:lnTo>
                        <a:pt x="652" y="652"/>
                      </a:lnTo>
                      <a:lnTo>
                        <a:pt x="681" y="708"/>
                      </a:lnTo>
                      <a:lnTo>
                        <a:pt x="709" y="708"/>
                      </a:lnTo>
                      <a:lnTo>
                        <a:pt x="738" y="680"/>
                      </a:lnTo>
                      <a:lnTo>
                        <a:pt x="794" y="737"/>
                      </a:lnTo>
                      <a:lnTo>
                        <a:pt x="766" y="793"/>
                      </a:lnTo>
                      <a:lnTo>
                        <a:pt x="652" y="793"/>
                      </a:lnTo>
                      <a:lnTo>
                        <a:pt x="596" y="765"/>
                      </a:lnTo>
                      <a:lnTo>
                        <a:pt x="567" y="822"/>
                      </a:lnTo>
                      <a:lnTo>
                        <a:pt x="624" y="85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21" name="Freeform 997">
                  <a:extLst>
                    <a:ext uri="{FF2B5EF4-FFF2-40B4-BE49-F238E27FC236}">
                      <a16:creationId xmlns:a16="http://schemas.microsoft.com/office/drawing/2014/main" id="{49F469B7-55B4-4599-BB07-C193F2D166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97" y="2996"/>
                  <a:ext cx="794" cy="623"/>
                </a:xfrm>
                <a:custGeom>
                  <a:avLst/>
                  <a:gdLst>
                    <a:gd name="T0" fmla="*/ 766 w 794"/>
                    <a:gd name="T1" fmla="*/ 623 h 623"/>
                    <a:gd name="T2" fmla="*/ 738 w 794"/>
                    <a:gd name="T3" fmla="*/ 595 h 623"/>
                    <a:gd name="T4" fmla="*/ 738 w 794"/>
                    <a:gd name="T5" fmla="*/ 538 h 623"/>
                    <a:gd name="T6" fmla="*/ 681 w 794"/>
                    <a:gd name="T7" fmla="*/ 567 h 623"/>
                    <a:gd name="T8" fmla="*/ 681 w 794"/>
                    <a:gd name="T9" fmla="*/ 595 h 623"/>
                    <a:gd name="T10" fmla="*/ 624 w 794"/>
                    <a:gd name="T11" fmla="*/ 538 h 623"/>
                    <a:gd name="T12" fmla="*/ 539 w 794"/>
                    <a:gd name="T13" fmla="*/ 538 h 623"/>
                    <a:gd name="T14" fmla="*/ 511 w 794"/>
                    <a:gd name="T15" fmla="*/ 510 h 623"/>
                    <a:gd name="T16" fmla="*/ 454 w 794"/>
                    <a:gd name="T17" fmla="*/ 538 h 623"/>
                    <a:gd name="T18" fmla="*/ 426 w 794"/>
                    <a:gd name="T19" fmla="*/ 510 h 623"/>
                    <a:gd name="T20" fmla="*/ 369 w 794"/>
                    <a:gd name="T21" fmla="*/ 538 h 623"/>
                    <a:gd name="T22" fmla="*/ 369 w 794"/>
                    <a:gd name="T23" fmla="*/ 482 h 623"/>
                    <a:gd name="T24" fmla="*/ 284 w 794"/>
                    <a:gd name="T25" fmla="*/ 482 h 623"/>
                    <a:gd name="T26" fmla="*/ 256 w 794"/>
                    <a:gd name="T27" fmla="*/ 368 h 623"/>
                    <a:gd name="T28" fmla="*/ 199 w 794"/>
                    <a:gd name="T29" fmla="*/ 340 h 623"/>
                    <a:gd name="T30" fmla="*/ 171 w 794"/>
                    <a:gd name="T31" fmla="*/ 340 h 623"/>
                    <a:gd name="T32" fmla="*/ 114 w 794"/>
                    <a:gd name="T33" fmla="*/ 283 h 623"/>
                    <a:gd name="T34" fmla="*/ 57 w 794"/>
                    <a:gd name="T35" fmla="*/ 198 h 623"/>
                    <a:gd name="T36" fmla="*/ 0 w 794"/>
                    <a:gd name="T37" fmla="*/ 170 h 623"/>
                    <a:gd name="T38" fmla="*/ 29 w 794"/>
                    <a:gd name="T39" fmla="*/ 113 h 623"/>
                    <a:gd name="T40" fmla="*/ 85 w 794"/>
                    <a:gd name="T41" fmla="*/ 141 h 623"/>
                    <a:gd name="T42" fmla="*/ 199 w 794"/>
                    <a:gd name="T43" fmla="*/ 141 h 623"/>
                    <a:gd name="T44" fmla="*/ 227 w 794"/>
                    <a:gd name="T45" fmla="*/ 85 h 623"/>
                    <a:gd name="T46" fmla="*/ 256 w 794"/>
                    <a:gd name="T47" fmla="*/ 85 h 623"/>
                    <a:gd name="T48" fmla="*/ 312 w 794"/>
                    <a:gd name="T49" fmla="*/ 28 h 623"/>
                    <a:gd name="T50" fmla="*/ 369 w 794"/>
                    <a:gd name="T51" fmla="*/ 0 h 623"/>
                    <a:gd name="T52" fmla="*/ 511 w 794"/>
                    <a:gd name="T53" fmla="*/ 56 h 623"/>
                    <a:gd name="T54" fmla="*/ 539 w 794"/>
                    <a:gd name="T55" fmla="*/ 85 h 623"/>
                    <a:gd name="T56" fmla="*/ 539 w 794"/>
                    <a:gd name="T57" fmla="*/ 141 h 623"/>
                    <a:gd name="T58" fmla="*/ 511 w 794"/>
                    <a:gd name="T59" fmla="*/ 141 h 623"/>
                    <a:gd name="T60" fmla="*/ 511 w 794"/>
                    <a:gd name="T61" fmla="*/ 198 h 623"/>
                    <a:gd name="T62" fmla="*/ 567 w 794"/>
                    <a:gd name="T63" fmla="*/ 198 h 623"/>
                    <a:gd name="T64" fmla="*/ 596 w 794"/>
                    <a:gd name="T65" fmla="*/ 340 h 623"/>
                    <a:gd name="T66" fmla="*/ 624 w 794"/>
                    <a:gd name="T67" fmla="*/ 368 h 623"/>
                    <a:gd name="T68" fmla="*/ 652 w 794"/>
                    <a:gd name="T69" fmla="*/ 368 h 623"/>
                    <a:gd name="T70" fmla="*/ 681 w 794"/>
                    <a:gd name="T71" fmla="*/ 397 h 623"/>
                    <a:gd name="T72" fmla="*/ 652 w 794"/>
                    <a:gd name="T73" fmla="*/ 425 h 623"/>
                    <a:gd name="T74" fmla="*/ 681 w 794"/>
                    <a:gd name="T75" fmla="*/ 453 h 623"/>
                    <a:gd name="T76" fmla="*/ 738 w 794"/>
                    <a:gd name="T77" fmla="*/ 482 h 623"/>
                    <a:gd name="T78" fmla="*/ 766 w 794"/>
                    <a:gd name="T79" fmla="*/ 482 h 623"/>
                    <a:gd name="T80" fmla="*/ 766 w 794"/>
                    <a:gd name="T81" fmla="*/ 538 h 623"/>
                    <a:gd name="T82" fmla="*/ 794 w 794"/>
                    <a:gd name="T83" fmla="*/ 538 h 623"/>
                    <a:gd name="T84" fmla="*/ 766 w 794"/>
                    <a:gd name="T85" fmla="*/ 567 h 623"/>
                    <a:gd name="T86" fmla="*/ 766 w 794"/>
                    <a:gd name="T87" fmla="*/ 623 h 6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794" h="623">
                      <a:moveTo>
                        <a:pt x="766" y="623"/>
                      </a:moveTo>
                      <a:lnTo>
                        <a:pt x="738" y="595"/>
                      </a:lnTo>
                      <a:lnTo>
                        <a:pt x="738" y="538"/>
                      </a:lnTo>
                      <a:lnTo>
                        <a:pt x="681" y="567"/>
                      </a:lnTo>
                      <a:lnTo>
                        <a:pt x="681" y="595"/>
                      </a:lnTo>
                      <a:lnTo>
                        <a:pt x="624" y="538"/>
                      </a:lnTo>
                      <a:lnTo>
                        <a:pt x="539" y="538"/>
                      </a:lnTo>
                      <a:lnTo>
                        <a:pt x="511" y="510"/>
                      </a:lnTo>
                      <a:lnTo>
                        <a:pt x="454" y="538"/>
                      </a:lnTo>
                      <a:lnTo>
                        <a:pt x="426" y="510"/>
                      </a:lnTo>
                      <a:lnTo>
                        <a:pt x="369" y="538"/>
                      </a:lnTo>
                      <a:lnTo>
                        <a:pt x="369" y="482"/>
                      </a:lnTo>
                      <a:lnTo>
                        <a:pt x="284" y="482"/>
                      </a:lnTo>
                      <a:lnTo>
                        <a:pt x="256" y="368"/>
                      </a:lnTo>
                      <a:lnTo>
                        <a:pt x="199" y="340"/>
                      </a:lnTo>
                      <a:lnTo>
                        <a:pt x="171" y="340"/>
                      </a:lnTo>
                      <a:lnTo>
                        <a:pt x="114" y="283"/>
                      </a:lnTo>
                      <a:lnTo>
                        <a:pt x="57" y="198"/>
                      </a:lnTo>
                      <a:lnTo>
                        <a:pt x="0" y="170"/>
                      </a:lnTo>
                      <a:lnTo>
                        <a:pt x="29" y="113"/>
                      </a:lnTo>
                      <a:lnTo>
                        <a:pt x="85" y="141"/>
                      </a:lnTo>
                      <a:lnTo>
                        <a:pt x="199" y="141"/>
                      </a:lnTo>
                      <a:lnTo>
                        <a:pt x="227" y="85"/>
                      </a:lnTo>
                      <a:lnTo>
                        <a:pt x="256" y="85"/>
                      </a:lnTo>
                      <a:lnTo>
                        <a:pt x="312" y="28"/>
                      </a:lnTo>
                      <a:lnTo>
                        <a:pt x="369" y="0"/>
                      </a:lnTo>
                      <a:lnTo>
                        <a:pt x="511" y="56"/>
                      </a:lnTo>
                      <a:lnTo>
                        <a:pt x="539" y="85"/>
                      </a:lnTo>
                      <a:lnTo>
                        <a:pt x="539" y="141"/>
                      </a:lnTo>
                      <a:lnTo>
                        <a:pt x="511" y="141"/>
                      </a:lnTo>
                      <a:lnTo>
                        <a:pt x="511" y="198"/>
                      </a:lnTo>
                      <a:lnTo>
                        <a:pt x="567" y="198"/>
                      </a:lnTo>
                      <a:lnTo>
                        <a:pt x="596" y="340"/>
                      </a:lnTo>
                      <a:lnTo>
                        <a:pt x="624" y="368"/>
                      </a:lnTo>
                      <a:lnTo>
                        <a:pt x="652" y="368"/>
                      </a:lnTo>
                      <a:lnTo>
                        <a:pt x="681" y="397"/>
                      </a:lnTo>
                      <a:lnTo>
                        <a:pt x="652" y="425"/>
                      </a:lnTo>
                      <a:lnTo>
                        <a:pt x="681" y="453"/>
                      </a:lnTo>
                      <a:lnTo>
                        <a:pt x="738" y="482"/>
                      </a:lnTo>
                      <a:lnTo>
                        <a:pt x="766" y="482"/>
                      </a:lnTo>
                      <a:lnTo>
                        <a:pt x="766" y="538"/>
                      </a:lnTo>
                      <a:lnTo>
                        <a:pt x="794" y="538"/>
                      </a:lnTo>
                      <a:lnTo>
                        <a:pt x="766" y="567"/>
                      </a:lnTo>
                      <a:lnTo>
                        <a:pt x="766" y="623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22" name="Freeform 998">
                  <a:extLst>
                    <a:ext uri="{FF2B5EF4-FFF2-40B4-BE49-F238E27FC236}">
                      <a16:creationId xmlns:a16="http://schemas.microsoft.com/office/drawing/2014/main" id="{811E811C-6E3F-45F8-BF4B-75A8DA42EA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69" y="2514"/>
                  <a:ext cx="567" cy="567"/>
                </a:xfrm>
                <a:custGeom>
                  <a:avLst/>
                  <a:gdLst>
                    <a:gd name="T0" fmla="*/ 539 w 567"/>
                    <a:gd name="T1" fmla="*/ 538 h 567"/>
                    <a:gd name="T2" fmla="*/ 397 w 567"/>
                    <a:gd name="T3" fmla="*/ 482 h 567"/>
                    <a:gd name="T4" fmla="*/ 340 w 567"/>
                    <a:gd name="T5" fmla="*/ 510 h 567"/>
                    <a:gd name="T6" fmla="*/ 284 w 567"/>
                    <a:gd name="T7" fmla="*/ 567 h 567"/>
                    <a:gd name="T8" fmla="*/ 255 w 567"/>
                    <a:gd name="T9" fmla="*/ 567 h 567"/>
                    <a:gd name="T10" fmla="*/ 199 w 567"/>
                    <a:gd name="T11" fmla="*/ 510 h 567"/>
                    <a:gd name="T12" fmla="*/ 170 w 567"/>
                    <a:gd name="T13" fmla="*/ 538 h 567"/>
                    <a:gd name="T14" fmla="*/ 142 w 567"/>
                    <a:gd name="T15" fmla="*/ 538 h 567"/>
                    <a:gd name="T16" fmla="*/ 57 w 567"/>
                    <a:gd name="T17" fmla="*/ 397 h 567"/>
                    <a:gd name="T18" fmla="*/ 0 w 567"/>
                    <a:gd name="T19" fmla="*/ 368 h 567"/>
                    <a:gd name="T20" fmla="*/ 28 w 567"/>
                    <a:gd name="T21" fmla="*/ 283 h 567"/>
                    <a:gd name="T22" fmla="*/ 0 w 567"/>
                    <a:gd name="T23" fmla="*/ 141 h 567"/>
                    <a:gd name="T24" fmla="*/ 28 w 567"/>
                    <a:gd name="T25" fmla="*/ 85 h 567"/>
                    <a:gd name="T26" fmla="*/ 113 w 567"/>
                    <a:gd name="T27" fmla="*/ 56 h 567"/>
                    <a:gd name="T28" fmla="*/ 199 w 567"/>
                    <a:gd name="T29" fmla="*/ 0 h 567"/>
                    <a:gd name="T30" fmla="*/ 312 w 567"/>
                    <a:gd name="T31" fmla="*/ 85 h 567"/>
                    <a:gd name="T32" fmla="*/ 369 w 567"/>
                    <a:gd name="T33" fmla="*/ 198 h 567"/>
                    <a:gd name="T34" fmla="*/ 397 w 567"/>
                    <a:gd name="T35" fmla="*/ 170 h 567"/>
                    <a:gd name="T36" fmla="*/ 425 w 567"/>
                    <a:gd name="T37" fmla="*/ 255 h 567"/>
                    <a:gd name="T38" fmla="*/ 482 w 567"/>
                    <a:gd name="T39" fmla="*/ 255 h 567"/>
                    <a:gd name="T40" fmla="*/ 482 w 567"/>
                    <a:gd name="T41" fmla="*/ 312 h 567"/>
                    <a:gd name="T42" fmla="*/ 454 w 567"/>
                    <a:gd name="T43" fmla="*/ 340 h 567"/>
                    <a:gd name="T44" fmla="*/ 510 w 567"/>
                    <a:gd name="T45" fmla="*/ 368 h 567"/>
                    <a:gd name="T46" fmla="*/ 510 w 567"/>
                    <a:gd name="T47" fmla="*/ 397 h 567"/>
                    <a:gd name="T48" fmla="*/ 539 w 567"/>
                    <a:gd name="T49" fmla="*/ 425 h 567"/>
                    <a:gd name="T50" fmla="*/ 567 w 567"/>
                    <a:gd name="T51" fmla="*/ 425 h 567"/>
                    <a:gd name="T52" fmla="*/ 567 w 567"/>
                    <a:gd name="T53" fmla="*/ 453 h 567"/>
                    <a:gd name="T54" fmla="*/ 510 w 567"/>
                    <a:gd name="T55" fmla="*/ 510 h 567"/>
                    <a:gd name="T56" fmla="*/ 539 w 567"/>
                    <a:gd name="T57" fmla="*/ 538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67" h="567">
                      <a:moveTo>
                        <a:pt x="539" y="538"/>
                      </a:moveTo>
                      <a:lnTo>
                        <a:pt x="397" y="482"/>
                      </a:lnTo>
                      <a:lnTo>
                        <a:pt x="340" y="510"/>
                      </a:lnTo>
                      <a:lnTo>
                        <a:pt x="284" y="567"/>
                      </a:lnTo>
                      <a:lnTo>
                        <a:pt x="255" y="567"/>
                      </a:lnTo>
                      <a:lnTo>
                        <a:pt x="199" y="510"/>
                      </a:lnTo>
                      <a:lnTo>
                        <a:pt x="170" y="538"/>
                      </a:lnTo>
                      <a:lnTo>
                        <a:pt x="142" y="538"/>
                      </a:lnTo>
                      <a:lnTo>
                        <a:pt x="57" y="397"/>
                      </a:lnTo>
                      <a:lnTo>
                        <a:pt x="0" y="368"/>
                      </a:lnTo>
                      <a:lnTo>
                        <a:pt x="28" y="283"/>
                      </a:lnTo>
                      <a:lnTo>
                        <a:pt x="0" y="141"/>
                      </a:lnTo>
                      <a:lnTo>
                        <a:pt x="28" y="85"/>
                      </a:lnTo>
                      <a:lnTo>
                        <a:pt x="113" y="56"/>
                      </a:lnTo>
                      <a:lnTo>
                        <a:pt x="199" y="0"/>
                      </a:lnTo>
                      <a:lnTo>
                        <a:pt x="312" y="85"/>
                      </a:lnTo>
                      <a:lnTo>
                        <a:pt x="369" y="198"/>
                      </a:lnTo>
                      <a:lnTo>
                        <a:pt x="397" y="170"/>
                      </a:lnTo>
                      <a:lnTo>
                        <a:pt x="425" y="255"/>
                      </a:lnTo>
                      <a:lnTo>
                        <a:pt x="482" y="255"/>
                      </a:lnTo>
                      <a:lnTo>
                        <a:pt x="482" y="312"/>
                      </a:lnTo>
                      <a:lnTo>
                        <a:pt x="454" y="340"/>
                      </a:lnTo>
                      <a:lnTo>
                        <a:pt x="510" y="368"/>
                      </a:lnTo>
                      <a:lnTo>
                        <a:pt x="510" y="397"/>
                      </a:lnTo>
                      <a:lnTo>
                        <a:pt x="539" y="425"/>
                      </a:lnTo>
                      <a:lnTo>
                        <a:pt x="567" y="425"/>
                      </a:lnTo>
                      <a:lnTo>
                        <a:pt x="567" y="453"/>
                      </a:lnTo>
                      <a:lnTo>
                        <a:pt x="510" y="510"/>
                      </a:lnTo>
                      <a:lnTo>
                        <a:pt x="539" y="538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23" name="Freeform 999">
                  <a:extLst>
                    <a:ext uri="{FF2B5EF4-FFF2-40B4-BE49-F238E27FC236}">
                      <a16:creationId xmlns:a16="http://schemas.microsoft.com/office/drawing/2014/main" id="{8568AB8B-6D72-44B1-8A5E-62F2E4D5A0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47" y="1210"/>
                  <a:ext cx="1021" cy="1389"/>
                </a:xfrm>
                <a:custGeom>
                  <a:avLst/>
                  <a:gdLst>
                    <a:gd name="T0" fmla="*/ 935 w 1021"/>
                    <a:gd name="T1" fmla="*/ 1360 h 1389"/>
                    <a:gd name="T2" fmla="*/ 794 w 1021"/>
                    <a:gd name="T3" fmla="*/ 1360 h 1389"/>
                    <a:gd name="T4" fmla="*/ 794 w 1021"/>
                    <a:gd name="T5" fmla="*/ 1247 h 1389"/>
                    <a:gd name="T6" fmla="*/ 709 w 1021"/>
                    <a:gd name="T7" fmla="*/ 1190 h 1389"/>
                    <a:gd name="T8" fmla="*/ 624 w 1021"/>
                    <a:gd name="T9" fmla="*/ 1134 h 1389"/>
                    <a:gd name="T10" fmla="*/ 567 w 1021"/>
                    <a:gd name="T11" fmla="*/ 1162 h 1389"/>
                    <a:gd name="T12" fmla="*/ 397 w 1021"/>
                    <a:gd name="T13" fmla="*/ 1134 h 1389"/>
                    <a:gd name="T14" fmla="*/ 340 w 1021"/>
                    <a:gd name="T15" fmla="*/ 1190 h 1389"/>
                    <a:gd name="T16" fmla="*/ 312 w 1021"/>
                    <a:gd name="T17" fmla="*/ 1247 h 1389"/>
                    <a:gd name="T18" fmla="*/ 283 w 1021"/>
                    <a:gd name="T19" fmla="*/ 1190 h 1389"/>
                    <a:gd name="T20" fmla="*/ 198 w 1021"/>
                    <a:gd name="T21" fmla="*/ 1219 h 1389"/>
                    <a:gd name="T22" fmla="*/ 142 w 1021"/>
                    <a:gd name="T23" fmla="*/ 1105 h 1389"/>
                    <a:gd name="T24" fmla="*/ 85 w 1021"/>
                    <a:gd name="T25" fmla="*/ 1077 h 1389"/>
                    <a:gd name="T26" fmla="*/ 142 w 1021"/>
                    <a:gd name="T27" fmla="*/ 964 h 1389"/>
                    <a:gd name="T28" fmla="*/ 113 w 1021"/>
                    <a:gd name="T29" fmla="*/ 850 h 1389"/>
                    <a:gd name="T30" fmla="*/ 170 w 1021"/>
                    <a:gd name="T31" fmla="*/ 822 h 1389"/>
                    <a:gd name="T32" fmla="*/ 85 w 1021"/>
                    <a:gd name="T33" fmla="*/ 708 h 1389"/>
                    <a:gd name="T34" fmla="*/ 0 w 1021"/>
                    <a:gd name="T35" fmla="*/ 680 h 1389"/>
                    <a:gd name="T36" fmla="*/ 113 w 1021"/>
                    <a:gd name="T37" fmla="*/ 595 h 1389"/>
                    <a:gd name="T38" fmla="*/ 170 w 1021"/>
                    <a:gd name="T39" fmla="*/ 538 h 1389"/>
                    <a:gd name="T40" fmla="*/ 227 w 1021"/>
                    <a:gd name="T41" fmla="*/ 567 h 1389"/>
                    <a:gd name="T42" fmla="*/ 255 w 1021"/>
                    <a:gd name="T43" fmla="*/ 510 h 1389"/>
                    <a:gd name="T44" fmla="*/ 283 w 1021"/>
                    <a:gd name="T45" fmla="*/ 453 h 1389"/>
                    <a:gd name="T46" fmla="*/ 255 w 1021"/>
                    <a:gd name="T47" fmla="*/ 397 h 1389"/>
                    <a:gd name="T48" fmla="*/ 283 w 1021"/>
                    <a:gd name="T49" fmla="*/ 283 h 1389"/>
                    <a:gd name="T50" fmla="*/ 283 w 1021"/>
                    <a:gd name="T51" fmla="*/ 170 h 1389"/>
                    <a:gd name="T52" fmla="*/ 283 w 1021"/>
                    <a:gd name="T53" fmla="*/ 56 h 1389"/>
                    <a:gd name="T54" fmla="*/ 539 w 1021"/>
                    <a:gd name="T55" fmla="*/ 28 h 1389"/>
                    <a:gd name="T56" fmla="*/ 709 w 1021"/>
                    <a:gd name="T57" fmla="*/ 170 h 1389"/>
                    <a:gd name="T58" fmla="*/ 850 w 1021"/>
                    <a:gd name="T59" fmla="*/ 283 h 1389"/>
                    <a:gd name="T60" fmla="*/ 992 w 1021"/>
                    <a:gd name="T61" fmla="*/ 397 h 1389"/>
                    <a:gd name="T62" fmla="*/ 879 w 1021"/>
                    <a:gd name="T63" fmla="*/ 368 h 1389"/>
                    <a:gd name="T64" fmla="*/ 850 w 1021"/>
                    <a:gd name="T65" fmla="*/ 453 h 1389"/>
                    <a:gd name="T66" fmla="*/ 850 w 1021"/>
                    <a:gd name="T67" fmla="*/ 510 h 1389"/>
                    <a:gd name="T68" fmla="*/ 935 w 1021"/>
                    <a:gd name="T69" fmla="*/ 595 h 1389"/>
                    <a:gd name="T70" fmla="*/ 992 w 1021"/>
                    <a:gd name="T71" fmla="*/ 680 h 1389"/>
                    <a:gd name="T72" fmla="*/ 935 w 1021"/>
                    <a:gd name="T73" fmla="*/ 793 h 1389"/>
                    <a:gd name="T74" fmla="*/ 879 w 1021"/>
                    <a:gd name="T75" fmla="*/ 878 h 1389"/>
                    <a:gd name="T76" fmla="*/ 907 w 1021"/>
                    <a:gd name="T77" fmla="*/ 964 h 1389"/>
                    <a:gd name="T78" fmla="*/ 907 w 1021"/>
                    <a:gd name="T79" fmla="*/ 1049 h 1389"/>
                    <a:gd name="T80" fmla="*/ 964 w 1021"/>
                    <a:gd name="T81" fmla="*/ 1105 h 1389"/>
                    <a:gd name="T82" fmla="*/ 935 w 1021"/>
                    <a:gd name="T83" fmla="*/ 1190 h 1389"/>
                    <a:gd name="T84" fmla="*/ 964 w 1021"/>
                    <a:gd name="T85" fmla="*/ 1304 h 13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021" h="1389">
                      <a:moveTo>
                        <a:pt x="1021" y="1304"/>
                      </a:moveTo>
                      <a:lnTo>
                        <a:pt x="935" y="1360"/>
                      </a:lnTo>
                      <a:lnTo>
                        <a:pt x="850" y="1389"/>
                      </a:lnTo>
                      <a:lnTo>
                        <a:pt x="794" y="1360"/>
                      </a:lnTo>
                      <a:lnTo>
                        <a:pt x="737" y="1360"/>
                      </a:lnTo>
                      <a:lnTo>
                        <a:pt x="794" y="1247"/>
                      </a:lnTo>
                      <a:lnTo>
                        <a:pt x="794" y="1219"/>
                      </a:lnTo>
                      <a:lnTo>
                        <a:pt x="709" y="1190"/>
                      </a:lnTo>
                      <a:lnTo>
                        <a:pt x="652" y="1134"/>
                      </a:lnTo>
                      <a:lnTo>
                        <a:pt x="624" y="1134"/>
                      </a:lnTo>
                      <a:lnTo>
                        <a:pt x="595" y="1190"/>
                      </a:lnTo>
                      <a:lnTo>
                        <a:pt x="567" y="1162"/>
                      </a:lnTo>
                      <a:lnTo>
                        <a:pt x="425" y="1162"/>
                      </a:lnTo>
                      <a:lnTo>
                        <a:pt x="397" y="1134"/>
                      </a:lnTo>
                      <a:lnTo>
                        <a:pt x="368" y="1134"/>
                      </a:lnTo>
                      <a:lnTo>
                        <a:pt x="340" y="1190"/>
                      </a:lnTo>
                      <a:lnTo>
                        <a:pt x="368" y="1219"/>
                      </a:lnTo>
                      <a:lnTo>
                        <a:pt x="312" y="1247"/>
                      </a:lnTo>
                      <a:lnTo>
                        <a:pt x="255" y="1219"/>
                      </a:lnTo>
                      <a:lnTo>
                        <a:pt x="283" y="1190"/>
                      </a:lnTo>
                      <a:lnTo>
                        <a:pt x="227" y="1162"/>
                      </a:lnTo>
                      <a:lnTo>
                        <a:pt x="198" y="1219"/>
                      </a:lnTo>
                      <a:lnTo>
                        <a:pt x="142" y="1162"/>
                      </a:lnTo>
                      <a:lnTo>
                        <a:pt x="142" y="1105"/>
                      </a:lnTo>
                      <a:lnTo>
                        <a:pt x="113" y="1105"/>
                      </a:lnTo>
                      <a:lnTo>
                        <a:pt x="85" y="1077"/>
                      </a:lnTo>
                      <a:lnTo>
                        <a:pt x="142" y="1020"/>
                      </a:lnTo>
                      <a:lnTo>
                        <a:pt x="142" y="964"/>
                      </a:lnTo>
                      <a:lnTo>
                        <a:pt x="170" y="850"/>
                      </a:lnTo>
                      <a:lnTo>
                        <a:pt x="113" y="850"/>
                      </a:lnTo>
                      <a:lnTo>
                        <a:pt x="142" y="822"/>
                      </a:lnTo>
                      <a:lnTo>
                        <a:pt x="170" y="822"/>
                      </a:lnTo>
                      <a:lnTo>
                        <a:pt x="170" y="793"/>
                      </a:lnTo>
                      <a:lnTo>
                        <a:pt x="85" y="708"/>
                      </a:lnTo>
                      <a:lnTo>
                        <a:pt x="57" y="737"/>
                      </a:lnTo>
                      <a:lnTo>
                        <a:pt x="0" y="680"/>
                      </a:lnTo>
                      <a:lnTo>
                        <a:pt x="57" y="623"/>
                      </a:lnTo>
                      <a:lnTo>
                        <a:pt x="113" y="595"/>
                      </a:lnTo>
                      <a:lnTo>
                        <a:pt x="85" y="567"/>
                      </a:lnTo>
                      <a:lnTo>
                        <a:pt x="170" y="538"/>
                      </a:lnTo>
                      <a:lnTo>
                        <a:pt x="198" y="567"/>
                      </a:lnTo>
                      <a:lnTo>
                        <a:pt x="227" y="567"/>
                      </a:lnTo>
                      <a:lnTo>
                        <a:pt x="227" y="538"/>
                      </a:lnTo>
                      <a:lnTo>
                        <a:pt x="255" y="510"/>
                      </a:lnTo>
                      <a:lnTo>
                        <a:pt x="283" y="510"/>
                      </a:lnTo>
                      <a:lnTo>
                        <a:pt x="283" y="453"/>
                      </a:lnTo>
                      <a:lnTo>
                        <a:pt x="255" y="453"/>
                      </a:lnTo>
                      <a:lnTo>
                        <a:pt x="255" y="397"/>
                      </a:lnTo>
                      <a:lnTo>
                        <a:pt x="283" y="397"/>
                      </a:lnTo>
                      <a:lnTo>
                        <a:pt x="283" y="283"/>
                      </a:lnTo>
                      <a:lnTo>
                        <a:pt x="312" y="226"/>
                      </a:lnTo>
                      <a:lnTo>
                        <a:pt x="283" y="170"/>
                      </a:lnTo>
                      <a:lnTo>
                        <a:pt x="312" y="85"/>
                      </a:lnTo>
                      <a:lnTo>
                        <a:pt x="283" y="56"/>
                      </a:lnTo>
                      <a:lnTo>
                        <a:pt x="425" y="0"/>
                      </a:lnTo>
                      <a:lnTo>
                        <a:pt x="539" y="28"/>
                      </a:lnTo>
                      <a:lnTo>
                        <a:pt x="652" y="113"/>
                      </a:lnTo>
                      <a:lnTo>
                        <a:pt x="709" y="170"/>
                      </a:lnTo>
                      <a:lnTo>
                        <a:pt x="850" y="255"/>
                      </a:lnTo>
                      <a:lnTo>
                        <a:pt x="850" y="283"/>
                      </a:lnTo>
                      <a:lnTo>
                        <a:pt x="879" y="283"/>
                      </a:lnTo>
                      <a:lnTo>
                        <a:pt x="992" y="397"/>
                      </a:lnTo>
                      <a:lnTo>
                        <a:pt x="935" y="397"/>
                      </a:lnTo>
                      <a:lnTo>
                        <a:pt x="879" y="368"/>
                      </a:lnTo>
                      <a:lnTo>
                        <a:pt x="850" y="397"/>
                      </a:lnTo>
                      <a:lnTo>
                        <a:pt x="850" y="453"/>
                      </a:lnTo>
                      <a:lnTo>
                        <a:pt x="879" y="482"/>
                      </a:lnTo>
                      <a:lnTo>
                        <a:pt x="850" y="510"/>
                      </a:lnTo>
                      <a:lnTo>
                        <a:pt x="850" y="595"/>
                      </a:lnTo>
                      <a:lnTo>
                        <a:pt x="935" y="595"/>
                      </a:lnTo>
                      <a:lnTo>
                        <a:pt x="935" y="652"/>
                      </a:lnTo>
                      <a:lnTo>
                        <a:pt x="992" y="680"/>
                      </a:lnTo>
                      <a:lnTo>
                        <a:pt x="935" y="680"/>
                      </a:lnTo>
                      <a:lnTo>
                        <a:pt x="935" y="793"/>
                      </a:lnTo>
                      <a:lnTo>
                        <a:pt x="850" y="793"/>
                      </a:lnTo>
                      <a:lnTo>
                        <a:pt x="879" y="878"/>
                      </a:lnTo>
                      <a:lnTo>
                        <a:pt x="935" y="964"/>
                      </a:lnTo>
                      <a:lnTo>
                        <a:pt x="907" y="964"/>
                      </a:lnTo>
                      <a:lnTo>
                        <a:pt x="935" y="1020"/>
                      </a:lnTo>
                      <a:lnTo>
                        <a:pt x="907" y="1049"/>
                      </a:lnTo>
                      <a:lnTo>
                        <a:pt x="935" y="1049"/>
                      </a:lnTo>
                      <a:lnTo>
                        <a:pt x="964" y="1105"/>
                      </a:lnTo>
                      <a:lnTo>
                        <a:pt x="907" y="1134"/>
                      </a:lnTo>
                      <a:lnTo>
                        <a:pt x="935" y="1190"/>
                      </a:lnTo>
                      <a:lnTo>
                        <a:pt x="935" y="1247"/>
                      </a:lnTo>
                      <a:lnTo>
                        <a:pt x="964" y="1304"/>
                      </a:lnTo>
                      <a:lnTo>
                        <a:pt x="1021" y="1304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24" name="Freeform 1002">
                  <a:extLst>
                    <a:ext uri="{FF2B5EF4-FFF2-40B4-BE49-F238E27FC236}">
                      <a16:creationId xmlns:a16="http://schemas.microsoft.com/office/drawing/2014/main" id="{853A312E-1804-436E-A5BA-305F0D2EFA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97" y="1578"/>
                  <a:ext cx="738" cy="879"/>
                </a:xfrm>
                <a:custGeom>
                  <a:avLst/>
                  <a:gdLst>
                    <a:gd name="T0" fmla="*/ 142 w 738"/>
                    <a:gd name="T1" fmla="*/ 29 h 879"/>
                    <a:gd name="T2" fmla="*/ 85 w 738"/>
                    <a:gd name="T3" fmla="*/ 29 h 879"/>
                    <a:gd name="T4" fmla="*/ 29 w 738"/>
                    <a:gd name="T5" fmla="*/ 0 h 879"/>
                    <a:gd name="T6" fmla="*/ 0 w 738"/>
                    <a:gd name="T7" fmla="*/ 29 h 879"/>
                    <a:gd name="T8" fmla="*/ 0 w 738"/>
                    <a:gd name="T9" fmla="*/ 85 h 879"/>
                    <a:gd name="T10" fmla="*/ 29 w 738"/>
                    <a:gd name="T11" fmla="*/ 114 h 879"/>
                    <a:gd name="T12" fmla="*/ 0 w 738"/>
                    <a:gd name="T13" fmla="*/ 142 h 879"/>
                    <a:gd name="T14" fmla="*/ 0 w 738"/>
                    <a:gd name="T15" fmla="*/ 227 h 879"/>
                    <a:gd name="T16" fmla="*/ 85 w 738"/>
                    <a:gd name="T17" fmla="*/ 227 h 879"/>
                    <a:gd name="T18" fmla="*/ 85 w 738"/>
                    <a:gd name="T19" fmla="*/ 284 h 879"/>
                    <a:gd name="T20" fmla="*/ 142 w 738"/>
                    <a:gd name="T21" fmla="*/ 312 h 879"/>
                    <a:gd name="T22" fmla="*/ 85 w 738"/>
                    <a:gd name="T23" fmla="*/ 312 h 879"/>
                    <a:gd name="T24" fmla="*/ 85 w 738"/>
                    <a:gd name="T25" fmla="*/ 425 h 879"/>
                    <a:gd name="T26" fmla="*/ 0 w 738"/>
                    <a:gd name="T27" fmla="*/ 425 h 879"/>
                    <a:gd name="T28" fmla="*/ 29 w 738"/>
                    <a:gd name="T29" fmla="*/ 510 h 879"/>
                    <a:gd name="T30" fmla="*/ 85 w 738"/>
                    <a:gd name="T31" fmla="*/ 596 h 879"/>
                    <a:gd name="T32" fmla="*/ 57 w 738"/>
                    <a:gd name="T33" fmla="*/ 596 h 879"/>
                    <a:gd name="T34" fmla="*/ 85 w 738"/>
                    <a:gd name="T35" fmla="*/ 652 h 879"/>
                    <a:gd name="T36" fmla="*/ 57 w 738"/>
                    <a:gd name="T37" fmla="*/ 681 h 879"/>
                    <a:gd name="T38" fmla="*/ 85 w 738"/>
                    <a:gd name="T39" fmla="*/ 681 h 879"/>
                    <a:gd name="T40" fmla="*/ 114 w 738"/>
                    <a:gd name="T41" fmla="*/ 652 h 879"/>
                    <a:gd name="T42" fmla="*/ 199 w 738"/>
                    <a:gd name="T43" fmla="*/ 652 h 879"/>
                    <a:gd name="T44" fmla="*/ 227 w 738"/>
                    <a:gd name="T45" fmla="*/ 709 h 879"/>
                    <a:gd name="T46" fmla="*/ 256 w 738"/>
                    <a:gd name="T47" fmla="*/ 681 h 879"/>
                    <a:gd name="T48" fmla="*/ 369 w 738"/>
                    <a:gd name="T49" fmla="*/ 766 h 879"/>
                    <a:gd name="T50" fmla="*/ 426 w 738"/>
                    <a:gd name="T51" fmla="*/ 879 h 879"/>
                    <a:gd name="T52" fmla="*/ 482 w 738"/>
                    <a:gd name="T53" fmla="*/ 879 h 879"/>
                    <a:gd name="T54" fmla="*/ 454 w 738"/>
                    <a:gd name="T55" fmla="*/ 851 h 879"/>
                    <a:gd name="T56" fmla="*/ 539 w 738"/>
                    <a:gd name="T57" fmla="*/ 794 h 879"/>
                    <a:gd name="T58" fmla="*/ 454 w 738"/>
                    <a:gd name="T59" fmla="*/ 766 h 879"/>
                    <a:gd name="T60" fmla="*/ 482 w 738"/>
                    <a:gd name="T61" fmla="*/ 709 h 879"/>
                    <a:gd name="T62" fmla="*/ 539 w 738"/>
                    <a:gd name="T63" fmla="*/ 709 h 879"/>
                    <a:gd name="T64" fmla="*/ 567 w 738"/>
                    <a:gd name="T65" fmla="*/ 596 h 879"/>
                    <a:gd name="T66" fmla="*/ 652 w 738"/>
                    <a:gd name="T67" fmla="*/ 652 h 879"/>
                    <a:gd name="T68" fmla="*/ 709 w 738"/>
                    <a:gd name="T69" fmla="*/ 652 h 879"/>
                    <a:gd name="T70" fmla="*/ 738 w 738"/>
                    <a:gd name="T71" fmla="*/ 596 h 879"/>
                    <a:gd name="T72" fmla="*/ 709 w 738"/>
                    <a:gd name="T73" fmla="*/ 539 h 879"/>
                    <a:gd name="T74" fmla="*/ 681 w 738"/>
                    <a:gd name="T75" fmla="*/ 539 h 879"/>
                    <a:gd name="T76" fmla="*/ 652 w 738"/>
                    <a:gd name="T77" fmla="*/ 482 h 879"/>
                    <a:gd name="T78" fmla="*/ 596 w 738"/>
                    <a:gd name="T79" fmla="*/ 482 h 879"/>
                    <a:gd name="T80" fmla="*/ 596 w 738"/>
                    <a:gd name="T81" fmla="*/ 397 h 879"/>
                    <a:gd name="T82" fmla="*/ 567 w 738"/>
                    <a:gd name="T83" fmla="*/ 369 h 879"/>
                    <a:gd name="T84" fmla="*/ 482 w 738"/>
                    <a:gd name="T85" fmla="*/ 340 h 879"/>
                    <a:gd name="T86" fmla="*/ 482 w 738"/>
                    <a:gd name="T87" fmla="*/ 284 h 879"/>
                    <a:gd name="T88" fmla="*/ 426 w 738"/>
                    <a:gd name="T89" fmla="*/ 227 h 879"/>
                    <a:gd name="T90" fmla="*/ 426 w 738"/>
                    <a:gd name="T91" fmla="*/ 170 h 879"/>
                    <a:gd name="T92" fmla="*/ 482 w 738"/>
                    <a:gd name="T93" fmla="*/ 170 h 879"/>
                    <a:gd name="T94" fmla="*/ 539 w 738"/>
                    <a:gd name="T95" fmla="*/ 142 h 879"/>
                    <a:gd name="T96" fmla="*/ 482 w 738"/>
                    <a:gd name="T97" fmla="*/ 114 h 879"/>
                    <a:gd name="T98" fmla="*/ 482 w 738"/>
                    <a:gd name="T99" fmla="*/ 57 h 879"/>
                    <a:gd name="T100" fmla="*/ 369 w 738"/>
                    <a:gd name="T101" fmla="*/ 85 h 879"/>
                    <a:gd name="T102" fmla="*/ 256 w 738"/>
                    <a:gd name="T103" fmla="*/ 85 h 879"/>
                    <a:gd name="T104" fmla="*/ 171 w 738"/>
                    <a:gd name="T105" fmla="*/ 29 h 879"/>
                    <a:gd name="T106" fmla="*/ 85 w 738"/>
                    <a:gd name="T107" fmla="*/ 29 h 8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738" h="879">
                      <a:moveTo>
                        <a:pt x="142" y="29"/>
                      </a:moveTo>
                      <a:lnTo>
                        <a:pt x="85" y="29"/>
                      </a:lnTo>
                      <a:lnTo>
                        <a:pt x="29" y="0"/>
                      </a:lnTo>
                      <a:lnTo>
                        <a:pt x="0" y="29"/>
                      </a:lnTo>
                      <a:lnTo>
                        <a:pt x="0" y="85"/>
                      </a:lnTo>
                      <a:lnTo>
                        <a:pt x="29" y="114"/>
                      </a:lnTo>
                      <a:lnTo>
                        <a:pt x="0" y="142"/>
                      </a:lnTo>
                      <a:lnTo>
                        <a:pt x="0" y="227"/>
                      </a:lnTo>
                      <a:lnTo>
                        <a:pt x="85" y="227"/>
                      </a:lnTo>
                      <a:lnTo>
                        <a:pt x="85" y="284"/>
                      </a:lnTo>
                      <a:lnTo>
                        <a:pt x="142" y="312"/>
                      </a:lnTo>
                      <a:lnTo>
                        <a:pt x="85" y="312"/>
                      </a:lnTo>
                      <a:lnTo>
                        <a:pt x="85" y="425"/>
                      </a:lnTo>
                      <a:lnTo>
                        <a:pt x="0" y="425"/>
                      </a:lnTo>
                      <a:lnTo>
                        <a:pt x="29" y="510"/>
                      </a:lnTo>
                      <a:lnTo>
                        <a:pt x="85" y="596"/>
                      </a:lnTo>
                      <a:lnTo>
                        <a:pt x="57" y="596"/>
                      </a:lnTo>
                      <a:lnTo>
                        <a:pt x="85" y="652"/>
                      </a:lnTo>
                      <a:lnTo>
                        <a:pt x="57" y="681"/>
                      </a:lnTo>
                      <a:lnTo>
                        <a:pt x="85" y="681"/>
                      </a:lnTo>
                      <a:lnTo>
                        <a:pt x="114" y="652"/>
                      </a:lnTo>
                      <a:lnTo>
                        <a:pt x="199" y="652"/>
                      </a:lnTo>
                      <a:lnTo>
                        <a:pt x="227" y="709"/>
                      </a:lnTo>
                      <a:lnTo>
                        <a:pt x="256" y="681"/>
                      </a:lnTo>
                      <a:lnTo>
                        <a:pt x="369" y="766"/>
                      </a:lnTo>
                      <a:lnTo>
                        <a:pt x="426" y="879"/>
                      </a:lnTo>
                      <a:lnTo>
                        <a:pt x="482" y="879"/>
                      </a:lnTo>
                      <a:lnTo>
                        <a:pt x="454" y="851"/>
                      </a:lnTo>
                      <a:lnTo>
                        <a:pt x="539" y="794"/>
                      </a:lnTo>
                      <a:lnTo>
                        <a:pt x="454" y="766"/>
                      </a:lnTo>
                      <a:lnTo>
                        <a:pt x="482" y="709"/>
                      </a:lnTo>
                      <a:lnTo>
                        <a:pt x="539" y="709"/>
                      </a:lnTo>
                      <a:lnTo>
                        <a:pt x="567" y="596"/>
                      </a:lnTo>
                      <a:lnTo>
                        <a:pt x="652" y="652"/>
                      </a:lnTo>
                      <a:lnTo>
                        <a:pt x="709" y="652"/>
                      </a:lnTo>
                      <a:lnTo>
                        <a:pt x="738" y="596"/>
                      </a:lnTo>
                      <a:lnTo>
                        <a:pt x="709" y="539"/>
                      </a:lnTo>
                      <a:lnTo>
                        <a:pt x="681" y="539"/>
                      </a:lnTo>
                      <a:lnTo>
                        <a:pt x="652" y="482"/>
                      </a:lnTo>
                      <a:lnTo>
                        <a:pt x="596" y="482"/>
                      </a:lnTo>
                      <a:lnTo>
                        <a:pt x="596" y="397"/>
                      </a:lnTo>
                      <a:lnTo>
                        <a:pt x="567" y="369"/>
                      </a:lnTo>
                      <a:lnTo>
                        <a:pt x="482" y="340"/>
                      </a:lnTo>
                      <a:lnTo>
                        <a:pt x="482" y="284"/>
                      </a:lnTo>
                      <a:lnTo>
                        <a:pt x="426" y="227"/>
                      </a:lnTo>
                      <a:lnTo>
                        <a:pt x="426" y="170"/>
                      </a:lnTo>
                      <a:lnTo>
                        <a:pt x="482" y="170"/>
                      </a:lnTo>
                      <a:lnTo>
                        <a:pt x="539" y="142"/>
                      </a:lnTo>
                      <a:lnTo>
                        <a:pt x="482" y="114"/>
                      </a:lnTo>
                      <a:lnTo>
                        <a:pt x="482" y="57"/>
                      </a:lnTo>
                      <a:lnTo>
                        <a:pt x="369" y="85"/>
                      </a:lnTo>
                      <a:lnTo>
                        <a:pt x="256" y="85"/>
                      </a:lnTo>
                      <a:lnTo>
                        <a:pt x="171" y="29"/>
                      </a:lnTo>
                      <a:lnTo>
                        <a:pt x="85" y="29"/>
                      </a:lnTo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25" name="Freeform 1005">
                  <a:extLst>
                    <a:ext uri="{FF2B5EF4-FFF2-40B4-BE49-F238E27FC236}">
                      <a16:creationId xmlns:a16="http://schemas.microsoft.com/office/drawing/2014/main" id="{38078F2C-AEFC-4744-A086-BAEC0BD2D6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35" y="3081"/>
                  <a:ext cx="765" cy="652"/>
                </a:xfrm>
                <a:custGeom>
                  <a:avLst/>
                  <a:gdLst>
                    <a:gd name="T0" fmla="*/ 765 w 765"/>
                    <a:gd name="T1" fmla="*/ 368 h 652"/>
                    <a:gd name="T2" fmla="*/ 737 w 765"/>
                    <a:gd name="T3" fmla="*/ 368 h 652"/>
                    <a:gd name="T4" fmla="*/ 737 w 765"/>
                    <a:gd name="T5" fmla="*/ 453 h 652"/>
                    <a:gd name="T6" fmla="*/ 708 w 765"/>
                    <a:gd name="T7" fmla="*/ 453 h 652"/>
                    <a:gd name="T8" fmla="*/ 680 w 765"/>
                    <a:gd name="T9" fmla="*/ 482 h 652"/>
                    <a:gd name="T10" fmla="*/ 652 w 765"/>
                    <a:gd name="T11" fmla="*/ 425 h 652"/>
                    <a:gd name="T12" fmla="*/ 567 w 765"/>
                    <a:gd name="T13" fmla="*/ 453 h 652"/>
                    <a:gd name="T14" fmla="*/ 538 w 765"/>
                    <a:gd name="T15" fmla="*/ 368 h 652"/>
                    <a:gd name="T16" fmla="*/ 481 w 765"/>
                    <a:gd name="T17" fmla="*/ 340 h 652"/>
                    <a:gd name="T18" fmla="*/ 425 w 765"/>
                    <a:gd name="T19" fmla="*/ 397 h 652"/>
                    <a:gd name="T20" fmla="*/ 340 w 765"/>
                    <a:gd name="T21" fmla="*/ 397 h 652"/>
                    <a:gd name="T22" fmla="*/ 425 w 765"/>
                    <a:gd name="T23" fmla="*/ 567 h 652"/>
                    <a:gd name="T24" fmla="*/ 396 w 765"/>
                    <a:gd name="T25" fmla="*/ 595 h 652"/>
                    <a:gd name="T26" fmla="*/ 368 w 765"/>
                    <a:gd name="T27" fmla="*/ 567 h 652"/>
                    <a:gd name="T28" fmla="*/ 340 w 765"/>
                    <a:gd name="T29" fmla="*/ 567 h 652"/>
                    <a:gd name="T30" fmla="*/ 283 w 765"/>
                    <a:gd name="T31" fmla="*/ 510 h 652"/>
                    <a:gd name="T32" fmla="*/ 226 w 765"/>
                    <a:gd name="T33" fmla="*/ 538 h 652"/>
                    <a:gd name="T34" fmla="*/ 141 w 765"/>
                    <a:gd name="T35" fmla="*/ 652 h 652"/>
                    <a:gd name="T36" fmla="*/ 141 w 765"/>
                    <a:gd name="T37" fmla="*/ 595 h 652"/>
                    <a:gd name="T38" fmla="*/ 85 w 765"/>
                    <a:gd name="T39" fmla="*/ 623 h 652"/>
                    <a:gd name="T40" fmla="*/ 56 w 765"/>
                    <a:gd name="T41" fmla="*/ 595 h 652"/>
                    <a:gd name="T42" fmla="*/ 56 w 765"/>
                    <a:gd name="T43" fmla="*/ 538 h 652"/>
                    <a:gd name="T44" fmla="*/ 28 w 765"/>
                    <a:gd name="T45" fmla="*/ 538 h 652"/>
                    <a:gd name="T46" fmla="*/ 28 w 765"/>
                    <a:gd name="T47" fmla="*/ 482 h 652"/>
                    <a:gd name="T48" fmla="*/ 56 w 765"/>
                    <a:gd name="T49" fmla="*/ 453 h 652"/>
                    <a:gd name="T50" fmla="*/ 28 w 765"/>
                    <a:gd name="T51" fmla="*/ 453 h 652"/>
                    <a:gd name="T52" fmla="*/ 28 w 765"/>
                    <a:gd name="T53" fmla="*/ 397 h 652"/>
                    <a:gd name="T54" fmla="*/ 0 w 765"/>
                    <a:gd name="T55" fmla="*/ 397 h 652"/>
                    <a:gd name="T56" fmla="*/ 0 w 765"/>
                    <a:gd name="T57" fmla="*/ 283 h 652"/>
                    <a:gd name="T58" fmla="*/ 28 w 765"/>
                    <a:gd name="T59" fmla="*/ 255 h 652"/>
                    <a:gd name="T60" fmla="*/ 28 w 765"/>
                    <a:gd name="T61" fmla="*/ 226 h 652"/>
                    <a:gd name="T62" fmla="*/ 28 w 765"/>
                    <a:gd name="T63" fmla="*/ 198 h 652"/>
                    <a:gd name="T64" fmla="*/ 28 w 765"/>
                    <a:gd name="T65" fmla="*/ 141 h 652"/>
                    <a:gd name="T66" fmla="*/ 141 w 765"/>
                    <a:gd name="T67" fmla="*/ 170 h 652"/>
                    <a:gd name="T68" fmla="*/ 141 w 765"/>
                    <a:gd name="T69" fmla="*/ 141 h 652"/>
                    <a:gd name="T70" fmla="*/ 170 w 765"/>
                    <a:gd name="T71" fmla="*/ 141 h 652"/>
                    <a:gd name="T72" fmla="*/ 170 w 765"/>
                    <a:gd name="T73" fmla="*/ 170 h 652"/>
                    <a:gd name="T74" fmla="*/ 255 w 765"/>
                    <a:gd name="T75" fmla="*/ 198 h 652"/>
                    <a:gd name="T76" fmla="*/ 283 w 765"/>
                    <a:gd name="T77" fmla="*/ 170 h 652"/>
                    <a:gd name="T78" fmla="*/ 226 w 765"/>
                    <a:gd name="T79" fmla="*/ 141 h 652"/>
                    <a:gd name="T80" fmla="*/ 255 w 765"/>
                    <a:gd name="T81" fmla="*/ 113 h 652"/>
                    <a:gd name="T82" fmla="*/ 226 w 765"/>
                    <a:gd name="T83" fmla="*/ 56 h 652"/>
                    <a:gd name="T84" fmla="*/ 255 w 765"/>
                    <a:gd name="T85" fmla="*/ 28 h 652"/>
                    <a:gd name="T86" fmla="*/ 340 w 765"/>
                    <a:gd name="T87" fmla="*/ 28 h 652"/>
                    <a:gd name="T88" fmla="*/ 368 w 765"/>
                    <a:gd name="T89" fmla="*/ 0 h 652"/>
                    <a:gd name="T90" fmla="*/ 396 w 765"/>
                    <a:gd name="T91" fmla="*/ 56 h 652"/>
                    <a:gd name="T92" fmla="*/ 425 w 765"/>
                    <a:gd name="T93" fmla="*/ 56 h 652"/>
                    <a:gd name="T94" fmla="*/ 425 w 765"/>
                    <a:gd name="T95" fmla="*/ 141 h 652"/>
                    <a:gd name="T96" fmla="*/ 481 w 765"/>
                    <a:gd name="T97" fmla="*/ 170 h 652"/>
                    <a:gd name="T98" fmla="*/ 481 w 765"/>
                    <a:gd name="T99" fmla="*/ 226 h 652"/>
                    <a:gd name="T100" fmla="*/ 567 w 765"/>
                    <a:gd name="T101" fmla="*/ 312 h 652"/>
                    <a:gd name="T102" fmla="*/ 680 w 765"/>
                    <a:gd name="T103" fmla="*/ 312 h 652"/>
                    <a:gd name="T104" fmla="*/ 680 w 765"/>
                    <a:gd name="T105" fmla="*/ 340 h 652"/>
                    <a:gd name="T106" fmla="*/ 765 w 765"/>
                    <a:gd name="T107" fmla="*/ 368 h 6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765" h="652">
                      <a:moveTo>
                        <a:pt x="765" y="368"/>
                      </a:moveTo>
                      <a:lnTo>
                        <a:pt x="737" y="368"/>
                      </a:lnTo>
                      <a:lnTo>
                        <a:pt x="737" y="453"/>
                      </a:lnTo>
                      <a:lnTo>
                        <a:pt x="708" y="453"/>
                      </a:lnTo>
                      <a:lnTo>
                        <a:pt x="680" y="482"/>
                      </a:lnTo>
                      <a:lnTo>
                        <a:pt x="652" y="425"/>
                      </a:lnTo>
                      <a:lnTo>
                        <a:pt x="567" y="453"/>
                      </a:lnTo>
                      <a:lnTo>
                        <a:pt x="538" y="368"/>
                      </a:lnTo>
                      <a:lnTo>
                        <a:pt x="481" y="340"/>
                      </a:lnTo>
                      <a:lnTo>
                        <a:pt x="425" y="397"/>
                      </a:lnTo>
                      <a:lnTo>
                        <a:pt x="340" y="397"/>
                      </a:lnTo>
                      <a:lnTo>
                        <a:pt x="425" y="567"/>
                      </a:lnTo>
                      <a:lnTo>
                        <a:pt x="396" y="595"/>
                      </a:lnTo>
                      <a:lnTo>
                        <a:pt x="368" y="567"/>
                      </a:lnTo>
                      <a:lnTo>
                        <a:pt x="340" y="567"/>
                      </a:lnTo>
                      <a:lnTo>
                        <a:pt x="283" y="510"/>
                      </a:lnTo>
                      <a:lnTo>
                        <a:pt x="226" y="538"/>
                      </a:lnTo>
                      <a:lnTo>
                        <a:pt x="141" y="652"/>
                      </a:lnTo>
                      <a:lnTo>
                        <a:pt x="141" y="595"/>
                      </a:lnTo>
                      <a:lnTo>
                        <a:pt x="85" y="623"/>
                      </a:lnTo>
                      <a:lnTo>
                        <a:pt x="56" y="595"/>
                      </a:lnTo>
                      <a:lnTo>
                        <a:pt x="56" y="538"/>
                      </a:lnTo>
                      <a:lnTo>
                        <a:pt x="28" y="538"/>
                      </a:lnTo>
                      <a:lnTo>
                        <a:pt x="28" y="482"/>
                      </a:lnTo>
                      <a:lnTo>
                        <a:pt x="56" y="453"/>
                      </a:lnTo>
                      <a:lnTo>
                        <a:pt x="28" y="453"/>
                      </a:lnTo>
                      <a:lnTo>
                        <a:pt x="28" y="397"/>
                      </a:lnTo>
                      <a:lnTo>
                        <a:pt x="0" y="397"/>
                      </a:lnTo>
                      <a:lnTo>
                        <a:pt x="0" y="283"/>
                      </a:lnTo>
                      <a:lnTo>
                        <a:pt x="28" y="255"/>
                      </a:lnTo>
                      <a:lnTo>
                        <a:pt x="28" y="226"/>
                      </a:lnTo>
                      <a:lnTo>
                        <a:pt x="28" y="198"/>
                      </a:lnTo>
                      <a:lnTo>
                        <a:pt x="28" y="141"/>
                      </a:lnTo>
                      <a:lnTo>
                        <a:pt x="141" y="170"/>
                      </a:lnTo>
                      <a:lnTo>
                        <a:pt x="141" y="141"/>
                      </a:lnTo>
                      <a:lnTo>
                        <a:pt x="170" y="141"/>
                      </a:lnTo>
                      <a:lnTo>
                        <a:pt x="170" y="170"/>
                      </a:lnTo>
                      <a:lnTo>
                        <a:pt x="255" y="198"/>
                      </a:lnTo>
                      <a:lnTo>
                        <a:pt x="283" y="170"/>
                      </a:lnTo>
                      <a:lnTo>
                        <a:pt x="226" y="141"/>
                      </a:lnTo>
                      <a:lnTo>
                        <a:pt x="255" y="113"/>
                      </a:lnTo>
                      <a:lnTo>
                        <a:pt x="226" y="56"/>
                      </a:lnTo>
                      <a:lnTo>
                        <a:pt x="255" y="28"/>
                      </a:lnTo>
                      <a:lnTo>
                        <a:pt x="340" y="28"/>
                      </a:lnTo>
                      <a:lnTo>
                        <a:pt x="368" y="0"/>
                      </a:lnTo>
                      <a:lnTo>
                        <a:pt x="396" y="56"/>
                      </a:lnTo>
                      <a:lnTo>
                        <a:pt x="425" y="56"/>
                      </a:lnTo>
                      <a:lnTo>
                        <a:pt x="425" y="141"/>
                      </a:lnTo>
                      <a:lnTo>
                        <a:pt x="481" y="170"/>
                      </a:lnTo>
                      <a:lnTo>
                        <a:pt x="481" y="226"/>
                      </a:lnTo>
                      <a:lnTo>
                        <a:pt x="567" y="312"/>
                      </a:lnTo>
                      <a:lnTo>
                        <a:pt x="680" y="312"/>
                      </a:lnTo>
                      <a:lnTo>
                        <a:pt x="680" y="340"/>
                      </a:lnTo>
                      <a:lnTo>
                        <a:pt x="765" y="368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26" name="Freeform 1006">
                  <a:extLst>
                    <a:ext uri="{FF2B5EF4-FFF2-40B4-BE49-F238E27FC236}">
                      <a16:creationId xmlns:a16="http://schemas.microsoft.com/office/drawing/2014/main" id="{D031FBBD-E895-4496-9752-BB58153659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64" y="2882"/>
                  <a:ext cx="567" cy="596"/>
                </a:xfrm>
                <a:custGeom>
                  <a:avLst/>
                  <a:gdLst>
                    <a:gd name="T0" fmla="*/ 539 w 567"/>
                    <a:gd name="T1" fmla="*/ 199 h 596"/>
                    <a:gd name="T2" fmla="*/ 511 w 567"/>
                    <a:gd name="T3" fmla="*/ 227 h 596"/>
                    <a:gd name="T4" fmla="*/ 426 w 567"/>
                    <a:gd name="T5" fmla="*/ 227 h 596"/>
                    <a:gd name="T6" fmla="*/ 397 w 567"/>
                    <a:gd name="T7" fmla="*/ 255 h 596"/>
                    <a:gd name="T8" fmla="*/ 426 w 567"/>
                    <a:gd name="T9" fmla="*/ 312 h 596"/>
                    <a:gd name="T10" fmla="*/ 397 w 567"/>
                    <a:gd name="T11" fmla="*/ 340 h 596"/>
                    <a:gd name="T12" fmla="*/ 454 w 567"/>
                    <a:gd name="T13" fmla="*/ 369 h 596"/>
                    <a:gd name="T14" fmla="*/ 426 w 567"/>
                    <a:gd name="T15" fmla="*/ 397 h 596"/>
                    <a:gd name="T16" fmla="*/ 341 w 567"/>
                    <a:gd name="T17" fmla="*/ 369 h 596"/>
                    <a:gd name="T18" fmla="*/ 341 w 567"/>
                    <a:gd name="T19" fmla="*/ 340 h 596"/>
                    <a:gd name="T20" fmla="*/ 312 w 567"/>
                    <a:gd name="T21" fmla="*/ 340 h 596"/>
                    <a:gd name="T22" fmla="*/ 312 w 567"/>
                    <a:gd name="T23" fmla="*/ 369 h 596"/>
                    <a:gd name="T24" fmla="*/ 199 w 567"/>
                    <a:gd name="T25" fmla="*/ 340 h 596"/>
                    <a:gd name="T26" fmla="*/ 199 w 567"/>
                    <a:gd name="T27" fmla="*/ 454 h 596"/>
                    <a:gd name="T28" fmla="*/ 171 w 567"/>
                    <a:gd name="T29" fmla="*/ 482 h 596"/>
                    <a:gd name="T30" fmla="*/ 171 w 567"/>
                    <a:gd name="T31" fmla="*/ 596 h 596"/>
                    <a:gd name="T32" fmla="*/ 114 w 567"/>
                    <a:gd name="T33" fmla="*/ 567 h 596"/>
                    <a:gd name="T34" fmla="*/ 85 w 567"/>
                    <a:gd name="T35" fmla="*/ 539 h 596"/>
                    <a:gd name="T36" fmla="*/ 114 w 567"/>
                    <a:gd name="T37" fmla="*/ 511 h 596"/>
                    <a:gd name="T38" fmla="*/ 85 w 567"/>
                    <a:gd name="T39" fmla="*/ 482 h 596"/>
                    <a:gd name="T40" fmla="*/ 57 w 567"/>
                    <a:gd name="T41" fmla="*/ 482 h 596"/>
                    <a:gd name="T42" fmla="*/ 29 w 567"/>
                    <a:gd name="T43" fmla="*/ 454 h 596"/>
                    <a:gd name="T44" fmla="*/ 0 w 567"/>
                    <a:gd name="T45" fmla="*/ 312 h 596"/>
                    <a:gd name="T46" fmla="*/ 0 w 567"/>
                    <a:gd name="T47" fmla="*/ 255 h 596"/>
                    <a:gd name="T48" fmla="*/ 57 w 567"/>
                    <a:gd name="T49" fmla="*/ 255 h 596"/>
                    <a:gd name="T50" fmla="*/ 57 w 567"/>
                    <a:gd name="T51" fmla="*/ 227 h 596"/>
                    <a:gd name="T52" fmla="*/ 85 w 567"/>
                    <a:gd name="T53" fmla="*/ 199 h 596"/>
                    <a:gd name="T54" fmla="*/ 227 w 567"/>
                    <a:gd name="T55" fmla="*/ 199 h 596"/>
                    <a:gd name="T56" fmla="*/ 256 w 567"/>
                    <a:gd name="T57" fmla="*/ 227 h 596"/>
                    <a:gd name="T58" fmla="*/ 284 w 567"/>
                    <a:gd name="T59" fmla="*/ 199 h 596"/>
                    <a:gd name="T60" fmla="*/ 284 w 567"/>
                    <a:gd name="T61" fmla="*/ 142 h 596"/>
                    <a:gd name="T62" fmla="*/ 312 w 567"/>
                    <a:gd name="T63" fmla="*/ 114 h 596"/>
                    <a:gd name="T64" fmla="*/ 312 w 567"/>
                    <a:gd name="T65" fmla="*/ 29 h 596"/>
                    <a:gd name="T66" fmla="*/ 341 w 567"/>
                    <a:gd name="T67" fmla="*/ 0 h 596"/>
                    <a:gd name="T68" fmla="*/ 397 w 567"/>
                    <a:gd name="T69" fmla="*/ 0 h 596"/>
                    <a:gd name="T70" fmla="*/ 426 w 567"/>
                    <a:gd name="T71" fmla="*/ 29 h 596"/>
                    <a:gd name="T72" fmla="*/ 511 w 567"/>
                    <a:gd name="T73" fmla="*/ 57 h 596"/>
                    <a:gd name="T74" fmla="*/ 539 w 567"/>
                    <a:gd name="T75" fmla="*/ 57 h 596"/>
                    <a:gd name="T76" fmla="*/ 539 w 567"/>
                    <a:gd name="T77" fmla="*/ 114 h 596"/>
                    <a:gd name="T78" fmla="*/ 567 w 567"/>
                    <a:gd name="T79" fmla="*/ 114 h 596"/>
                    <a:gd name="T80" fmla="*/ 539 w 567"/>
                    <a:gd name="T81" fmla="*/ 199 h 5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567" h="596">
                      <a:moveTo>
                        <a:pt x="539" y="199"/>
                      </a:moveTo>
                      <a:lnTo>
                        <a:pt x="511" y="227"/>
                      </a:lnTo>
                      <a:lnTo>
                        <a:pt x="426" y="227"/>
                      </a:lnTo>
                      <a:lnTo>
                        <a:pt x="397" y="255"/>
                      </a:lnTo>
                      <a:lnTo>
                        <a:pt x="426" y="312"/>
                      </a:lnTo>
                      <a:lnTo>
                        <a:pt x="397" y="340"/>
                      </a:lnTo>
                      <a:lnTo>
                        <a:pt x="454" y="369"/>
                      </a:lnTo>
                      <a:lnTo>
                        <a:pt x="426" y="397"/>
                      </a:lnTo>
                      <a:lnTo>
                        <a:pt x="341" y="369"/>
                      </a:lnTo>
                      <a:lnTo>
                        <a:pt x="341" y="340"/>
                      </a:lnTo>
                      <a:lnTo>
                        <a:pt x="312" y="340"/>
                      </a:lnTo>
                      <a:lnTo>
                        <a:pt x="312" y="369"/>
                      </a:lnTo>
                      <a:lnTo>
                        <a:pt x="199" y="340"/>
                      </a:lnTo>
                      <a:lnTo>
                        <a:pt x="199" y="454"/>
                      </a:lnTo>
                      <a:lnTo>
                        <a:pt x="171" y="482"/>
                      </a:lnTo>
                      <a:lnTo>
                        <a:pt x="171" y="596"/>
                      </a:lnTo>
                      <a:lnTo>
                        <a:pt x="114" y="567"/>
                      </a:lnTo>
                      <a:lnTo>
                        <a:pt x="85" y="539"/>
                      </a:lnTo>
                      <a:lnTo>
                        <a:pt x="114" y="511"/>
                      </a:lnTo>
                      <a:lnTo>
                        <a:pt x="85" y="482"/>
                      </a:lnTo>
                      <a:lnTo>
                        <a:pt x="57" y="482"/>
                      </a:lnTo>
                      <a:lnTo>
                        <a:pt x="29" y="454"/>
                      </a:lnTo>
                      <a:lnTo>
                        <a:pt x="0" y="312"/>
                      </a:lnTo>
                      <a:lnTo>
                        <a:pt x="0" y="255"/>
                      </a:lnTo>
                      <a:lnTo>
                        <a:pt x="57" y="255"/>
                      </a:lnTo>
                      <a:lnTo>
                        <a:pt x="57" y="227"/>
                      </a:lnTo>
                      <a:lnTo>
                        <a:pt x="85" y="199"/>
                      </a:lnTo>
                      <a:lnTo>
                        <a:pt x="227" y="199"/>
                      </a:lnTo>
                      <a:lnTo>
                        <a:pt x="256" y="227"/>
                      </a:lnTo>
                      <a:lnTo>
                        <a:pt x="284" y="199"/>
                      </a:lnTo>
                      <a:lnTo>
                        <a:pt x="284" y="142"/>
                      </a:lnTo>
                      <a:lnTo>
                        <a:pt x="312" y="114"/>
                      </a:lnTo>
                      <a:lnTo>
                        <a:pt x="312" y="29"/>
                      </a:lnTo>
                      <a:lnTo>
                        <a:pt x="341" y="0"/>
                      </a:lnTo>
                      <a:lnTo>
                        <a:pt x="397" y="0"/>
                      </a:lnTo>
                      <a:lnTo>
                        <a:pt x="426" y="29"/>
                      </a:lnTo>
                      <a:lnTo>
                        <a:pt x="511" y="57"/>
                      </a:lnTo>
                      <a:lnTo>
                        <a:pt x="539" y="57"/>
                      </a:lnTo>
                      <a:lnTo>
                        <a:pt x="539" y="114"/>
                      </a:lnTo>
                      <a:lnTo>
                        <a:pt x="567" y="114"/>
                      </a:lnTo>
                      <a:lnTo>
                        <a:pt x="539" y="199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27" name="Freeform 1007">
                  <a:extLst>
                    <a:ext uri="{FF2B5EF4-FFF2-40B4-BE49-F238E27FC236}">
                      <a16:creationId xmlns:a16="http://schemas.microsoft.com/office/drawing/2014/main" id="{D167229F-BD30-45E8-B206-1A2B2185CF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03" y="2939"/>
                  <a:ext cx="340" cy="454"/>
                </a:xfrm>
                <a:custGeom>
                  <a:avLst/>
                  <a:gdLst>
                    <a:gd name="T0" fmla="*/ 0 w 340"/>
                    <a:gd name="T1" fmla="*/ 0 h 454"/>
                    <a:gd name="T2" fmla="*/ 0 w 340"/>
                    <a:gd name="T3" fmla="*/ 57 h 454"/>
                    <a:gd name="T4" fmla="*/ 28 w 340"/>
                    <a:gd name="T5" fmla="*/ 57 h 454"/>
                    <a:gd name="T6" fmla="*/ 0 w 340"/>
                    <a:gd name="T7" fmla="*/ 142 h 454"/>
                    <a:gd name="T8" fmla="*/ 28 w 340"/>
                    <a:gd name="T9" fmla="*/ 198 h 454"/>
                    <a:gd name="T10" fmla="*/ 57 w 340"/>
                    <a:gd name="T11" fmla="*/ 198 h 454"/>
                    <a:gd name="T12" fmla="*/ 57 w 340"/>
                    <a:gd name="T13" fmla="*/ 283 h 454"/>
                    <a:gd name="T14" fmla="*/ 113 w 340"/>
                    <a:gd name="T15" fmla="*/ 312 h 454"/>
                    <a:gd name="T16" fmla="*/ 113 w 340"/>
                    <a:gd name="T17" fmla="*/ 368 h 454"/>
                    <a:gd name="T18" fmla="*/ 199 w 340"/>
                    <a:gd name="T19" fmla="*/ 454 h 454"/>
                    <a:gd name="T20" fmla="*/ 312 w 340"/>
                    <a:gd name="T21" fmla="*/ 454 h 454"/>
                    <a:gd name="T22" fmla="*/ 340 w 340"/>
                    <a:gd name="T23" fmla="*/ 425 h 454"/>
                    <a:gd name="T24" fmla="*/ 312 w 340"/>
                    <a:gd name="T25" fmla="*/ 312 h 454"/>
                    <a:gd name="T26" fmla="*/ 340 w 340"/>
                    <a:gd name="T27" fmla="*/ 283 h 454"/>
                    <a:gd name="T28" fmla="*/ 284 w 340"/>
                    <a:gd name="T29" fmla="*/ 227 h 454"/>
                    <a:gd name="T30" fmla="*/ 284 w 340"/>
                    <a:gd name="T31" fmla="*/ 170 h 454"/>
                    <a:gd name="T32" fmla="*/ 170 w 340"/>
                    <a:gd name="T33" fmla="*/ 142 h 454"/>
                    <a:gd name="T34" fmla="*/ 142 w 340"/>
                    <a:gd name="T35" fmla="*/ 85 h 454"/>
                    <a:gd name="T36" fmla="*/ 0 w 340"/>
                    <a:gd name="T37" fmla="*/ 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40" h="454">
                      <a:moveTo>
                        <a:pt x="0" y="0"/>
                      </a:moveTo>
                      <a:lnTo>
                        <a:pt x="0" y="57"/>
                      </a:lnTo>
                      <a:lnTo>
                        <a:pt x="28" y="57"/>
                      </a:lnTo>
                      <a:lnTo>
                        <a:pt x="0" y="142"/>
                      </a:lnTo>
                      <a:lnTo>
                        <a:pt x="28" y="198"/>
                      </a:lnTo>
                      <a:lnTo>
                        <a:pt x="57" y="198"/>
                      </a:lnTo>
                      <a:lnTo>
                        <a:pt x="57" y="283"/>
                      </a:lnTo>
                      <a:lnTo>
                        <a:pt x="113" y="312"/>
                      </a:lnTo>
                      <a:lnTo>
                        <a:pt x="113" y="368"/>
                      </a:lnTo>
                      <a:lnTo>
                        <a:pt x="199" y="454"/>
                      </a:lnTo>
                      <a:lnTo>
                        <a:pt x="312" y="454"/>
                      </a:lnTo>
                      <a:lnTo>
                        <a:pt x="340" y="425"/>
                      </a:lnTo>
                      <a:lnTo>
                        <a:pt x="312" y="312"/>
                      </a:lnTo>
                      <a:lnTo>
                        <a:pt x="340" y="283"/>
                      </a:lnTo>
                      <a:lnTo>
                        <a:pt x="284" y="227"/>
                      </a:lnTo>
                      <a:lnTo>
                        <a:pt x="284" y="170"/>
                      </a:lnTo>
                      <a:lnTo>
                        <a:pt x="170" y="142"/>
                      </a:lnTo>
                      <a:lnTo>
                        <a:pt x="142" y="8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28" name="Freeform 1009">
                  <a:extLst>
                    <a:ext uri="{FF2B5EF4-FFF2-40B4-BE49-F238E27FC236}">
                      <a16:creationId xmlns:a16="http://schemas.microsoft.com/office/drawing/2014/main" id="{2A742015-4213-4E65-BCD8-E429AFD3AC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75" y="2854"/>
                  <a:ext cx="680" cy="595"/>
                </a:xfrm>
                <a:custGeom>
                  <a:avLst/>
                  <a:gdLst>
                    <a:gd name="T0" fmla="*/ 0 w 680"/>
                    <a:gd name="T1" fmla="*/ 85 h 595"/>
                    <a:gd name="T2" fmla="*/ 28 w 680"/>
                    <a:gd name="T3" fmla="*/ 85 h 595"/>
                    <a:gd name="T4" fmla="*/ 170 w 680"/>
                    <a:gd name="T5" fmla="*/ 170 h 595"/>
                    <a:gd name="T6" fmla="*/ 198 w 680"/>
                    <a:gd name="T7" fmla="*/ 227 h 595"/>
                    <a:gd name="T8" fmla="*/ 312 w 680"/>
                    <a:gd name="T9" fmla="*/ 255 h 595"/>
                    <a:gd name="T10" fmla="*/ 312 w 680"/>
                    <a:gd name="T11" fmla="*/ 312 h 595"/>
                    <a:gd name="T12" fmla="*/ 368 w 680"/>
                    <a:gd name="T13" fmla="*/ 368 h 595"/>
                    <a:gd name="T14" fmla="*/ 340 w 680"/>
                    <a:gd name="T15" fmla="*/ 397 h 595"/>
                    <a:gd name="T16" fmla="*/ 368 w 680"/>
                    <a:gd name="T17" fmla="*/ 510 h 595"/>
                    <a:gd name="T18" fmla="*/ 340 w 680"/>
                    <a:gd name="T19" fmla="*/ 539 h 595"/>
                    <a:gd name="T20" fmla="*/ 340 w 680"/>
                    <a:gd name="T21" fmla="*/ 567 h 595"/>
                    <a:gd name="T22" fmla="*/ 425 w 680"/>
                    <a:gd name="T23" fmla="*/ 595 h 595"/>
                    <a:gd name="T24" fmla="*/ 425 w 680"/>
                    <a:gd name="T25" fmla="*/ 510 h 595"/>
                    <a:gd name="T26" fmla="*/ 510 w 680"/>
                    <a:gd name="T27" fmla="*/ 510 h 595"/>
                    <a:gd name="T28" fmla="*/ 538 w 680"/>
                    <a:gd name="T29" fmla="*/ 482 h 595"/>
                    <a:gd name="T30" fmla="*/ 567 w 680"/>
                    <a:gd name="T31" fmla="*/ 510 h 595"/>
                    <a:gd name="T32" fmla="*/ 680 w 680"/>
                    <a:gd name="T33" fmla="*/ 510 h 595"/>
                    <a:gd name="T34" fmla="*/ 623 w 680"/>
                    <a:gd name="T35" fmla="*/ 482 h 595"/>
                    <a:gd name="T36" fmla="*/ 680 w 680"/>
                    <a:gd name="T37" fmla="*/ 397 h 595"/>
                    <a:gd name="T38" fmla="*/ 652 w 680"/>
                    <a:gd name="T39" fmla="*/ 312 h 595"/>
                    <a:gd name="T40" fmla="*/ 623 w 680"/>
                    <a:gd name="T41" fmla="*/ 283 h 595"/>
                    <a:gd name="T42" fmla="*/ 595 w 680"/>
                    <a:gd name="T43" fmla="*/ 312 h 595"/>
                    <a:gd name="T44" fmla="*/ 538 w 680"/>
                    <a:gd name="T45" fmla="*/ 312 h 595"/>
                    <a:gd name="T46" fmla="*/ 482 w 680"/>
                    <a:gd name="T47" fmla="*/ 255 h 595"/>
                    <a:gd name="T48" fmla="*/ 482 w 680"/>
                    <a:gd name="T49" fmla="*/ 227 h 595"/>
                    <a:gd name="T50" fmla="*/ 425 w 680"/>
                    <a:gd name="T51" fmla="*/ 227 h 595"/>
                    <a:gd name="T52" fmla="*/ 397 w 680"/>
                    <a:gd name="T53" fmla="*/ 255 h 595"/>
                    <a:gd name="T54" fmla="*/ 397 w 680"/>
                    <a:gd name="T55" fmla="*/ 227 h 595"/>
                    <a:gd name="T56" fmla="*/ 397 w 680"/>
                    <a:gd name="T57" fmla="*/ 170 h 595"/>
                    <a:gd name="T58" fmla="*/ 368 w 680"/>
                    <a:gd name="T59" fmla="*/ 113 h 595"/>
                    <a:gd name="T60" fmla="*/ 397 w 680"/>
                    <a:gd name="T61" fmla="*/ 85 h 595"/>
                    <a:gd name="T62" fmla="*/ 340 w 680"/>
                    <a:gd name="T63" fmla="*/ 57 h 595"/>
                    <a:gd name="T64" fmla="*/ 255 w 680"/>
                    <a:gd name="T65" fmla="*/ 57 h 595"/>
                    <a:gd name="T66" fmla="*/ 255 w 680"/>
                    <a:gd name="T67" fmla="*/ 113 h 595"/>
                    <a:gd name="T68" fmla="*/ 198 w 680"/>
                    <a:gd name="T69" fmla="*/ 57 h 595"/>
                    <a:gd name="T70" fmla="*/ 141 w 680"/>
                    <a:gd name="T71" fmla="*/ 57 h 595"/>
                    <a:gd name="T72" fmla="*/ 85 w 680"/>
                    <a:gd name="T73" fmla="*/ 0 h 595"/>
                    <a:gd name="T74" fmla="*/ 0 w 680"/>
                    <a:gd name="T75" fmla="*/ 57 h 595"/>
                    <a:gd name="T76" fmla="*/ 0 w 680"/>
                    <a:gd name="T77" fmla="*/ 85 h 5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680" h="595">
                      <a:moveTo>
                        <a:pt x="0" y="85"/>
                      </a:moveTo>
                      <a:lnTo>
                        <a:pt x="28" y="85"/>
                      </a:lnTo>
                      <a:lnTo>
                        <a:pt x="170" y="170"/>
                      </a:lnTo>
                      <a:lnTo>
                        <a:pt x="198" y="227"/>
                      </a:lnTo>
                      <a:lnTo>
                        <a:pt x="312" y="255"/>
                      </a:lnTo>
                      <a:lnTo>
                        <a:pt x="312" y="312"/>
                      </a:lnTo>
                      <a:lnTo>
                        <a:pt x="368" y="368"/>
                      </a:lnTo>
                      <a:lnTo>
                        <a:pt x="340" y="397"/>
                      </a:lnTo>
                      <a:lnTo>
                        <a:pt x="368" y="510"/>
                      </a:lnTo>
                      <a:lnTo>
                        <a:pt x="340" y="539"/>
                      </a:lnTo>
                      <a:lnTo>
                        <a:pt x="340" y="567"/>
                      </a:lnTo>
                      <a:lnTo>
                        <a:pt x="425" y="595"/>
                      </a:lnTo>
                      <a:lnTo>
                        <a:pt x="425" y="510"/>
                      </a:lnTo>
                      <a:lnTo>
                        <a:pt x="510" y="510"/>
                      </a:lnTo>
                      <a:lnTo>
                        <a:pt x="538" y="482"/>
                      </a:lnTo>
                      <a:lnTo>
                        <a:pt x="567" y="510"/>
                      </a:lnTo>
                      <a:lnTo>
                        <a:pt x="680" y="510"/>
                      </a:lnTo>
                      <a:lnTo>
                        <a:pt x="623" y="482"/>
                      </a:lnTo>
                      <a:lnTo>
                        <a:pt x="680" y="397"/>
                      </a:lnTo>
                      <a:lnTo>
                        <a:pt x="652" y="312"/>
                      </a:lnTo>
                      <a:lnTo>
                        <a:pt x="623" y="283"/>
                      </a:lnTo>
                      <a:lnTo>
                        <a:pt x="595" y="312"/>
                      </a:lnTo>
                      <a:lnTo>
                        <a:pt x="538" y="312"/>
                      </a:lnTo>
                      <a:lnTo>
                        <a:pt x="482" y="255"/>
                      </a:lnTo>
                      <a:lnTo>
                        <a:pt x="482" y="227"/>
                      </a:lnTo>
                      <a:lnTo>
                        <a:pt x="425" y="227"/>
                      </a:lnTo>
                      <a:lnTo>
                        <a:pt x="397" y="255"/>
                      </a:lnTo>
                      <a:lnTo>
                        <a:pt x="397" y="227"/>
                      </a:lnTo>
                      <a:lnTo>
                        <a:pt x="397" y="170"/>
                      </a:lnTo>
                      <a:lnTo>
                        <a:pt x="368" y="113"/>
                      </a:lnTo>
                      <a:lnTo>
                        <a:pt x="397" y="85"/>
                      </a:lnTo>
                      <a:lnTo>
                        <a:pt x="340" y="57"/>
                      </a:lnTo>
                      <a:lnTo>
                        <a:pt x="255" y="57"/>
                      </a:lnTo>
                      <a:lnTo>
                        <a:pt x="255" y="113"/>
                      </a:lnTo>
                      <a:lnTo>
                        <a:pt x="198" y="57"/>
                      </a:lnTo>
                      <a:lnTo>
                        <a:pt x="141" y="57"/>
                      </a:lnTo>
                      <a:lnTo>
                        <a:pt x="85" y="0"/>
                      </a:lnTo>
                      <a:lnTo>
                        <a:pt x="0" y="57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29" name="Freeform 1010">
                  <a:extLst>
                    <a:ext uri="{FF2B5EF4-FFF2-40B4-BE49-F238E27FC236}">
                      <a16:creationId xmlns:a16="http://schemas.microsoft.com/office/drawing/2014/main" id="{04E3C8D1-A8C5-42BF-8E16-556743A5B6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60" y="2769"/>
                  <a:ext cx="709" cy="425"/>
                </a:xfrm>
                <a:custGeom>
                  <a:avLst/>
                  <a:gdLst>
                    <a:gd name="T0" fmla="*/ 538 w 709"/>
                    <a:gd name="T1" fmla="*/ 57 h 425"/>
                    <a:gd name="T2" fmla="*/ 538 w 709"/>
                    <a:gd name="T3" fmla="*/ 142 h 425"/>
                    <a:gd name="T4" fmla="*/ 595 w 709"/>
                    <a:gd name="T5" fmla="*/ 198 h 425"/>
                    <a:gd name="T6" fmla="*/ 652 w 709"/>
                    <a:gd name="T7" fmla="*/ 198 h 425"/>
                    <a:gd name="T8" fmla="*/ 709 w 709"/>
                    <a:gd name="T9" fmla="*/ 227 h 425"/>
                    <a:gd name="T10" fmla="*/ 709 w 709"/>
                    <a:gd name="T11" fmla="*/ 255 h 425"/>
                    <a:gd name="T12" fmla="*/ 652 w 709"/>
                    <a:gd name="T13" fmla="*/ 283 h 425"/>
                    <a:gd name="T14" fmla="*/ 709 w 709"/>
                    <a:gd name="T15" fmla="*/ 340 h 425"/>
                    <a:gd name="T16" fmla="*/ 680 w 709"/>
                    <a:gd name="T17" fmla="*/ 425 h 425"/>
                    <a:gd name="T18" fmla="*/ 567 w 709"/>
                    <a:gd name="T19" fmla="*/ 397 h 425"/>
                    <a:gd name="T20" fmla="*/ 538 w 709"/>
                    <a:gd name="T21" fmla="*/ 368 h 425"/>
                    <a:gd name="T22" fmla="*/ 510 w 709"/>
                    <a:gd name="T23" fmla="*/ 397 h 425"/>
                    <a:gd name="T24" fmla="*/ 453 w 709"/>
                    <a:gd name="T25" fmla="*/ 397 h 425"/>
                    <a:gd name="T26" fmla="*/ 397 w 709"/>
                    <a:gd name="T27" fmla="*/ 340 h 425"/>
                    <a:gd name="T28" fmla="*/ 397 w 709"/>
                    <a:gd name="T29" fmla="*/ 312 h 425"/>
                    <a:gd name="T30" fmla="*/ 340 w 709"/>
                    <a:gd name="T31" fmla="*/ 312 h 425"/>
                    <a:gd name="T32" fmla="*/ 312 w 709"/>
                    <a:gd name="T33" fmla="*/ 340 h 425"/>
                    <a:gd name="T34" fmla="*/ 312 w 709"/>
                    <a:gd name="T35" fmla="*/ 255 h 425"/>
                    <a:gd name="T36" fmla="*/ 283 w 709"/>
                    <a:gd name="T37" fmla="*/ 198 h 425"/>
                    <a:gd name="T38" fmla="*/ 312 w 709"/>
                    <a:gd name="T39" fmla="*/ 170 h 425"/>
                    <a:gd name="T40" fmla="*/ 255 w 709"/>
                    <a:gd name="T41" fmla="*/ 142 h 425"/>
                    <a:gd name="T42" fmla="*/ 170 w 709"/>
                    <a:gd name="T43" fmla="*/ 142 h 425"/>
                    <a:gd name="T44" fmla="*/ 170 w 709"/>
                    <a:gd name="T45" fmla="*/ 198 h 425"/>
                    <a:gd name="T46" fmla="*/ 113 w 709"/>
                    <a:gd name="T47" fmla="*/ 142 h 425"/>
                    <a:gd name="T48" fmla="*/ 56 w 709"/>
                    <a:gd name="T49" fmla="*/ 142 h 425"/>
                    <a:gd name="T50" fmla="*/ 0 w 709"/>
                    <a:gd name="T51" fmla="*/ 85 h 425"/>
                    <a:gd name="T52" fmla="*/ 28 w 709"/>
                    <a:gd name="T53" fmla="*/ 85 h 425"/>
                    <a:gd name="T54" fmla="*/ 28 w 709"/>
                    <a:gd name="T55" fmla="*/ 28 h 425"/>
                    <a:gd name="T56" fmla="*/ 85 w 709"/>
                    <a:gd name="T57" fmla="*/ 0 h 425"/>
                    <a:gd name="T58" fmla="*/ 113 w 709"/>
                    <a:gd name="T59" fmla="*/ 28 h 425"/>
                    <a:gd name="T60" fmla="*/ 170 w 709"/>
                    <a:gd name="T61" fmla="*/ 0 h 425"/>
                    <a:gd name="T62" fmla="*/ 340 w 709"/>
                    <a:gd name="T63" fmla="*/ 0 h 425"/>
                    <a:gd name="T64" fmla="*/ 453 w 709"/>
                    <a:gd name="T65" fmla="*/ 85 h 425"/>
                    <a:gd name="T66" fmla="*/ 482 w 709"/>
                    <a:gd name="T67" fmla="*/ 28 h 425"/>
                    <a:gd name="T68" fmla="*/ 538 w 709"/>
                    <a:gd name="T69" fmla="*/ 57 h 4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09" h="425">
                      <a:moveTo>
                        <a:pt x="538" y="57"/>
                      </a:moveTo>
                      <a:lnTo>
                        <a:pt x="538" y="142"/>
                      </a:lnTo>
                      <a:lnTo>
                        <a:pt x="595" y="198"/>
                      </a:lnTo>
                      <a:lnTo>
                        <a:pt x="652" y="198"/>
                      </a:lnTo>
                      <a:lnTo>
                        <a:pt x="709" y="227"/>
                      </a:lnTo>
                      <a:lnTo>
                        <a:pt x="709" y="255"/>
                      </a:lnTo>
                      <a:lnTo>
                        <a:pt x="652" y="283"/>
                      </a:lnTo>
                      <a:lnTo>
                        <a:pt x="709" y="340"/>
                      </a:lnTo>
                      <a:lnTo>
                        <a:pt x="680" y="425"/>
                      </a:lnTo>
                      <a:lnTo>
                        <a:pt x="567" y="397"/>
                      </a:lnTo>
                      <a:lnTo>
                        <a:pt x="538" y="368"/>
                      </a:lnTo>
                      <a:lnTo>
                        <a:pt x="510" y="397"/>
                      </a:lnTo>
                      <a:lnTo>
                        <a:pt x="453" y="397"/>
                      </a:lnTo>
                      <a:lnTo>
                        <a:pt x="397" y="340"/>
                      </a:lnTo>
                      <a:lnTo>
                        <a:pt x="397" y="312"/>
                      </a:lnTo>
                      <a:lnTo>
                        <a:pt x="340" y="312"/>
                      </a:lnTo>
                      <a:lnTo>
                        <a:pt x="312" y="340"/>
                      </a:lnTo>
                      <a:lnTo>
                        <a:pt x="312" y="255"/>
                      </a:lnTo>
                      <a:lnTo>
                        <a:pt x="283" y="198"/>
                      </a:lnTo>
                      <a:lnTo>
                        <a:pt x="312" y="170"/>
                      </a:lnTo>
                      <a:lnTo>
                        <a:pt x="255" y="142"/>
                      </a:lnTo>
                      <a:lnTo>
                        <a:pt x="170" y="142"/>
                      </a:lnTo>
                      <a:lnTo>
                        <a:pt x="170" y="198"/>
                      </a:lnTo>
                      <a:lnTo>
                        <a:pt x="113" y="142"/>
                      </a:lnTo>
                      <a:lnTo>
                        <a:pt x="56" y="142"/>
                      </a:lnTo>
                      <a:lnTo>
                        <a:pt x="0" y="85"/>
                      </a:lnTo>
                      <a:lnTo>
                        <a:pt x="28" y="85"/>
                      </a:lnTo>
                      <a:lnTo>
                        <a:pt x="28" y="28"/>
                      </a:lnTo>
                      <a:lnTo>
                        <a:pt x="85" y="0"/>
                      </a:lnTo>
                      <a:lnTo>
                        <a:pt x="113" y="28"/>
                      </a:lnTo>
                      <a:lnTo>
                        <a:pt x="170" y="0"/>
                      </a:lnTo>
                      <a:lnTo>
                        <a:pt x="340" y="0"/>
                      </a:lnTo>
                      <a:lnTo>
                        <a:pt x="453" y="85"/>
                      </a:lnTo>
                      <a:lnTo>
                        <a:pt x="482" y="28"/>
                      </a:lnTo>
                      <a:lnTo>
                        <a:pt x="538" y="57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30" name="Freeform 1011">
                  <a:extLst>
                    <a:ext uri="{FF2B5EF4-FFF2-40B4-BE49-F238E27FC236}">
                      <a16:creationId xmlns:a16="http://schemas.microsoft.com/office/drawing/2014/main" id="{48C8A546-2732-407A-BEBD-40CBEA4FCE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79" y="2684"/>
                  <a:ext cx="426" cy="510"/>
                </a:xfrm>
                <a:custGeom>
                  <a:avLst/>
                  <a:gdLst>
                    <a:gd name="T0" fmla="*/ 426 w 426"/>
                    <a:gd name="T1" fmla="*/ 198 h 510"/>
                    <a:gd name="T2" fmla="*/ 397 w 426"/>
                    <a:gd name="T3" fmla="*/ 227 h 510"/>
                    <a:gd name="T4" fmla="*/ 397 w 426"/>
                    <a:gd name="T5" fmla="*/ 312 h 510"/>
                    <a:gd name="T6" fmla="*/ 369 w 426"/>
                    <a:gd name="T7" fmla="*/ 340 h 510"/>
                    <a:gd name="T8" fmla="*/ 369 w 426"/>
                    <a:gd name="T9" fmla="*/ 397 h 510"/>
                    <a:gd name="T10" fmla="*/ 341 w 426"/>
                    <a:gd name="T11" fmla="*/ 425 h 510"/>
                    <a:gd name="T12" fmla="*/ 312 w 426"/>
                    <a:gd name="T13" fmla="*/ 397 h 510"/>
                    <a:gd name="T14" fmla="*/ 170 w 426"/>
                    <a:gd name="T15" fmla="*/ 397 h 510"/>
                    <a:gd name="T16" fmla="*/ 142 w 426"/>
                    <a:gd name="T17" fmla="*/ 425 h 510"/>
                    <a:gd name="T18" fmla="*/ 142 w 426"/>
                    <a:gd name="T19" fmla="*/ 453 h 510"/>
                    <a:gd name="T20" fmla="*/ 85 w 426"/>
                    <a:gd name="T21" fmla="*/ 453 h 510"/>
                    <a:gd name="T22" fmla="*/ 85 w 426"/>
                    <a:gd name="T23" fmla="*/ 510 h 510"/>
                    <a:gd name="T24" fmla="*/ 29 w 426"/>
                    <a:gd name="T25" fmla="*/ 510 h 510"/>
                    <a:gd name="T26" fmla="*/ 29 w 426"/>
                    <a:gd name="T27" fmla="*/ 453 h 510"/>
                    <a:gd name="T28" fmla="*/ 57 w 426"/>
                    <a:gd name="T29" fmla="*/ 453 h 510"/>
                    <a:gd name="T30" fmla="*/ 57 w 426"/>
                    <a:gd name="T31" fmla="*/ 397 h 510"/>
                    <a:gd name="T32" fmla="*/ 29 w 426"/>
                    <a:gd name="T33" fmla="*/ 368 h 510"/>
                    <a:gd name="T34" fmla="*/ 0 w 426"/>
                    <a:gd name="T35" fmla="*/ 340 h 510"/>
                    <a:gd name="T36" fmla="*/ 57 w 426"/>
                    <a:gd name="T37" fmla="*/ 283 h 510"/>
                    <a:gd name="T38" fmla="*/ 57 w 426"/>
                    <a:gd name="T39" fmla="*/ 255 h 510"/>
                    <a:gd name="T40" fmla="*/ 29 w 426"/>
                    <a:gd name="T41" fmla="*/ 255 h 510"/>
                    <a:gd name="T42" fmla="*/ 0 w 426"/>
                    <a:gd name="T43" fmla="*/ 227 h 510"/>
                    <a:gd name="T44" fmla="*/ 0 w 426"/>
                    <a:gd name="T45" fmla="*/ 198 h 510"/>
                    <a:gd name="T46" fmla="*/ 29 w 426"/>
                    <a:gd name="T47" fmla="*/ 198 h 510"/>
                    <a:gd name="T48" fmla="*/ 57 w 426"/>
                    <a:gd name="T49" fmla="*/ 227 h 510"/>
                    <a:gd name="T50" fmla="*/ 85 w 426"/>
                    <a:gd name="T51" fmla="*/ 198 h 510"/>
                    <a:gd name="T52" fmla="*/ 114 w 426"/>
                    <a:gd name="T53" fmla="*/ 227 h 510"/>
                    <a:gd name="T54" fmla="*/ 142 w 426"/>
                    <a:gd name="T55" fmla="*/ 198 h 510"/>
                    <a:gd name="T56" fmla="*/ 199 w 426"/>
                    <a:gd name="T57" fmla="*/ 227 h 510"/>
                    <a:gd name="T58" fmla="*/ 170 w 426"/>
                    <a:gd name="T59" fmla="*/ 113 h 510"/>
                    <a:gd name="T60" fmla="*/ 199 w 426"/>
                    <a:gd name="T61" fmla="*/ 85 h 510"/>
                    <a:gd name="T62" fmla="*/ 170 w 426"/>
                    <a:gd name="T63" fmla="*/ 28 h 510"/>
                    <a:gd name="T64" fmla="*/ 199 w 426"/>
                    <a:gd name="T65" fmla="*/ 0 h 510"/>
                    <a:gd name="T66" fmla="*/ 256 w 426"/>
                    <a:gd name="T67" fmla="*/ 85 h 510"/>
                    <a:gd name="T68" fmla="*/ 312 w 426"/>
                    <a:gd name="T69" fmla="*/ 113 h 510"/>
                    <a:gd name="T70" fmla="*/ 312 w 426"/>
                    <a:gd name="T71" fmla="*/ 142 h 510"/>
                    <a:gd name="T72" fmla="*/ 369 w 426"/>
                    <a:gd name="T73" fmla="*/ 142 h 510"/>
                    <a:gd name="T74" fmla="*/ 426 w 426"/>
                    <a:gd name="T75" fmla="*/ 198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426" h="510">
                      <a:moveTo>
                        <a:pt x="426" y="198"/>
                      </a:moveTo>
                      <a:lnTo>
                        <a:pt x="397" y="227"/>
                      </a:lnTo>
                      <a:lnTo>
                        <a:pt x="397" y="312"/>
                      </a:lnTo>
                      <a:lnTo>
                        <a:pt x="369" y="340"/>
                      </a:lnTo>
                      <a:lnTo>
                        <a:pt x="369" y="397"/>
                      </a:lnTo>
                      <a:lnTo>
                        <a:pt x="341" y="425"/>
                      </a:lnTo>
                      <a:lnTo>
                        <a:pt x="312" y="397"/>
                      </a:lnTo>
                      <a:lnTo>
                        <a:pt x="170" y="397"/>
                      </a:lnTo>
                      <a:lnTo>
                        <a:pt x="142" y="425"/>
                      </a:lnTo>
                      <a:lnTo>
                        <a:pt x="142" y="453"/>
                      </a:lnTo>
                      <a:lnTo>
                        <a:pt x="85" y="453"/>
                      </a:lnTo>
                      <a:lnTo>
                        <a:pt x="85" y="510"/>
                      </a:lnTo>
                      <a:lnTo>
                        <a:pt x="29" y="510"/>
                      </a:lnTo>
                      <a:lnTo>
                        <a:pt x="29" y="453"/>
                      </a:lnTo>
                      <a:lnTo>
                        <a:pt x="57" y="453"/>
                      </a:lnTo>
                      <a:lnTo>
                        <a:pt x="57" y="397"/>
                      </a:lnTo>
                      <a:lnTo>
                        <a:pt x="29" y="368"/>
                      </a:lnTo>
                      <a:lnTo>
                        <a:pt x="0" y="340"/>
                      </a:lnTo>
                      <a:lnTo>
                        <a:pt x="57" y="283"/>
                      </a:lnTo>
                      <a:lnTo>
                        <a:pt x="57" y="255"/>
                      </a:lnTo>
                      <a:lnTo>
                        <a:pt x="29" y="255"/>
                      </a:lnTo>
                      <a:lnTo>
                        <a:pt x="0" y="227"/>
                      </a:lnTo>
                      <a:lnTo>
                        <a:pt x="0" y="198"/>
                      </a:lnTo>
                      <a:lnTo>
                        <a:pt x="29" y="198"/>
                      </a:lnTo>
                      <a:lnTo>
                        <a:pt x="57" y="227"/>
                      </a:lnTo>
                      <a:lnTo>
                        <a:pt x="85" y="198"/>
                      </a:lnTo>
                      <a:lnTo>
                        <a:pt x="114" y="227"/>
                      </a:lnTo>
                      <a:lnTo>
                        <a:pt x="142" y="198"/>
                      </a:lnTo>
                      <a:lnTo>
                        <a:pt x="199" y="227"/>
                      </a:lnTo>
                      <a:lnTo>
                        <a:pt x="170" y="113"/>
                      </a:lnTo>
                      <a:lnTo>
                        <a:pt x="199" y="85"/>
                      </a:lnTo>
                      <a:lnTo>
                        <a:pt x="170" y="28"/>
                      </a:lnTo>
                      <a:lnTo>
                        <a:pt x="199" y="0"/>
                      </a:lnTo>
                      <a:lnTo>
                        <a:pt x="256" y="85"/>
                      </a:lnTo>
                      <a:lnTo>
                        <a:pt x="312" y="113"/>
                      </a:lnTo>
                      <a:lnTo>
                        <a:pt x="312" y="142"/>
                      </a:lnTo>
                      <a:lnTo>
                        <a:pt x="369" y="142"/>
                      </a:lnTo>
                      <a:lnTo>
                        <a:pt x="426" y="198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31" name="Freeform 1013">
                  <a:extLst>
                    <a:ext uri="{FF2B5EF4-FFF2-40B4-BE49-F238E27FC236}">
                      <a16:creationId xmlns:a16="http://schemas.microsoft.com/office/drawing/2014/main" id="{02EC53A8-D7F2-4F3B-BA85-440A845450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54" y="2174"/>
                  <a:ext cx="907" cy="737"/>
                </a:xfrm>
                <a:custGeom>
                  <a:avLst/>
                  <a:gdLst>
                    <a:gd name="T0" fmla="*/ 851 w 907"/>
                    <a:gd name="T1" fmla="*/ 708 h 737"/>
                    <a:gd name="T2" fmla="*/ 737 w 907"/>
                    <a:gd name="T3" fmla="*/ 652 h 737"/>
                    <a:gd name="T4" fmla="*/ 681 w 907"/>
                    <a:gd name="T5" fmla="*/ 595 h 737"/>
                    <a:gd name="T6" fmla="*/ 595 w 907"/>
                    <a:gd name="T7" fmla="*/ 538 h 737"/>
                    <a:gd name="T8" fmla="*/ 595 w 907"/>
                    <a:gd name="T9" fmla="*/ 623 h 737"/>
                    <a:gd name="T10" fmla="*/ 567 w 907"/>
                    <a:gd name="T11" fmla="*/ 708 h 737"/>
                    <a:gd name="T12" fmla="*/ 510 w 907"/>
                    <a:gd name="T13" fmla="*/ 708 h 737"/>
                    <a:gd name="T14" fmla="*/ 454 w 907"/>
                    <a:gd name="T15" fmla="*/ 708 h 737"/>
                    <a:gd name="T16" fmla="*/ 369 w 907"/>
                    <a:gd name="T17" fmla="*/ 680 h 737"/>
                    <a:gd name="T18" fmla="*/ 397 w 907"/>
                    <a:gd name="T19" fmla="*/ 595 h 737"/>
                    <a:gd name="T20" fmla="*/ 312 w 907"/>
                    <a:gd name="T21" fmla="*/ 510 h 737"/>
                    <a:gd name="T22" fmla="*/ 227 w 907"/>
                    <a:gd name="T23" fmla="*/ 425 h 737"/>
                    <a:gd name="T24" fmla="*/ 57 w 907"/>
                    <a:gd name="T25" fmla="*/ 340 h 737"/>
                    <a:gd name="T26" fmla="*/ 28 w 907"/>
                    <a:gd name="T27" fmla="*/ 226 h 737"/>
                    <a:gd name="T28" fmla="*/ 57 w 907"/>
                    <a:gd name="T29" fmla="*/ 141 h 737"/>
                    <a:gd name="T30" fmla="*/ 57 w 907"/>
                    <a:gd name="T31" fmla="*/ 56 h 737"/>
                    <a:gd name="T32" fmla="*/ 170 w 907"/>
                    <a:gd name="T33" fmla="*/ 113 h 737"/>
                    <a:gd name="T34" fmla="*/ 312 w 907"/>
                    <a:gd name="T35" fmla="*/ 170 h 737"/>
                    <a:gd name="T36" fmla="*/ 425 w 907"/>
                    <a:gd name="T37" fmla="*/ 283 h 737"/>
                    <a:gd name="T38" fmla="*/ 482 w 907"/>
                    <a:gd name="T39" fmla="*/ 198 h 737"/>
                    <a:gd name="T40" fmla="*/ 425 w 907"/>
                    <a:gd name="T41" fmla="*/ 113 h 737"/>
                    <a:gd name="T42" fmla="*/ 510 w 907"/>
                    <a:gd name="T43" fmla="*/ 0 h 737"/>
                    <a:gd name="T44" fmla="*/ 652 w 907"/>
                    <a:gd name="T45" fmla="*/ 56 h 737"/>
                    <a:gd name="T46" fmla="*/ 624 w 907"/>
                    <a:gd name="T47" fmla="*/ 113 h 737"/>
                    <a:gd name="T48" fmla="*/ 709 w 907"/>
                    <a:gd name="T49" fmla="*/ 198 h 737"/>
                    <a:gd name="T50" fmla="*/ 766 w 907"/>
                    <a:gd name="T51" fmla="*/ 198 h 737"/>
                    <a:gd name="T52" fmla="*/ 794 w 907"/>
                    <a:gd name="T53" fmla="*/ 255 h 737"/>
                    <a:gd name="T54" fmla="*/ 709 w 907"/>
                    <a:gd name="T55" fmla="*/ 283 h 737"/>
                    <a:gd name="T56" fmla="*/ 709 w 907"/>
                    <a:gd name="T57" fmla="*/ 340 h 737"/>
                    <a:gd name="T58" fmla="*/ 851 w 907"/>
                    <a:gd name="T59" fmla="*/ 425 h 737"/>
                    <a:gd name="T60" fmla="*/ 879 w 907"/>
                    <a:gd name="T61" fmla="*/ 538 h 737"/>
                    <a:gd name="T62" fmla="*/ 851 w 907"/>
                    <a:gd name="T63" fmla="*/ 623 h 737"/>
                    <a:gd name="T64" fmla="*/ 907 w 907"/>
                    <a:gd name="T65" fmla="*/ 708 h 7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907" h="737">
                      <a:moveTo>
                        <a:pt x="907" y="708"/>
                      </a:moveTo>
                      <a:lnTo>
                        <a:pt x="851" y="708"/>
                      </a:lnTo>
                      <a:lnTo>
                        <a:pt x="794" y="652"/>
                      </a:lnTo>
                      <a:lnTo>
                        <a:pt x="737" y="652"/>
                      </a:lnTo>
                      <a:lnTo>
                        <a:pt x="737" y="623"/>
                      </a:lnTo>
                      <a:lnTo>
                        <a:pt x="681" y="595"/>
                      </a:lnTo>
                      <a:lnTo>
                        <a:pt x="624" y="510"/>
                      </a:lnTo>
                      <a:lnTo>
                        <a:pt x="595" y="538"/>
                      </a:lnTo>
                      <a:lnTo>
                        <a:pt x="624" y="595"/>
                      </a:lnTo>
                      <a:lnTo>
                        <a:pt x="595" y="623"/>
                      </a:lnTo>
                      <a:lnTo>
                        <a:pt x="624" y="737"/>
                      </a:lnTo>
                      <a:lnTo>
                        <a:pt x="567" y="708"/>
                      </a:lnTo>
                      <a:lnTo>
                        <a:pt x="539" y="737"/>
                      </a:lnTo>
                      <a:lnTo>
                        <a:pt x="510" y="708"/>
                      </a:lnTo>
                      <a:lnTo>
                        <a:pt x="482" y="737"/>
                      </a:lnTo>
                      <a:lnTo>
                        <a:pt x="454" y="708"/>
                      </a:lnTo>
                      <a:lnTo>
                        <a:pt x="425" y="708"/>
                      </a:lnTo>
                      <a:lnTo>
                        <a:pt x="369" y="680"/>
                      </a:lnTo>
                      <a:lnTo>
                        <a:pt x="397" y="652"/>
                      </a:lnTo>
                      <a:lnTo>
                        <a:pt x="397" y="595"/>
                      </a:lnTo>
                      <a:lnTo>
                        <a:pt x="340" y="595"/>
                      </a:lnTo>
                      <a:lnTo>
                        <a:pt x="312" y="510"/>
                      </a:lnTo>
                      <a:lnTo>
                        <a:pt x="284" y="538"/>
                      </a:lnTo>
                      <a:lnTo>
                        <a:pt x="227" y="425"/>
                      </a:lnTo>
                      <a:lnTo>
                        <a:pt x="114" y="340"/>
                      </a:lnTo>
                      <a:lnTo>
                        <a:pt x="57" y="340"/>
                      </a:lnTo>
                      <a:lnTo>
                        <a:pt x="28" y="283"/>
                      </a:lnTo>
                      <a:lnTo>
                        <a:pt x="28" y="226"/>
                      </a:lnTo>
                      <a:lnTo>
                        <a:pt x="0" y="170"/>
                      </a:lnTo>
                      <a:lnTo>
                        <a:pt x="57" y="141"/>
                      </a:lnTo>
                      <a:lnTo>
                        <a:pt x="28" y="85"/>
                      </a:lnTo>
                      <a:lnTo>
                        <a:pt x="57" y="56"/>
                      </a:lnTo>
                      <a:lnTo>
                        <a:pt x="142" y="56"/>
                      </a:lnTo>
                      <a:lnTo>
                        <a:pt x="170" y="113"/>
                      </a:lnTo>
                      <a:lnTo>
                        <a:pt x="199" y="85"/>
                      </a:lnTo>
                      <a:lnTo>
                        <a:pt x="312" y="170"/>
                      </a:lnTo>
                      <a:lnTo>
                        <a:pt x="369" y="283"/>
                      </a:lnTo>
                      <a:lnTo>
                        <a:pt x="425" y="283"/>
                      </a:lnTo>
                      <a:lnTo>
                        <a:pt x="397" y="255"/>
                      </a:lnTo>
                      <a:lnTo>
                        <a:pt x="482" y="198"/>
                      </a:lnTo>
                      <a:lnTo>
                        <a:pt x="397" y="170"/>
                      </a:lnTo>
                      <a:lnTo>
                        <a:pt x="425" y="113"/>
                      </a:lnTo>
                      <a:lnTo>
                        <a:pt x="482" y="113"/>
                      </a:lnTo>
                      <a:lnTo>
                        <a:pt x="510" y="0"/>
                      </a:lnTo>
                      <a:lnTo>
                        <a:pt x="595" y="56"/>
                      </a:lnTo>
                      <a:lnTo>
                        <a:pt x="652" y="56"/>
                      </a:lnTo>
                      <a:lnTo>
                        <a:pt x="652" y="85"/>
                      </a:lnTo>
                      <a:lnTo>
                        <a:pt x="624" y="113"/>
                      </a:lnTo>
                      <a:lnTo>
                        <a:pt x="709" y="141"/>
                      </a:lnTo>
                      <a:lnTo>
                        <a:pt x="709" y="198"/>
                      </a:lnTo>
                      <a:lnTo>
                        <a:pt x="737" y="170"/>
                      </a:lnTo>
                      <a:lnTo>
                        <a:pt x="766" y="198"/>
                      </a:lnTo>
                      <a:lnTo>
                        <a:pt x="794" y="170"/>
                      </a:lnTo>
                      <a:lnTo>
                        <a:pt x="794" y="255"/>
                      </a:lnTo>
                      <a:lnTo>
                        <a:pt x="737" y="255"/>
                      </a:lnTo>
                      <a:lnTo>
                        <a:pt x="709" y="283"/>
                      </a:lnTo>
                      <a:lnTo>
                        <a:pt x="709" y="311"/>
                      </a:lnTo>
                      <a:lnTo>
                        <a:pt x="709" y="340"/>
                      </a:lnTo>
                      <a:lnTo>
                        <a:pt x="766" y="368"/>
                      </a:lnTo>
                      <a:lnTo>
                        <a:pt x="851" y="425"/>
                      </a:lnTo>
                      <a:lnTo>
                        <a:pt x="851" y="481"/>
                      </a:lnTo>
                      <a:lnTo>
                        <a:pt x="879" y="538"/>
                      </a:lnTo>
                      <a:lnTo>
                        <a:pt x="851" y="567"/>
                      </a:lnTo>
                      <a:lnTo>
                        <a:pt x="851" y="623"/>
                      </a:lnTo>
                      <a:lnTo>
                        <a:pt x="907" y="652"/>
                      </a:lnTo>
                      <a:lnTo>
                        <a:pt x="907" y="708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32" name="Freeform 1014">
                  <a:extLst>
                    <a:ext uri="{FF2B5EF4-FFF2-40B4-BE49-F238E27FC236}">
                      <a16:creationId xmlns:a16="http://schemas.microsoft.com/office/drawing/2014/main" id="{A707C593-4F4A-49A5-BA17-71E311BFAD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05" y="2032"/>
                  <a:ext cx="1049" cy="907"/>
                </a:xfrm>
                <a:custGeom>
                  <a:avLst/>
                  <a:gdLst>
                    <a:gd name="T0" fmla="*/ 1020 w 1049"/>
                    <a:gd name="T1" fmla="*/ 255 h 907"/>
                    <a:gd name="T2" fmla="*/ 1020 w 1049"/>
                    <a:gd name="T3" fmla="*/ 312 h 907"/>
                    <a:gd name="T4" fmla="*/ 992 w 1049"/>
                    <a:gd name="T5" fmla="*/ 340 h 907"/>
                    <a:gd name="T6" fmla="*/ 878 w 1049"/>
                    <a:gd name="T7" fmla="*/ 368 h 907"/>
                    <a:gd name="T8" fmla="*/ 822 w 1049"/>
                    <a:gd name="T9" fmla="*/ 425 h 907"/>
                    <a:gd name="T10" fmla="*/ 822 w 1049"/>
                    <a:gd name="T11" fmla="*/ 482 h 907"/>
                    <a:gd name="T12" fmla="*/ 907 w 1049"/>
                    <a:gd name="T13" fmla="*/ 510 h 907"/>
                    <a:gd name="T14" fmla="*/ 878 w 1049"/>
                    <a:gd name="T15" fmla="*/ 623 h 907"/>
                    <a:gd name="T16" fmla="*/ 793 w 1049"/>
                    <a:gd name="T17" fmla="*/ 680 h 907"/>
                    <a:gd name="T18" fmla="*/ 793 w 1049"/>
                    <a:gd name="T19" fmla="*/ 794 h 907"/>
                    <a:gd name="T20" fmla="*/ 708 w 1049"/>
                    <a:gd name="T21" fmla="*/ 822 h 907"/>
                    <a:gd name="T22" fmla="*/ 425 w 1049"/>
                    <a:gd name="T23" fmla="*/ 737 h 907"/>
                    <a:gd name="T24" fmla="*/ 340 w 1049"/>
                    <a:gd name="T25" fmla="*/ 737 h 907"/>
                    <a:gd name="T26" fmla="*/ 283 w 1049"/>
                    <a:gd name="T27" fmla="*/ 822 h 907"/>
                    <a:gd name="T28" fmla="*/ 170 w 1049"/>
                    <a:gd name="T29" fmla="*/ 879 h 907"/>
                    <a:gd name="T30" fmla="*/ 85 w 1049"/>
                    <a:gd name="T31" fmla="*/ 879 h 907"/>
                    <a:gd name="T32" fmla="*/ 56 w 1049"/>
                    <a:gd name="T33" fmla="*/ 794 h 907"/>
                    <a:gd name="T34" fmla="*/ 0 w 1049"/>
                    <a:gd name="T35" fmla="*/ 709 h 907"/>
                    <a:gd name="T36" fmla="*/ 0 w 1049"/>
                    <a:gd name="T37" fmla="*/ 623 h 907"/>
                    <a:gd name="T38" fmla="*/ 85 w 1049"/>
                    <a:gd name="T39" fmla="*/ 567 h 907"/>
                    <a:gd name="T40" fmla="*/ 141 w 1049"/>
                    <a:gd name="T41" fmla="*/ 510 h 907"/>
                    <a:gd name="T42" fmla="*/ 255 w 1049"/>
                    <a:gd name="T43" fmla="*/ 482 h 907"/>
                    <a:gd name="T44" fmla="*/ 283 w 1049"/>
                    <a:gd name="T45" fmla="*/ 425 h 907"/>
                    <a:gd name="T46" fmla="*/ 453 w 1049"/>
                    <a:gd name="T47" fmla="*/ 510 h 907"/>
                    <a:gd name="T48" fmla="*/ 425 w 1049"/>
                    <a:gd name="T49" fmla="*/ 482 h 907"/>
                    <a:gd name="T50" fmla="*/ 538 w 1049"/>
                    <a:gd name="T51" fmla="*/ 397 h 907"/>
                    <a:gd name="T52" fmla="*/ 595 w 1049"/>
                    <a:gd name="T53" fmla="*/ 312 h 907"/>
                    <a:gd name="T54" fmla="*/ 680 w 1049"/>
                    <a:gd name="T55" fmla="*/ 283 h 907"/>
                    <a:gd name="T56" fmla="*/ 652 w 1049"/>
                    <a:gd name="T57" fmla="*/ 170 h 907"/>
                    <a:gd name="T58" fmla="*/ 737 w 1049"/>
                    <a:gd name="T59" fmla="*/ 142 h 907"/>
                    <a:gd name="T60" fmla="*/ 793 w 1049"/>
                    <a:gd name="T61" fmla="*/ 85 h 907"/>
                    <a:gd name="T62" fmla="*/ 907 w 1049"/>
                    <a:gd name="T63" fmla="*/ 0 h 907"/>
                    <a:gd name="T64" fmla="*/ 964 w 1049"/>
                    <a:gd name="T65" fmla="*/ 142 h 907"/>
                    <a:gd name="T66" fmla="*/ 1049 w 1049"/>
                    <a:gd name="T67" fmla="*/ 283 h 9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049" h="907">
                      <a:moveTo>
                        <a:pt x="1049" y="283"/>
                      </a:moveTo>
                      <a:lnTo>
                        <a:pt x="1020" y="255"/>
                      </a:lnTo>
                      <a:lnTo>
                        <a:pt x="992" y="283"/>
                      </a:lnTo>
                      <a:lnTo>
                        <a:pt x="1020" y="312"/>
                      </a:lnTo>
                      <a:lnTo>
                        <a:pt x="1020" y="368"/>
                      </a:lnTo>
                      <a:lnTo>
                        <a:pt x="992" y="340"/>
                      </a:lnTo>
                      <a:lnTo>
                        <a:pt x="935" y="368"/>
                      </a:lnTo>
                      <a:lnTo>
                        <a:pt x="878" y="368"/>
                      </a:lnTo>
                      <a:lnTo>
                        <a:pt x="878" y="397"/>
                      </a:lnTo>
                      <a:lnTo>
                        <a:pt x="822" y="425"/>
                      </a:lnTo>
                      <a:lnTo>
                        <a:pt x="850" y="453"/>
                      </a:lnTo>
                      <a:lnTo>
                        <a:pt x="822" y="482"/>
                      </a:lnTo>
                      <a:lnTo>
                        <a:pt x="850" y="538"/>
                      </a:lnTo>
                      <a:lnTo>
                        <a:pt x="907" y="510"/>
                      </a:lnTo>
                      <a:lnTo>
                        <a:pt x="935" y="567"/>
                      </a:lnTo>
                      <a:lnTo>
                        <a:pt x="878" y="623"/>
                      </a:lnTo>
                      <a:lnTo>
                        <a:pt x="878" y="680"/>
                      </a:lnTo>
                      <a:lnTo>
                        <a:pt x="793" y="680"/>
                      </a:lnTo>
                      <a:lnTo>
                        <a:pt x="822" y="765"/>
                      </a:lnTo>
                      <a:lnTo>
                        <a:pt x="793" y="794"/>
                      </a:lnTo>
                      <a:lnTo>
                        <a:pt x="737" y="765"/>
                      </a:lnTo>
                      <a:lnTo>
                        <a:pt x="708" y="822"/>
                      </a:lnTo>
                      <a:lnTo>
                        <a:pt x="595" y="737"/>
                      </a:lnTo>
                      <a:lnTo>
                        <a:pt x="425" y="737"/>
                      </a:lnTo>
                      <a:lnTo>
                        <a:pt x="368" y="765"/>
                      </a:lnTo>
                      <a:lnTo>
                        <a:pt x="340" y="737"/>
                      </a:lnTo>
                      <a:lnTo>
                        <a:pt x="283" y="765"/>
                      </a:lnTo>
                      <a:lnTo>
                        <a:pt x="283" y="822"/>
                      </a:lnTo>
                      <a:lnTo>
                        <a:pt x="255" y="822"/>
                      </a:lnTo>
                      <a:lnTo>
                        <a:pt x="170" y="879"/>
                      </a:lnTo>
                      <a:lnTo>
                        <a:pt x="170" y="907"/>
                      </a:lnTo>
                      <a:lnTo>
                        <a:pt x="85" y="879"/>
                      </a:lnTo>
                      <a:lnTo>
                        <a:pt x="56" y="850"/>
                      </a:lnTo>
                      <a:lnTo>
                        <a:pt x="56" y="794"/>
                      </a:lnTo>
                      <a:lnTo>
                        <a:pt x="0" y="765"/>
                      </a:lnTo>
                      <a:lnTo>
                        <a:pt x="0" y="709"/>
                      </a:lnTo>
                      <a:lnTo>
                        <a:pt x="28" y="680"/>
                      </a:lnTo>
                      <a:lnTo>
                        <a:pt x="0" y="623"/>
                      </a:lnTo>
                      <a:lnTo>
                        <a:pt x="0" y="567"/>
                      </a:lnTo>
                      <a:lnTo>
                        <a:pt x="85" y="567"/>
                      </a:lnTo>
                      <a:lnTo>
                        <a:pt x="113" y="510"/>
                      </a:lnTo>
                      <a:lnTo>
                        <a:pt x="141" y="510"/>
                      </a:lnTo>
                      <a:lnTo>
                        <a:pt x="198" y="567"/>
                      </a:lnTo>
                      <a:lnTo>
                        <a:pt x="255" y="482"/>
                      </a:lnTo>
                      <a:lnTo>
                        <a:pt x="255" y="453"/>
                      </a:lnTo>
                      <a:lnTo>
                        <a:pt x="283" y="425"/>
                      </a:lnTo>
                      <a:lnTo>
                        <a:pt x="340" y="482"/>
                      </a:lnTo>
                      <a:lnTo>
                        <a:pt x="453" y="510"/>
                      </a:lnTo>
                      <a:lnTo>
                        <a:pt x="482" y="482"/>
                      </a:lnTo>
                      <a:lnTo>
                        <a:pt x="425" y="482"/>
                      </a:lnTo>
                      <a:lnTo>
                        <a:pt x="482" y="425"/>
                      </a:lnTo>
                      <a:lnTo>
                        <a:pt x="538" y="397"/>
                      </a:lnTo>
                      <a:lnTo>
                        <a:pt x="538" y="312"/>
                      </a:lnTo>
                      <a:lnTo>
                        <a:pt x="595" y="312"/>
                      </a:lnTo>
                      <a:lnTo>
                        <a:pt x="623" y="283"/>
                      </a:lnTo>
                      <a:lnTo>
                        <a:pt x="680" y="283"/>
                      </a:lnTo>
                      <a:lnTo>
                        <a:pt x="652" y="227"/>
                      </a:lnTo>
                      <a:lnTo>
                        <a:pt x="652" y="170"/>
                      </a:lnTo>
                      <a:lnTo>
                        <a:pt x="737" y="170"/>
                      </a:lnTo>
                      <a:lnTo>
                        <a:pt x="737" y="142"/>
                      </a:lnTo>
                      <a:lnTo>
                        <a:pt x="793" y="170"/>
                      </a:lnTo>
                      <a:lnTo>
                        <a:pt x="793" y="85"/>
                      </a:lnTo>
                      <a:lnTo>
                        <a:pt x="765" y="28"/>
                      </a:lnTo>
                      <a:lnTo>
                        <a:pt x="907" y="0"/>
                      </a:lnTo>
                      <a:lnTo>
                        <a:pt x="964" y="56"/>
                      </a:lnTo>
                      <a:lnTo>
                        <a:pt x="964" y="142"/>
                      </a:lnTo>
                      <a:lnTo>
                        <a:pt x="1049" y="227"/>
                      </a:lnTo>
                      <a:lnTo>
                        <a:pt x="1049" y="283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33" name="Freeform 1015">
                  <a:extLst>
                    <a:ext uri="{FF2B5EF4-FFF2-40B4-BE49-F238E27FC236}">
                      <a16:creationId xmlns:a16="http://schemas.microsoft.com/office/drawing/2014/main" id="{2074BD89-9988-4C9C-AD95-B156990D5F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49" y="1465"/>
                  <a:ext cx="1163" cy="1134"/>
                </a:xfrm>
                <a:custGeom>
                  <a:avLst/>
                  <a:gdLst>
                    <a:gd name="T0" fmla="*/ 1021 w 1163"/>
                    <a:gd name="T1" fmla="*/ 595 h 1134"/>
                    <a:gd name="T2" fmla="*/ 1049 w 1163"/>
                    <a:gd name="T3" fmla="*/ 737 h 1134"/>
                    <a:gd name="T4" fmla="*/ 993 w 1163"/>
                    <a:gd name="T5" fmla="*/ 737 h 1134"/>
                    <a:gd name="T6" fmla="*/ 908 w 1163"/>
                    <a:gd name="T7" fmla="*/ 794 h 1134"/>
                    <a:gd name="T8" fmla="*/ 879 w 1163"/>
                    <a:gd name="T9" fmla="*/ 850 h 1134"/>
                    <a:gd name="T10" fmla="*/ 794 w 1163"/>
                    <a:gd name="T11" fmla="*/ 879 h 1134"/>
                    <a:gd name="T12" fmla="*/ 738 w 1163"/>
                    <a:gd name="T13" fmla="*/ 992 h 1134"/>
                    <a:gd name="T14" fmla="*/ 738 w 1163"/>
                    <a:gd name="T15" fmla="*/ 1049 h 1134"/>
                    <a:gd name="T16" fmla="*/ 596 w 1163"/>
                    <a:gd name="T17" fmla="*/ 1049 h 1134"/>
                    <a:gd name="T18" fmla="*/ 511 w 1163"/>
                    <a:gd name="T19" fmla="*/ 1020 h 1134"/>
                    <a:gd name="T20" fmla="*/ 454 w 1163"/>
                    <a:gd name="T21" fmla="*/ 1134 h 1134"/>
                    <a:gd name="T22" fmla="*/ 369 w 1163"/>
                    <a:gd name="T23" fmla="*/ 1077 h 1134"/>
                    <a:gd name="T24" fmla="*/ 256 w 1163"/>
                    <a:gd name="T25" fmla="*/ 1134 h 1134"/>
                    <a:gd name="T26" fmla="*/ 114 w 1163"/>
                    <a:gd name="T27" fmla="*/ 992 h 1134"/>
                    <a:gd name="T28" fmla="*/ 199 w 1163"/>
                    <a:gd name="T29" fmla="*/ 964 h 1134"/>
                    <a:gd name="T30" fmla="*/ 171 w 1163"/>
                    <a:gd name="T31" fmla="*/ 907 h 1134"/>
                    <a:gd name="T32" fmla="*/ 114 w 1163"/>
                    <a:gd name="T33" fmla="*/ 907 h 1134"/>
                    <a:gd name="T34" fmla="*/ 29 w 1163"/>
                    <a:gd name="T35" fmla="*/ 822 h 1134"/>
                    <a:gd name="T36" fmla="*/ 57 w 1163"/>
                    <a:gd name="T37" fmla="*/ 765 h 1134"/>
                    <a:gd name="T38" fmla="*/ 57 w 1163"/>
                    <a:gd name="T39" fmla="*/ 652 h 1134"/>
                    <a:gd name="T40" fmla="*/ 0 w 1163"/>
                    <a:gd name="T41" fmla="*/ 595 h 1134"/>
                    <a:gd name="T42" fmla="*/ 114 w 1163"/>
                    <a:gd name="T43" fmla="*/ 623 h 1134"/>
                    <a:gd name="T44" fmla="*/ 312 w 1163"/>
                    <a:gd name="T45" fmla="*/ 567 h 1134"/>
                    <a:gd name="T46" fmla="*/ 312 w 1163"/>
                    <a:gd name="T47" fmla="*/ 510 h 1134"/>
                    <a:gd name="T48" fmla="*/ 426 w 1163"/>
                    <a:gd name="T49" fmla="*/ 397 h 1134"/>
                    <a:gd name="T50" fmla="*/ 482 w 1163"/>
                    <a:gd name="T51" fmla="*/ 425 h 1134"/>
                    <a:gd name="T52" fmla="*/ 539 w 1163"/>
                    <a:gd name="T53" fmla="*/ 397 h 1134"/>
                    <a:gd name="T54" fmla="*/ 511 w 1163"/>
                    <a:gd name="T55" fmla="*/ 198 h 1134"/>
                    <a:gd name="T56" fmla="*/ 624 w 1163"/>
                    <a:gd name="T57" fmla="*/ 198 h 1134"/>
                    <a:gd name="T58" fmla="*/ 681 w 1163"/>
                    <a:gd name="T59" fmla="*/ 142 h 1134"/>
                    <a:gd name="T60" fmla="*/ 851 w 1163"/>
                    <a:gd name="T61" fmla="*/ 113 h 1134"/>
                    <a:gd name="T62" fmla="*/ 823 w 1163"/>
                    <a:gd name="T63" fmla="*/ 28 h 1134"/>
                    <a:gd name="T64" fmla="*/ 908 w 1163"/>
                    <a:gd name="T65" fmla="*/ 28 h 1134"/>
                    <a:gd name="T66" fmla="*/ 993 w 1163"/>
                    <a:gd name="T67" fmla="*/ 56 h 1134"/>
                    <a:gd name="T68" fmla="*/ 1021 w 1163"/>
                    <a:gd name="T69" fmla="*/ 113 h 1134"/>
                    <a:gd name="T70" fmla="*/ 1078 w 1163"/>
                    <a:gd name="T71" fmla="*/ 142 h 1134"/>
                    <a:gd name="T72" fmla="*/ 1078 w 1163"/>
                    <a:gd name="T73" fmla="*/ 340 h 1134"/>
                    <a:gd name="T74" fmla="*/ 1106 w 1163"/>
                    <a:gd name="T75" fmla="*/ 425 h 1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163" h="1134">
                      <a:moveTo>
                        <a:pt x="1163" y="567"/>
                      </a:moveTo>
                      <a:lnTo>
                        <a:pt x="1021" y="595"/>
                      </a:lnTo>
                      <a:lnTo>
                        <a:pt x="1049" y="652"/>
                      </a:lnTo>
                      <a:lnTo>
                        <a:pt x="1049" y="737"/>
                      </a:lnTo>
                      <a:lnTo>
                        <a:pt x="993" y="709"/>
                      </a:lnTo>
                      <a:lnTo>
                        <a:pt x="993" y="737"/>
                      </a:lnTo>
                      <a:lnTo>
                        <a:pt x="908" y="737"/>
                      </a:lnTo>
                      <a:lnTo>
                        <a:pt x="908" y="794"/>
                      </a:lnTo>
                      <a:lnTo>
                        <a:pt x="936" y="850"/>
                      </a:lnTo>
                      <a:lnTo>
                        <a:pt x="879" y="850"/>
                      </a:lnTo>
                      <a:lnTo>
                        <a:pt x="851" y="879"/>
                      </a:lnTo>
                      <a:lnTo>
                        <a:pt x="794" y="879"/>
                      </a:lnTo>
                      <a:lnTo>
                        <a:pt x="794" y="964"/>
                      </a:lnTo>
                      <a:lnTo>
                        <a:pt x="738" y="992"/>
                      </a:lnTo>
                      <a:lnTo>
                        <a:pt x="681" y="1049"/>
                      </a:lnTo>
                      <a:lnTo>
                        <a:pt x="738" y="1049"/>
                      </a:lnTo>
                      <a:lnTo>
                        <a:pt x="709" y="1077"/>
                      </a:lnTo>
                      <a:lnTo>
                        <a:pt x="596" y="1049"/>
                      </a:lnTo>
                      <a:lnTo>
                        <a:pt x="539" y="992"/>
                      </a:lnTo>
                      <a:lnTo>
                        <a:pt x="511" y="1020"/>
                      </a:lnTo>
                      <a:lnTo>
                        <a:pt x="511" y="1049"/>
                      </a:lnTo>
                      <a:lnTo>
                        <a:pt x="454" y="1134"/>
                      </a:lnTo>
                      <a:lnTo>
                        <a:pt x="397" y="1077"/>
                      </a:lnTo>
                      <a:lnTo>
                        <a:pt x="369" y="1077"/>
                      </a:lnTo>
                      <a:lnTo>
                        <a:pt x="341" y="1134"/>
                      </a:lnTo>
                      <a:lnTo>
                        <a:pt x="256" y="1134"/>
                      </a:lnTo>
                      <a:lnTo>
                        <a:pt x="114" y="1049"/>
                      </a:lnTo>
                      <a:lnTo>
                        <a:pt x="114" y="992"/>
                      </a:lnTo>
                      <a:lnTo>
                        <a:pt x="142" y="964"/>
                      </a:lnTo>
                      <a:lnTo>
                        <a:pt x="199" y="964"/>
                      </a:lnTo>
                      <a:lnTo>
                        <a:pt x="199" y="879"/>
                      </a:lnTo>
                      <a:lnTo>
                        <a:pt x="171" y="907"/>
                      </a:lnTo>
                      <a:lnTo>
                        <a:pt x="142" y="879"/>
                      </a:lnTo>
                      <a:lnTo>
                        <a:pt x="114" y="907"/>
                      </a:lnTo>
                      <a:lnTo>
                        <a:pt x="114" y="850"/>
                      </a:lnTo>
                      <a:lnTo>
                        <a:pt x="29" y="822"/>
                      </a:lnTo>
                      <a:lnTo>
                        <a:pt x="57" y="794"/>
                      </a:lnTo>
                      <a:lnTo>
                        <a:pt x="57" y="765"/>
                      </a:lnTo>
                      <a:lnTo>
                        <a:pt x="86" y="709"/>
                      </a:lnTo>
                      <a:lnTo>
                        <a:pt x="57" y="652"/>
                      </a:lnTo>
                      <a:lnTo>
                        <a:pt x="29" y="652"/>
                      </a:lnTo>
                      <a:lnTo>
                        <a:pt x="0" y="595"/>
                      </a:lnTo>
                      <a:lnTo>
                        <a:pt x="86" y="595"/>
                      </a:lnTo>
                      <a:lnTo>
                        <a:pt x="114" y="623"/>
                      </a:lnTo>
                      <a:lnTo>
                        <a:pt x="341" y="623"/>
                      </a:lnTo>
                      <a:lnTo>
                        <a:pt x="312" y="567"/>
                      </a:lnTo>
                      <a:lnTo>
                        <a:pt x="341" y="538"/>
                      </a:lnTo>
                      <a:lnTo>
                        <a:pt x="312" y="510"/>
                      </a:lnTo>
                      <a:lnTo>
                        <a:pt x="397" y="510"/>
                      </a:lnTo>
                      <a:lnTo>
                        <a:pt x="426" y="397"/>
                      </a:lnTo>
                      <a:lnTo>
                        <a:pt x="482" y="397"/>
                      </a:lnTo>
                      <a:lnTo>
                        <a:pt x="482" y="425"/>
                      </a:lnTo>
                      <a:lnTo>
                        <a:pt x="539" y="425"/>
                      </a:lnTo>
                      <a:lnTo>
                        <a:pt x="539" y="397"/>
                      </a:lnTo>
                      <a:lnTo>
                        <a:pt x="596" y="340"/>
                      </a:lnTo>
                      <a:lnTo>
                        <a:pt x="511" y="198"/>
                      </a:lnTo>
                      <a:lnTo>
                        <a:pt x="567" y="142"/>
                      </a:lnTo>
                      <a:lnTo>
                        <a:pt x="624" y="198"/>
                      </a:lnTo>
                      <a:lnTo>
                        <a:pt x="681" y="198"/>
                      </a:lnTo>
                      <a:lnTo>
                        <a:pt x="681" y="142"/>
                      </a:lnTo>
                      <a:lnTo>
                        <a:pt x="823" y="142"/>
                      </a:lnTo>
                      <a:lnTo>
                        <a:pt x="851" y="113"/>
                      </a:lnTo>
                      <a:lnTo>
                        <a:pt x="823" y="85"/>
                      </a:lnTo>
                      <a:lnTo>
                        <a:pt x="823" y="28"/>
                      </a:lnTo>
                      <a:lnTo>
                        <a:pt x="879" y="0"/>
                      </a:lnTo>
                      <a:lnTo>
                        <a:pt x="908" y="28"/>
                      </a:lnTo>
                      <a:lnTo>
                        <a:pt x="908" y="56"/>
                      </a:lnTo>
                      <a:lnTo>
                        <a:pt x="993" y="56"/>
                      </a:lnTo>
                      <a:lnTo>
                        <a:pt x="993" y="113"/>
                      </a:lnTo>
                      <a:lnTo>
                        <a:pt x="1021" y="113"/>
                      </a:lnTo>
                      <a:lnTo>
                        <a:pt x="1049" y="85"/>
                      </a:lnTo>
                      <a:lnTo>
                        <a:pt x="1078" y="142"/>
                      </a:lnTo>
                      <a:lnTo>
                        <a:pt x="1106" y="170"/>
                      </a:lnTo>
                      <a:lnTo>
                        <a:pt x="1078" y="340"/>
                      </a:lnTo>
                      <a:lnTo>
                        <a:pt x="1106" y="397"/>
                      </a:lnTo>
                      <a:lnTo>
                        <a:pt x="1106" y="425"/>
                      </a:lnTo>
                      <a:lnTo>
                        <a:pt x="1163" y="567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34" name="Freeform 1017">
                  <a:extLst>
                    <a:ext uri="{FF2B5EF4-FFF2-40B4-BE49-F238E27FC236}">
                      <a16:creationId xmlns:a16="http://schemas.microsoft.com/office/drawing/2014/main" id="{2B2B3620-151F-4D04-8C23-B85FA6E96B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223" y="1465"/>
                  <a:ext cx="822" cy="623"/>
                </a:xfrm>
                <a:custGeom>
                  <a:avLst/>
                  <a:gdLst>
                    <a:gd name="T0" fmla="*/ 793 w 822"/>
                    <a:gd name="T1" fmla="*/ 142 h 623"/>
                    <a:gd name="T2" fmla="*/ 737 w 822"/>
                    <a:gd name="T3" fmla="*/ 198 h 623"/>
                    <a:gd name="T4" fmla="*/ 822 w 822"/>
                    <a:gd name="T5" fmla="*/ 340 h 623"/>
                    <a:gd name="T6" fmla="*/ 765 w 822"/>
                    <a:gd name="T7" fmla="*/ 397 h 623"/>
                    <a:gd name="T8" fmla="*/ 765 w 822"/>
                    <a:gd name="T9" fmla="*/ 425 h 623"/>
                    <a:gd name="T10" fmla="*/ 708 w 822"/>
                    <a:gd name="T11" fmla="*/ 425 h 623"/>
                    <a:gd name="T12" fmla="*/ 708 w 822"/>
                    <a:gd name="T13" fmla="*/ 397 h 623"/>
                    <a:gd name="T14" fmla="*/ 652 w 822"/>
                    <a:gd name="T15" fmla="*/ 397 h 623"/>
                    <a:gd name="T16" fmla="*/ 623 w 822"/>
                    <a:gd name="T17" fmla="*/ 510 h 623"/>
                    <a:gd name="T18" fmla="*/ 538 w 822"/>
                    <a:gd name="T19" fmla="*/ 510 h 623"/>
                    <a:gd name="T20" fmla="*/ 567 w 822"/>
                    <a:gd name="T21" fmla="*/ 538 h 623"/>
                    <a:gd name="T22" fmla="*/ 538 w 822"/>
                    <a:gd name="T23" fmla="*/ 567 h 623"/>
                    <a:gd name="T24" fmla="*/ 567 w 822"/>
                    <a:gd name="T25" fmla="*/ 623 h 623"/>
                    <a:gd name="T26" fmla="*/ 340 w 822"/>
                    <a:gd name="T27" fmla="*/ 623 h 623"/>
                    <a:gd name="T28" fmla="*/ 312 w 822"/>
                    <a:gd name="T29" fmla="*/ 595 h 623"/>
                    <a:gd name="T30" fmla="*/ 170 w 822"/>
                    <a:gd name="T31" fmla="*/ 595 h 623"/>
                    <a:gd name="T32" fmla="*/ 170 w 822"/>
                    <a:gd name="T33" fmla="*/ 510 h 623"/>
                    <a:gd name="T34" fmla="*/ 141 w 822"/>
                    <a:gd name="T35" fmla="*/ 482 h 623"/>
                    <a:gd name="T36" fmla="*/ 56 w 822"/>
                    <a:gd name="T37" fmla="*/ 453 h 623"/>
                    <a:gd name="T38" fmla="*/ 56 w 822"/>
                    <a:gd name="T39" fmla="*/ 397 h 623"/>
                    <a:gd name="T40" fmla="*/ 0 w 822"/>
                    <a:gd name="T41" fmla="*/ 340 h 623"/>
                    <a:gd name="T42" fmla="*/ 0 w 822"/>
                    <a:gd name="T43" fmla="*/ 283 h 623"/>
                    <a:gd name="T44" fmla="*/ 56 w 822"/>
                    <a:gd name="T45" fmla="*/ 283 h 623"/>
                    <a:gd name="T46" fmla="*/ 113 w 822"/>
                    <a:gd name="T47" fmla="*/ 255 h 623"/>
                    <a:gd name="T48" fmla="*/ 56 w 822"/>
                    <a:gd name="T49" fmla="*/ 227 h 623"/>
                    <a:gd name="T50" fmla="*/ 56 w 822"/>
                    <a:gd name="T51" fmla="*/ 170 h 623"/>
                    <a:gd name="T52" fmla="*/ 113 w 822"/>
                    <a:gd name="T53" fmla="*/ 142 h 623"/>
                    <a:gd name="T54" fmla="*/ 170 w 822"/>
                    <a:gd name="T55" fmla="*/ 170 h 623"/>
                    <a:gd name="T56" fmla="*/ 283 w 822"/>
                    <a:gd name="T57" fmla="*/ 170 h 623"/>
                    <a:gd name="T58" fmla="*/ 425 w 822"/>
                    <a:gd name="T59" fmla="*/ 113 h 623"/>
                    <a:gd name="T60" fmla="*/ 538 w 822"/>
                    <a:gd name="T61" fmla="*/ 85 h 623"/>
                    <a:gd name="T62" fmla="*/ 567 w 822"/>
                    <a:gd name="T63" fmla="*/ 56 h 623"/>
                    <a:gd name="T64" fmla="*/ 623 w 822"/>
                    <a:gd name="T65" fmla="*/ 28 h 623"/>
                    <a:gd name="T66" fmla="*/ 680 w 822"/>
                    <a:gd name="T67" fmla="*/ 0 h 623"/>
                    <a:gd name="T68" fmla="*/ 680 w 822"/>
                    <a:gd name="T69" fmla="*/ 28 h 623"/>
                    <a:gd name="T70" fmla="*/ 737 w 822"/>
                    <a:gd name="T71" fmla="*/ 56 h 623"/>
                    <a:gd name="T72" fmla="*/ 793 w 822"/>
                    <a:gd name="T73" fmla="*/ 142 h 6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822" h="623">
                      <a:moveTo>
                        <a:pt x="793" y="142"/>
                      </a:moveTo>
                      <a:lnTo>
                        <a:pt x="737" y="198"/>
                      </a:lnTo>
                      <a:lnTo>
                        <a:pt x="822" y="340"/>
                      </a:lnTo>
                      <a:lnTo>
                        <a:pt x="765" y="397"/>
                      </a:lnTo>
                      <a:lnTo>
                        <a:pt x="765" y="425"/>
                      </a:lnTo>
                      <a:lnTo>
                        <a:pt x="708" y="425"/>
                      </a:lnTo>
                      <a:lnTo>
                        <a:pt x="708" y="397"/>
                      </a:lnTo>
                      <a:lnTo>
                        <a:pt x="652" y="397"/>
                      </a:lnTo>
                      <a:lnTo>
                        <a:pt x="623" y="510"/>
                      </a:lnTo>
                      <a:lnTo>
                        <a:pt x="538" y="510"/>
                      </a:lnTo>
                      <a:lnTo>
                        <a:pt x="567" y="538"/>
                      </a:lnTo>
                      <a:lnTo>
                        <a:pt x="538" y="567"/>
                      </a:lnTo>
                      <a:lnTo>
                        <a:pt x="567" y="623"/>
                      </a:lnTo>
                      <a:lnTo>
                        <a:pt x="340" y="623"/>
                      </a:lnTo>
                      <a:lnTo>
                        <a:pt x="312" y="595"/>
                      </a:lnTo>
                      <a:lnTo>
                        <a:pt x="170" y="595"/>
                      </a:lnTo>
                      <a:lnTo>
                        <a:pt x="170" y="510"/>
                      </a:lnTo>
                      <a:lnTo>
                        <a:pt x="141" y="482"/>
                      </a:lnTo>
                      <a:lnTo>
                        <a:pt x="56" y="453"/>
                      </a:lnTo>
                      <a:lnTo>
                        <a:pt x="56" y="397"/>
                      </a:lnTo>
                      <a:lnTo>
                        <a:pt x="0" y="340"/>
                      </a:lnTo>
                      <a:lnTo>
                        <a:pt x="0" y="283"/>
                      </a:lnTo>
                      <a:lnTo>
                        <a:pt x="56" y="283"/>
                      </a:lnTo>
                      <a:lnTo>
                        <a:pt x="113" y="255"/>
                      </a:lnTo>
                      <a:lnTo>
                        <a:pt x="56" y="227"/>
                      </a:lnTo>
                      <a:lnTo>
                        <a:pt x="56" y="170"/>
                      </a:lnTo>
                      <a:lnTo>
                        <a:pt x="113" y="142"/>
                      </a:lnTo>
                      <a:lnTo>
                        <a:pt x="170" y="170"/>
                      </a:lnTo>
                      <a:lnTo>
                        <a:pt x="283" y="170"/>
                      </a:lnTo>
                      <a:lnTo>
                        <a:pt x="425" y="113"/>
                      </a:lnTo>
                      <a:lnTo>
                        <a:pt x="538" y="85"/>
                      </a:lnTo>
                      <a:lnTo>
                        <a:pt x="567" y="56"/>
                      </a:lnTo>
                      <a:lnTo>
                        <a:pt x="623" y="28"/>
                      </a:lnTo>
                      <a:lnTo>
                        <a:pt x="680" y="0"/>
                      </a:lnTo>
                      <a:lnTo>
                        <a:pt x="680" y="28"/>
                      </a:lnTo>
                      <a:lnTo>
                        <a:pt x="737" y="56"/>
                      </a:lnTo>
                      <a:lnTo>
                        <a:pt x="793" y="142"/>
                      </a:lnTo>
                      <a:close/>
                    </a:path>
                  </a:pathLst>
                </a:custGeom>
                <a:ln w="12700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</p:grpSp>
        </p:grpSp>
        <p:sp>
          <p:nvSpPr>
            <p:cNvPr id="1912" name="Freeform 935">
              <a:extLst>
                <a:ext uri="{FF2B5EF4-FFF2-40B4-BE49-F238E27FC236}">
                  <a16:creationId xmlns:a16="http://schemas.microsoft.com/office/drawing/2014/main" id="{8A76B1F0-CE11-42A2-8443-4A5919B4D4A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73393" y="4856809"/>
              <a:ext cx="821952" cy="947977"/>
            </a:xfrm>
            <a:custGeom>
              <a:avLst/>
              <a:gdLst>
                <a:gd name="connsiteX0" fmla="*/ 495300 w 1169988"/>
                <a:gd name="connsiteY0" fmla="*/ 630238 h 1349376"/>
                <a:gd name="connsiteX1" fmla="*/ 495300 w 1169988"/>
                <a:gd name="connsiteY1" fmla="*/ 630238 h 1349376"/>
                <a:gd name="connsiteX2" fmla="*/ 585788 w 1169988"/>
                <a:gd name="connsiteY2" fmla="*/ 720726 h 1349376"/>
                <a:gd name="connsiteX3" fmla="*/ 495300 w 1169988"/>
                <a:gd name="connsiteY3" fmla="*/ 630238 h 1349376"/>
                <a:gd name="connsiteX4" fmla="*/ 720725 w 1169988"/>
                <a:gd name="connsiteY4" fmla="*/ 0 h 1349376"/>
                <a:gd name="connsiteX5" fmla="*/ 811213 w 1169988"/>
                <a:gd name="connsiteY5" fmla="*/ 44450 h 1349376"/>
                <a:gd name="connsiteX6" fmla="*/ 900113 w 1169988"/>
                <a:gd name="connsiteY6" fmla="*/ 179388 h 1349376"/>
                <a:gd name="connsiteX7" fmla="*/ 990600 w 1169988"/>
                <a:gd name="connsiteY7" fmla="*/ 225425 h 1349376"/>
                <a:gd name="connsiteX8" fmla="*/ 900113 w 1169988"/>
                <a:gd name="connsiteY8" fmla="*/ 314325 h 1349376"/>
                <a:gd name="connsiteX9" fmla="*/ 1035050 w 1169988"/>
                <a:gd name="connsiteY9" fmla="*/ 449263 h 1349376"/>
                <a:gd name="connsiteX10" fmla="*/ 990600 w 1169988"/>
                <a:gd name="connsiteY10" fmla="*/ 495301 h 1349376"/>
                <a:gd name="connsiteX11" fmla="*/ 1081088 w 1169988"/>
                <a:gd name="connsiteY11" fmla="*/ 584201 h 1349376"/>
                <a:gd name="connsiteX12" fmla="*/ 1035050 w 1169988"/>
                <a:gd name="connsiteY12" fmla="*/ 584201 h 1349376"/>
                <a:gd name="connsiteX13" fmla="*/ 1081088 w 1169988"/>
                <a:gd name="connsiteY13" fmla="*/ 674688 h 1349376"/>
                <a:gd name="connsiteX14" fmla="*/ 1125538 w 1169988"/>
                <a:gd name="connsiteY14" fmla="*/ 674688 h 1349376"/>
                <a:gd name="connsiteX15" fmla="*/ 1169988 w 1169988"/>
                <a:gd name="connsiteY15" fmla="*/ 765176 h 1349376"/>
                <a:gd name="connsiteX16" fmla="*/ 1035050 w 1169988"/>
                <a:gd name="connsiteY16" fmla="*/ 855663 h 1349376"/>
                <a:gd name="connsiteX17" fmla="*/ 990600 w 1169988"/>
                <a:gd name="connsiteY17" fmla="*/ 855663 h 1349376"/>
                <a:gd name="connsiteX18" fmla="*/ 855663 w 1169988"/>
                <a:gd name="connsiteY18" fmla="*/ 944563 h 1349376"/>
                <a:gd name="connsiteX19" fmla="*/ 855663 w 1169988"/>
                <a:gd name="connsiteY19" fmla="*/ 944563 h 1349376"/>
                <a:gd name="connsiteX20" fmla="*/ 811213 w 1169988"/>
                <a:gd name="connsiteY20" fmla="*/ 990600 h 1349376"/>
                <a:gd name="connsiteX21" fmla="*/ 765175 w 1169988"/>
                <a:gd name="connsiteY21" fmla="*/ 900113 h 1349376"/>
                <a:gd name="connsiteX22" fmla="*/ 585788 w 1169988"/>
                <a:gd name="connsiteY22" fmla="*/ 900113 h 1349376"/>
                <a:gd name="connsiteX23" fmla="*/ 541338 w 1169988"/>
                <a:gd name="connsiteY23" fmla="*/ 855663 h 1349376"/>
                <a:gd name="connsiteX24" fmla="*/ 541338 w 1169988"/>
                <a:gd name="connsiteY24" fmla="*/ 855663 h 1349376"/>
                <a:gd name="connsiteX25" fmla="*/ 585788 w 1169988"/>
                <a:gd name="connsiteY25" fmla="*/ 900113 h 1349376"/>
                <a:gd name="connsiteX26" fmla="*/ 765175 w 1169988"/>
                <a:gd name="connsiteY26" fmla="*/ 900113 h 1349376"/>
                <a:gd name="connsiteX27" fmla="*/ 811213 w 1169988"/>
                <a:gd name="connsiteY27" fmla="*/ 990601 h 1349376"/>
                <a:gd name="connsiteX28" fmla="*/ 811213 w 1169988"/>
                <a:gd name="connsiteY28" fmla="*/ 1035051 h 1349376"/>
                <a:gd name="connsiteX29" fmla="*/ 900113 w 1169988"/>
                <a:gd name="connsiteY29" fmla="*/ 1125539 h 1349376"/>
                <a:gd name="connsiteX30" fmla="*/ 855663 w 1169988"/>
                <a:gd name="connsiteY30" fmla="*/ 1260476 h 1349376"/>
                <a:gd name="connsiteX31" fmla="*/ 765175 w 1169988"/>
                <a:gd name="connsiteY31" fmla="*/ 1260476 h 1349376"/>
                <a:gd name="connsiteX32" fmla="*/ 676275 w 1169988"/>
                <a:gd name="connsiteY32" fmla="*/ 1349376 h 1349376"/>
                <a:gd name="connsiteX33" fmla="*/ 676275 w 1169988"/>
                <a:gd name="connsiteY33" fmla="*/ 1260476 h 1349376"/>
                <a:gd name="connsiteX34" fmla="*/ 630238 w 1169988"/>
                <a:gd name="connsiteY34" fmla="*/ 1169989 h 1349376"/>
                <a:gd name="connsiteX35" fmla="*/ 541338 w 1169988"/>
                <a:gd name="connsiteY35" fmla="*/ 1260476 h 1349376"/>
                <a:gd name="connsiteX36" fmla="*/ 495300 w 1169988"/>
                <a:gd name="connsiteY36" fmla="*/ 1169989 h 1349376"/>
                <a:gd name="connsiteX37" fmla="*/ 360363 w 1169988"/>
                <a:gd name="connsiteY37" fmla="*/ 1169989 h 1349376"/>
                <a:gd name="connsiteX38" fmla="*/ 225425 w 1169988"/>
                <a:gd name="connsiteY38" fmla="*/ 1079501 h 1349376"/>
                <a:gd name="connsiteX39" fmla="*/ 225425 w 1169988"/>
                <a:gd name="connsiteY39" fmla="*/ 1035051 h 1349376"/>
                <a:gd name="connsiteX40" fmla="*/ 269875 w 1169988"/>
                <a:gd name="connsiteY40" fmla="*/ 990601 h 1349376"/>
                <a:gd name="connsiteX41" fmla="*/ 269875 w 1169988"/>
                <a:gd name="connsiteY41" fmla="*/ 900113 h 1349376"/>
                <a:gd name="connsiteX42" fmla="*/ 360363 w 1169988"/>
                <a:gd name="connsiteY42" fmla="*/ 809626 h 1349376"/>
                <a:gd name="connsiteX43" fmla="*/ 315913 w 1169988"/>
                <a:gd name="connsiteY43" fmla="*/ 720726 h 1349376"/>
                <a:gd name="connsiteX44" fmla="*/ 180975 w 1169988"/>
                <a:gd name="connsiteY44" fmla="*/ 720726 h 1349376"/>
                <a:gd name="connsiteX45" fmla="*/ 0 w 1169988"/>
                <a:gd name="connsiteY45" fmla="*/ 630238 h 1349376"/>
                <a:gd name="connsiteX46" fmla="*/ 46038 w 1169988"/>
                <a:gd name="connsiteY46" fmla="*/ 539751 h 1349376"/>
                <a:gd name="connsiteX47" fmla="*/ 0 w 1169988"/>
                <a:gd name="connsiteY47" fmla="*/ 404813 h 1349376"/>
                <a:gd name="connsiteX48" fmla="*/ 180975 w 1169988"/>
                <a:gd name="connsiteY48" fmla="*/ 495301 h 1349376"/>
                <a:gd name="connsiteX49" fmla="*/ 225425 w 1169988"/>
                <a:gd name="connsiteY49" fmla="*/ 449263 h 1349376"/>
                <a:gd name="connsiteX50" fmla="*/ 225425 w 1169988"/>
                <a:gd name="connsiteY50" fmla="*/ 360363 h 1349376"/>
                <a:gd name="connsiteX51" fmla="*/ 269875 w 1169988"/>
                <a:gd name="connsiteY51" fmla="*/ 314325 h 1349376"/>
                <a:gd name="connsiteX52" fmla="*/ 360363 w 1169988"/>
                <a:gd name="connsiteY52" fmla="*/ 360363 h 1349376"/>
                <a:gd name="connsiteX53" fmla="*/ 406400 w 1169988"/>
                <a:gd name="connsiteY53" fmla="*/ 360363 h 1349376"/>
                <a:gd name="connsiteX54" fmla="*/ 360363 w 1169988"/>
                <a:gd name="connsiteY54" fmla="*/ 314325 h 1349376"/>
                <a:gd name="connsiteX55" fmla="*/ 495300 w 1169988"/>
                <a:gd name="connsiteY55" fmla="*/ 269875 h 1349376"/>
                <a:gd name="connsiteX56" fmla="*/ 450850 w 1169988"/>
                <a:gd name="connsiteY56" fmla="*/ 225425 h 1349376"/>
                <a:gd name="connsiteX57" fmla="*/ 495300 w 1169988"/>
                <a:gd name="connsiteY57" fmla="*/ 179388 h 1349376"/>
                <a:gd name="connsiteX58" fmla="*/ 406400 w 1169988"/>
                <a:gd name="connsiteY58" fmla="*/ 134938 h 1349376"/>
                <a:gd name="connsiteX59" fmla="*/ 495300 w 1169988"/>
                <a:gd name="connsiteY59" fmla="*/ 90488 h 1349376"/>
                <a:gd name="connsiteX60" fmla="*/ 676275 w 1169988"/>
                <a:gd name="connsiteY60" fmla="*/ 179388 h 1349376"/>
                <a:gd name="connsiteX61" fmla="*/ 720725 w 1169988"/>
                <a:gd name="connsiteY61" fmla="*/ 134938 h 1349376"/>
                <a:gd name="connsiteX62" fmla="*/ 676275 w 1169988"/>
                <a:gd name="connsiteY62" fmla="*/ 44450 h 1349376"/>
                <a:gd name="connsiteX63" fmla="*/ 720725 w 1169988"/>
                <a:gd name="connsiteY63" fmla="*/ 0 h 1349376"/>
                <a:gd name="connsiteX0" fmla="*/ 495300 w 1169988"/>
                <a:gd name="connsiteY0" fmla="*/ 630238 h 1349376"/>
                <a:gd name="connsiteX1" fmla="*/ 495300 w 1169988"/>
                <a:gd name="connsiteY1" fmla="*/ 630238 h 1349376"/>
                <a:gd name="connsiteX2" fmla="*/ 495300 w 1169988"/>
                <a:gd name="connsiteY2" fmla="*/ 630238 h 1349376"/>
                <a:gd name="connsiteX3" fmla="*/ 720725 w 1169988"/>
                <a:gd name="connsiteY3" fmla="*/ 0 h 1349376"/>
                <a:gd name="connsiteX4" fmla="*/ 811213 w 1169988"/>
                <a:gd name="connsiteY4" fmla="*/ 44450 h 1349376"/>
                <a:gd name="connsiteX5" fmla="*/ 900113 w 1169988"/>
                <a:gd name="connsiteY5" fmla="*/ 179388 h 1349376"/>
                <a:gd name="connsiteX6" fmla="*/ 990600 w 1169988"/>
                <a:gd name="connsiteY6" fmla="*/ 225425 h 1349376"/>
                <a:gd name="connsiteX7" fmla="*/ 900113 w 1169988"/>
                <a:gd name="connsiteY7" fmla="*/ 314325 h 1349376"/>
                <a:gd name="connsiteX8" fmla="*/ 1035050 w 1169988"/>
                <a:gd name="connsiteY8" fmla="*/ 449263 h 1349376"/>
                <a:gd name="connsiteX9" fmla="*/ 990600 w 1169988"/>
                <a:gd name="connsiteY9" fmla="*/ 495301 h 1349376"/>
                <a:gd name="connsiteX10" fmla="*/ 1081088 w 1169988"/>
                <a:gd name="connsiteY10" fmla="*/ 584201 h 1349376"/>
                <a:gd name="connsiteX11" fmla="*/ 1035050 w 1169988"/>
                <a:gd name="connsiteY11" fmla="*/ 584201 h 1349376"/>
                <a:gd name="connsiteX12" fmla="*/ 1081088 w 1169988"/>
                <a:gd name="connsiteY12" fmla="*/ 674688 h 1349376"/>
                <a:gd name="connsiteX13" fmla="*/ 1125538 w 1169988"/>
                <a:gd name="connsiteY13" fmla="*/ 674688 h 1349376"/>
                <a:gd name="connsiteX14" fmla="*/ 1169988 w 1169988"/>
                <a:gd name="connsiteY14" fmla="*/ 765176 h 1349376"/>
                <a:gd name="connsiteX15" fmla="*/ 1035050 w 1169988"/>
                <a:gd name="connsiteY15" fmla="*/ 855663 h 1349376"/>
                <a:gd name="connsiteX16" fmla="*/ 990600 w 1169988"/>
                <a:gd name="connsiteY16" fmla="*/ 855663 h 1349376"/>
                <a:gd name="connsiteX17" fmla="*/ 855663 w 1169988"/>
                <a:gd name="connsiteY17" fmla="*/ 944563 h 1349376"/>
                <a:gd name="connsiteX18" fmla="*/ 855663 w 1169988"/>
                <a:gd name="connsiteY18" fmla="*/ 944563 h 1349376"/>
                <a:gd name="connsiteX19" fmla="*/ 811213 w 1169988"/>
                <a:gd name="connsiteY19" fmla="*/ 990600 h 1349376"/>
                <a:gd name="connsiteX20" fmla="*/ 765175 w 1169988"/>
                <a:gd name="connsiteY20" fmla="*/ 900113 h 1349376"/>
                <a:gd name="connsiteX21" fmla="*/ 585788 w 1169988"/>
                <a:gd name="connsiteY21" fmla="*/ 900113 h 1349376"/>
                <a:gd name="connsiteX22" fmla="*/ 541338 w 1169988"/>
                <a:gd name="connsiteY22" fmla="*/ 855663 h 1349376"/>
                <a:gd name="connsiteX23" fmla="*/ 541338 w 1169988"/>
                <a:gd name="connsiteY23" fmla="*/ 855663 h 1349376"/>
                <a:gd name="connsiteX24" fmla="*/ 585788 w 1169988"/>
                <a:gd name="connsiteY24" fmla="*/ 900113 h 1349376"/>
                <a:gd name="connsiteX25" fmla="*/ 765175 w 1169988"/>
                <a:gd name="connsiteY25" fmla="*/ 900113 h 1349376"/>
                <a:gd name="connsiteX26" fmla="*/ 811213 w 1169988"/>
                <a:gd name="connsiteY26" fmla="*/ 990601 h 1349376"/>
                <a:gd name="connsiteX27" fmla="*/ 811213 w 1169988"/>
                <a:gd name="connsiteY27" fmla="*/ 1035051 h 1349376"/>
                <a:gd name="connsiteX28" fmla="*/ 900113 w 1169988"/>
                <a:gd name="connsiteY28" fmla="*/ 1125539 h 1349376"/>
                <a:gd name="connsiteX29" fmla="*/ 855663 w 1169988"/>
                <a:gd name="connsiteY29" fmla="*/ 1260476 h 1349376"/>
                <a:gd name="connsiteX30" fmla="*/ 765175 w 1169988"/>
                <a:gd name="connsiteY30" fmla="*/ 1260476 h 1349376"/>
                <a:gd name="connsiteX31" fmla="*/ 676275 w 1169988"/>
                <a:gd name="connsiteY31" fmla="*/ 1349376 h 1349376"/>
                <a:gd name="connsiteX32" fmla="*/ 676275 w 1169988"/>
                <a:gd name="connsiteY32" fmla="*/ 1260476 h 1349376"/>
                <a:gd name="connsiteX33" fmla="*/ 630238 w 1169988"/>
                <a:gd name="connsiteY33" fmla="*/ 1169989 h 1349376"/>
                <a:gd name="connsiteX34" fmla="*/ 541338 w 1169988"/>
                <a:gd name="connsiteY34" fmla="*/ 1260476 h 1349376"/>
                <a:gd name="connsiteX35" fmla="*/ 495300 w 1169988"/>
                <a:gd name="connsiteY35" fmla="*/ 1169989 h 1349376"/>
                <a:gd name="connsiteX36" fmla="*/ 360363 w 1169988"/>
                <a:gd name="connsiteY36" fmla="*/ 1169989 h 1349376"/>
                <a:gd name="connsiteX37" fmla="*/ 225425 w 1169988"/>
                <a:gd name="connsiteY37" fmla="*/ 1079501 h 1349376"/>
                <a:gd name="connsiteX38" fmla="*/ 225425 w 1169988"/>
                <a:gd name="connsiteY38" fmla="*/ 1035051 h 1349376"/>
                <a:gd name="connsiteX39" fmla="*/ 269875 w 1169988"/>
                <a:gd name="connsiteY39" fmla="*/ 990601 h 1349376"/>
                <a:gd name="connsiteX40" fmla="*/ 269875 w 1169988"/>
                <a:gd name="connsiteY40" fmla="*/ 900113 h 1349376"/>
                <a:gd name="connsiteX41" fmla="*/ 360363 w 1169988"/>
                <a:gd name="connsiteY41" fmla="*/ 809626 h 1349376"/>
                <a:gd name="connsiteX42" fmla="*/ 315913 w 1169988"/>
                <a:gd name="connsiteY42" fmla="*/ 720726 h 1349376"/>
                <a:gd name="connsiteX43" fmla="*/ 180975 w 1169988"/>
                <a:gd name="connsiteY43" fmla="*/ 720726 h 1349376"/>
                <a:gd name="connsiteX44" fmla="*/ 0 w 1169988"/>
                <a:gd name="connsiteY44" fmla="*/ 630238 h 1349376"/>
                <a:gd name="connsiteX45" fmla="*/ 46038 w 1169988"/>
                <a:gd name="connsiteY45" fmla="*/ 539751 h 1349376"/>
                <a:gd name="connsiteX46" fmla="*/ 0 w 1169988"/>
                <a:gd name="connsiteY46" fmla="*/ 404813 h 1349376"/>
                <a:gd name="connsiteX47" fmla="*/ 180975 w 1169988"/>
                <a:gd name="connsiteY47" fmla="*/ 495301 h 1349376"/>
                <a:gd name="connsiteX48" fmla="*/ 225425 w 1169988"/>
                <a:gd name="connsiteY48" fmla="*/ 449263 h 1349376"/>
                <a:gd name="connsiteX49" fmla="*/ 225425 w 1169988"/>
                <a:gd name="connsiteY49" fmla="*/ 360363 h 1349376"/>
                <a:gd name="connsiteX50" fmla="*/ 269875 w 1169988"/>
                <a:gd name="connsiteY50" fmla="*/ 314325 h 1349376"/>
                <a:gd name="connsiteX51" fmla="*/ 360363 w 1169988"/>
                <a:gd name="connsiteY51" fmla="*/ 360363 h 1349376"/>
                <a:gd name="connsiteX52" fmla="*/ 406400 w 1169988"/>
                <a:gd name="connsiteY52" fmla="*/ 360363 h 1349376"/>
                <a:gd name="connsiteX53" fmla="*/ 360363 w 1169988"/>
                <a:gd name="connsiteY53" fmla="*/ 314325 h 1349376"/>
                <a:gd name="connsiteX54" fmla="*/ 495300 w 1169988"/>
                <a:gd name="connsiteY54" fmla="*/ 269875 h 1349376"/>
                <a:gd name="connsiteX55" fmla="*/ 450850 w 1169988"/>
                <a:gd name="connsiteY55" fmla="*/ 225425 h 1349376"/>
                <a:gd name="connsiteX56" fmla="*/ 495300 w 1169988"/>
                <a:gd name="connsiteY56" fmla="*/ 179388 h 1349376"/>
                <a:gd name="connsiteX57" fmla="*/ 406400 w 1169988"/>
                <a:gd name="connsiteY57" fmla="*/ 134938 h 1349376"/>
                <a:gd name="connsiteX58" fmla="*/ 495300 w 1169988"/>
                <a:gd name="connsiteY58" fmla="*/ 90488 h 1349376"/>
                <a:gd name="connsiteX59" fmla="*/ 676275 w 1169988"/>
                <a:gd name="connsiteY59" fmla="*/ 179388 h 1349376"/>
                <a:gd name="connsiteX60" fmla="*/ 720725 w 1169988"/>
                <a:gd name="connsiteY60" fmla="*/ 134938 h 1349376"/>
                <a:gd name="connsiteX61" fmla="*/ 676275 w 1169988"/>
                <a:gd name="connsiteY61" fmla="*/ 44450 h 1349376"/>
                <a:gd name="connsiteX62" fmla="*/ 720725 w 1169988"/>
                <a:gd name="connsiteY62" fmla="*/ 0 h 1349376"/>
                <a:gd name="connsiteX0" fmla="*/ 720725 w 1169988"/>
                <a:gd name="connsiteY0" fmla="*/ 0 h 1349376"/>
                <a:gd name="connsiteX1" fmla="*/ 811213 w 1169988"/>
                <a:gd name="connsiteY1" fmla="*/ 44450 h 1349376"/>
                <a:gd name="connsiteX2" fmla="*/ 900113 w 1169988"/>
                <a:gd name="connsiteY2" fmla="*/ 179388 h 1349376"/>
                <a:gd name="connsiteX3" fmla="*/ 990600 w 1169988"/>
                <a:gd name="connsiteY3" fmla="*/ 225425 h 1349376"/>
                <a:gd name="connsiteX4" fmla="*/ 900113 w 1169988"/>
                <a:gd name="connsiteY4" fmla="*/ 314325 h 1349376"/>
                <a:gd name="connsiteX5" fmla="*/ 1035050 w 1169988"/>
                <a:gd name="connsiteY5" fmla="*/ 449263 h 1349376"/>
                <a:gd name="connsiteX6" fmla="*/ 990600 w 1169988"/>
                <a:gd name="connsiteY6" fmla="*/ 495301 h 1349376"/>
                <a:gd name="connsiteX7" fmla="*/ 1081088 w 1169988"/>
                <a:gd name="connsiteY7" fmla="*/ 584201 h 1349376"/>
                <a:gd name="connsiteX8" fmla="*/ 1035050 w 1169988"/>
                <a:gd name="connsiteY8" fmla="*/ 584201 h 1349376"/>
                <a:gd name="connsiteX9" fmla="*/ 1081088 w 1169988"/>
                <a:gd name="connsiteY9" fmla="*/ 674688 h 1349376"/>
                <a:gd name="connsiteX10" fmla="*/ 1125538 w 1169988"/>
                <a:gd name="connsiteY10" fmla="*/ 674688 h 1349376"/>
                <a:gd name="connsiteX11" fmla="*/ 1169988 w 1169988"/>
                <a:gd name="connsiteY11" fmla="*/ 765176 h 1349376"/>
                <a:gd name="connsiteX12" fmla="*/ 1035050 w 1169988"/>
                <a:gd name="connsiteY12" fmla="*/ 855663 h 1349376"/>
                <a:gd name="connsiteX13" fmla="*/ 990600 w 1169988"/>
                <a:gd name="connsiteY13" fmla="*/ 855663 h 1349376"/>
                <a:gd name="connsiteX14" fmla="*/ 855663 w 1169988"/>
                <a:gd name="connsiteY14" fmla="*/ 944563 h 1349376"/>
                <a:gd name="connsiteX15" fmla="*/ 855663 w 1169988"/>
                <a:gd name="connsiteY15" fmla="*/ 944563 h 1349376"/>
                <a:gd name="connsiteX16" fmla="*/ 811213 w 1169988"/>
                <a:gd name="connsiteY16" fmla="*/ 990600 h 1349376"/>
                <a:gd name="connsiteX17" fmla="*/ 765175 w 1169988"/>
                <a:gd name="connsiteY17" fmla="*/ 900113 h 1349376"/>
                <a:gd name="connsiteX18" fmla="*/ 585788 w 1169988"/>
                <a:gd name="connsiteY18" fmla="*/ 900113 h 1349376"/>
                <a:gd name="connsiteX19" fmla="*/ 541338 w 1169988"/>
                <a:gd name="connsiteY19" fmla="*/ 855663 h 1349376"/>
                <a:gd name="connsiteX20" fmla="*/ 541338 w 1169988"/>
                <a:gd name="connsiteY20" fmla="*/ 855663 h 1349376"/>
                <a:gd name="connsiteX21" fmla="*/ 585788 w 1169988"/>
                <a:gd name="connsiteY21" fmla="*/ 900113 h 1349376"/>
                <a:gd name="connsiteX22" fmla="*/ 765175 w 1169988"/>
                <a:gd name="connsiteY22" fmla="*/ 900113 h 1349376"/>
                <a:gd name="connsiteX23" fmla="*/ 811213 w 1169988"/>
                <a:gd name="connsiteY23" fmla="*/ 990601 h 1349376"/>
                <a:gd name="connsiteX24" fmla="*/ 811213 w 1169988"/>
                <a:gd name="connsiteY24" fmla="*/ 1035051 h 1349376"/>
                <a:gd name="connsiteX25" fmla="*/ 900113 w 1169988"/>
                <a:gd name="connsiteY25" fmla="*/ 1125539 h 1349376"/>
                <a:gd name="connsiteX26" fmla="*/ 855663 w 1169988"/>
                <a:gd name="connsiteY26" fmla="*/ 1260476 h 1349376"/>
                <a:gd name="connsiteX27" fmla="*/ 765175 w 1169988"/>
                <a:gd name="connsiteY27" fmla="*/ 1260476 h 1349376"/>
                <a:gd name="connsiteX28" fmla="*/ 676275 w 1169988"/>
                <a:gd name="connsiteY28" fmla="*/ 1349376 h 1349376"/>
                <a:gd name="connsiteX29" fmla="*/ 676275 w 1169988"/>
                <a:gd name="connsiteY29" fmla="*/ 1260476 h 1349376"/>
                <a:gd name="connsiteX30" fmla="*/ 630238 w 1169988"/>
                <a:gd name="connsiteY30" fmla="*/ 1169989 h 1349376"/>
                <a:gd name="connsiteX31" fmla="*/ 541338 w 1169988"/>
                <a:gd name="connsiteY31" fmla="*/ 1260476 h 1349376"/>
                <a:gd name="connsiteX32" fmla="*/ 495300 w 1169988"/>
                <a:gd name="connsiteY32" fmla="*/ 1169989 h 1349376"/>
                <a:gd name="connsiteX33" fmla="*/ 360363 w 1169988"/>
                <a:gd name="connsiteY33" fmla="*/ 1169989 h 1349376"/>
                <a:gd name="connsiteX34" fmla="*/ 225425 w 1169988"/>
                <a:gd name="connsiteY34" fmla="*/ 1079501 h 1349376"/>
                <a:gd name="connsiteX35" fmla="*/ 225425 w 1169988"/>
                <a:gd name="connsiteY35" fmla="*/ 1035051 h 1349376"/>
                <a:gd name="connsiteX36" fmla="*/ 269875 w 1169988"/>
                <a:gd name="connsiteY36" fmla="*/ 990601 h 1349376"/>
                <a:gd name="connsiteX37" fmla="*/ 269875 w 1169988"/>
                <a:gd name="connsiteY37" fmla="*/ 900113 h 1349376"/>
                <a:gd name="connsiteX38" fmla="*/ 360363 w 1169988"/>
                <a:gd name="connsiteY38" fmla="*/ 809626 h 1349376"/>
                <a:gd name="connsiteX39" fmla="*/ 315913 w 1169988"/>
                <a:gd name="connsiteY39" fmla="*/ 720726 h 1349376"/>
                <a:gd name="connsiteX40" fmla="*/ 180975 w 1169988"/>
                <a:gd name="connsiteY40" fmla="*/ 720726 h 1349376"/>
                <a:gd name="connsiteX41" fmla="*/ 0 w 1169988"/>
                <a:gd name="connsiteY41" fmla="*/ 630238 h 1349376"/>
                <a:gd name="connsiteX42" fmla="*/ 46038 w 1169988"/>
                <a:gd name="connsiteY42" fmla="*/ 539751 h 1349376"/>
                <a:gd name="connsiteX43" fmla="*/ 0 w 1169988"/>
                <a:gd name="connsiteY43" fmla="*/ 404813 h 1349376"/>
                <a:gd name="connsiteX44" fmla="*/ 180975 w 1169988"/>
                <a:gd name="connsiteY44" fmla="*/ 495301 h 1349376"/>
                <a:gd name="connsiteX45" fmla="*/ 225425 w 1169988"/>
                <a:gd name="connsiteY45" fmla="*/ 449263 h 1349376"/>
                <a:gd name="connsiteX46" fmla="*/ 225425 w 1169988"/>
                <a:gd name="connsiteY46" fmla="*/ 360363 h 1349376"/>
                <a:gd name="connsiteX47" fmla="*/ 269875 w 1169988"/>
                <a:gd name="connsiteY47" fmla="*/ 314325 h 1349376"/>
                <a:gd name="connsiteX48" fmla="*/ 360363 w 1169988"/>
                <a:gd name="connsiteY48" fmla="*/ 360363 h 1349376"/>
                <a:gd name="connsiteX49" fmla="*/ 406400 w 1169988"/>
                <a:gd name="connsiteY49" fmla="*/ 360363 h 1349376"/>
                <a:gd name="connsiteX50" fmla="*/ 360363 w 1169988"/>
                <a:gd name="connsiteY50" fmla="*/ 314325 h 1349376"/>
                <a:gd name="connsiteX51" fmla="*/ 495300 w 1169988"/>
                <a:gd name="connsiteY51" fmla="*/ 269875 h 1349376"/>
                <a:gd name="connsiteX52" fmla="*/ 450850 w 1169988"/>
                <a:gd name="connsiteY52" fmla="*/ 225425 h 1349376"/>
                <a:gd name="connsiteX53" fmla="*/ 495300 w 1169988"/>
                <a:gd name="connsiteY53" fmla="*/ 179388 h 1349376"/>
                <a:gd name="connsiteX54" fmla="*/ 406400 w 1169988"/>
                <a:gd name="connsiteY54" fmla="*/ 134938 h 1349376"/>
                <a:gd name="connsiteX55" fmla="*/ 495300 w 1169988"/>
                <a:gd name="connsiteY55" fmla="*/ 90488 h 1349376"/>
                <a:gd name="connsiteX56" fmla="*/ 676275 w 1169988"/>
                <a:gd name="connsiteY56" fmla="*/ 179388 h 1349376"/>
                <a:gd name="connsiteX57" fmla="*/ 720725 w 1169988"/>
                <a:gd name="connsiteY57" fmla="*/ 134938 h 1349376"/>
                <a:gd name="connsiteX58" fmla="*/ 676275 w 1169988"/>
                <a:gd name="connsiteY58" fmla="*/ 44450 h 1349376"/>
                <a:gd name="connsiteX59" fmla="*/ 720725 w 1169988"/>
                <a:gd name="connsiteY59" fmla="*/ 0 h 1349376"/>
                <a:gd name="connsiteX0" fmla="*/ 720725 w 1169988"/>
                <a:gd name="connsiteY0" fmla="*/ 0 h 1349376"/>
                <a:gd name="connsiteX1" fmla="*/ 811213 w 1169988"/>
                <a:gd name="connsiteY1" fmla="*/ 44450 h 1349376"/>
                <a:gd name="connsiteX2" fmla="*/ 900113 w 1169988"/>
                <a:gd name="connsiteY2" fmla="*/ 179388 h 1349376"/>
                <a:gd name="connsiteX3" fmla="*/ 990600 w 1169988"/>
                <a:gd name="connsiteY3" fmla="*/ 225425 h 1349376"/>
                <a:gd name="connsiteX4" fmla="*/ 900113 w 1169988"/>
                <a:gd name="connsiteY4" fmla="*/ 314325 h 1349376"/>
                <a:gd name="connsiteX5" fmla="*/ 1035050 w 1169988"/>
                <a:gd name="connsiteY5" fmla="*/ 449263 h 1349376"/>
                <a:gd name="connsiteX6" fmla="*/ 990600 w 1169988"/>
                <a:gd name="connsiteY6" fmla="*/ 495301 h 1349376"/>
                <a:gd name="connsiteX7" fmla="*/ 1081088 w 1169988"/>
                <a:gd name="connsiteY7" fmla="*/ 584201 h 1349376"/>
                <a:gd name="connsiteX8" fmla="*/ 1035050 w 1169988"/>
                <a:gd name="connsiteY8" fmla="*/ 584201 h 1349376"/>
                <a:gd name="connsiteX9" fmla="*/ 1081088 w 1169988"/>
                <a:gd name="connsiteY9" fmla="*/ 674688 h 1349376"/>
                <a:gd name="connsiteX10" fmla="*/ 1125538 w 1169988"/>
                <a:gd name="connsiteY10" fmla="*/ 674688 h 1349376"/>
                <a:gd name="connsiteX11" fmla="*/ 1169988 w 1169988"/>
                <a:gd name="connsiteY11" fmla="*/ 765176 h 1349376"/>
                <a:gd name="connsiteX12" fmla="*/ 1035050 w 1169988"/>
                <a:gd name="connsiteY12" fmla="*/ 855663 h 1349376"/>
                <a:gd name="connsiteX13" fmla="*/ 990600 w 1169988"/>
                <a:gd name="connsiteY13" fmla="*/ 855663 h 1349376"/>
                <a:gd name="connsiteX14" fmla="*/ 855663 w 1169988"/>
                <a:gd name="connsiteY14" fmla="*/ 944563 h 1349376"/>
                <a:gd name="connsiteX15" fmla="*/ 855663 w 1169988"/>
                <a:gd name="connsiteY15" fmla="*/ 944563 h 1349376"/>
                <a:gd name="connsiteX16" fmla="*/ 811213 w 1169988"/>
                <a:gd name="connsiteY16" fmla="*/ 990600 h 1349376"/>
                <a:gd name="connsiteX17" fmla="*/ 765175 w 1169988"/>
                <a:gd name="connsiteY17" fmla="*/ 900113 h 1349376"/>
                <a:gd name="connsiteX18" fmla="*/ 585788 w 1169988"/>
                <a:gd name="connsiteY18" fmla="*/ 900113 h 1349376"/>
                <a:gd name="connsiteX19" fmla="*/ 541338 w 1169988"/>
                <a:gd name="connsiteY19" fmla="*/ 855663 h 1349376"/>
                <a:gd name="connsiteX20" fmla="*/ 541338 w 1169988"/>
                <a:gd name="connsiteY20" fmla="*/ 855663 h 1349376"/>
                <a:gd name="connsiteX21" fmla="*/ 765175 w 1169988"/>
                <a:gd name="connsiteY21" fmla="*/ 900113 h 1349376"/>
                <a:gd name="connsiteX22" fmla="*/ 811213 w 1169988"/>
                <a:gd name="connsiteY22" fmla="*/ 990601 h 1349376"/>
                <a:gd name="connsiteX23" fmla="*/ 811213 w 1169988"/>
                <a:gd name="connsiteY23" fmla="*/ 1035051 h 1349376"/>
                <a:gd name="connsiteX24" fmla="*/ 900113 w 1169988"/>
                <a:gd name="connsiteY24" fmla="*/ 1125539 h 1349376"/>
                <a:gd name="connsiteX25" fmla="*/ 855663 w 1169988"/>
                <a:gd name="connsiteY25" fmla="*/ 1260476 h 1349376"/>
                <a:gd name="connsiteX26" fmla="*/ 765175 w 1169988"/>
                <a:gd name="connsiteY26" fmla="*/ 1260476 h 1349376"/>
                <a:gd name="connsiteX27" fmla="*/ 676275 w 1169988"/>
                <a:gd name="connsiteY27" fmla="*/ 1349376 h 1349376"/>
                <a:gd name="connsiteX28" fmla="*/ 676275 w 1169988"/>
                <a:gd name="connsiteY28" fmla="*/ 1260476 h 1349376"/>
                <a:gd name="connsiteX29" fmla="*/ 630238 w 1169988"/>
                <a:gd name="connsiteY29" fmla="*/ 1169989 h 1349376"/>
                <a:gd name="connsiteX30" fmla="*/ 541338 w 1169988"/>
                <a:gd name="connsiteY30" fmla="*/ 1260476 h 1349376"/>
                <a:gd name="connsiteX31" fmla="*/ 495300 w 1169988"/>
                <a:gd name="connsiteY31" fmla="*/ 1169989 h 1349376"/>
                <a:gd name="connsiteX32" fmla="*/ 360363 w 1169988"/>
                <a:gd name="connsiteY32" fmla="*/ 1169989 h 1349376"/>
                <a:gd name="connsiteX33" fmla="*/ 225425 w 1169988"/>
                <a:gd name="connsiteY33" fmla="*/ 1079501 h 1349376"/>
                <a:gd name="connsiteX34" fmla="*/ 225425 w 1169988"/>
                <a:gd name="connsiteY34" fmla="*/ 1035051 h 1349376"/>
                <a:gd name="connsiteX35" fmla="*/ 269875 w 1169988"/>
                <a:gd name="connsiteY35" fmla="*/ 990601 h 1349376"/>
                <a:gd name="connsiteX36" fmla="*/ 269875 w 1169988"/>
                <a:gd name="connsiteY36" fmla="*/ 900113 h 1349376"/>
                <a:gd name="connsiteX37" fmla="*/ 360363 w 1169988"/>
                <a:gd name="connsiteY37" fmla="*/ 809626 h 1349376"/>
                <a:gd name="connsiteX38" fmla="*/ 315913 w 1169988"/>
                <a:gd name="connsiteY38" fmla="*/ 720726 h 1349376"/>
                <a:gd name="connsiteX39" fmla="*/ 180975 w 1169988"/>
                <a:gd name="connsiteY39" fmla="*/ 720726 h 1349376"/>
                <a:gd name="connsiteX40" fmla="*/ 0 w 1169988"/>
                <a:gd name="connsiteY40" fmla="*/ 630238 h 1349376"/>
                <a:gd name="connsiteX41" fmla="*/ 46038 w 1169988"/>
                <a:gd name="connsiteY41" fmla="*/ 539751 h 1349376"/>
                <a:gd name="connsiteX42" fmla="*/ 0 w 1169988"/>
                <a:gd name="connsiteY42" fmla="*/ 404813 h 1349376"/>
                <a:gd name="connsiteX43" fmla="*/ 180975 w 1169988"/>
                <a:gd name="connsiteY43" fmla="*/ 495301 h 1349376"/>
                <a:gd name="connsiteX44" fmla="*/ 225425 w 1169988"/>
                <a:gd name="connsiteY44" fmla="*/ 449263 h 1349376"/>
                <a:gd name="connsiteX45" fmla="*/ 225425 w 1169988"/>
                <a:gd name="connsiteY45" fmla="*/ 360363 h 1349376"/>
                <a:gd name="connsiteX46" fmla="*/ 269875 w 1169988"/>
                <a:gd name="connsiteY46" fmla="*/ 314325 h 1349376"/>
                <a:gd name="connsiteX47" fmla="*/ 360363 w 1169988"/>
                <a:gd name="connsiteY47" fmla="*/ 360363 h 1349376"/>
                <a:gd name="connsiteX48" fmla="*/ 406400 w 1169988"/>
                <a:gd name="connsiteY48" fmla="*/ 360363 h 1349376"/>
                <a:gd name="connsiteX49" fmla="*/ 360363 w 1169988"/>
                <a:gd name="connsiteY49" fmla="*/ 314325 h 1349376"/>
                <a:gd name="connsiteX50" fmla="*/ 495300 w 1169988"/>
                <a:gd name="connsiteY50" fmla="*/ 269875 h 1349376"/>
                <a:gd name="connsiteX51" fmla="*/ 450850 w 1169988"/>
                <a:gd name="connsiteY51" fmla="*/ 225425 h 1349376"/>
                <a:gd name="connsiteX52" fmla="*/ 495300 w 1169988"/>
                <a:gd name="connsiteY52" fmla="*/ 179388 h 1349376"/>
                <a:gd name="connsiteX53" fmla="*/ 406400 w 1169988"/>
                <a:gd name="connsiteY53" fmla="*/ 134938 h 1349376"/>
                <a:gd name="connsiteX54" fmla="*/ 495300 w 1169988"/>
                <a:gd name="connsiteY54" fmla="*/ 90488 h 1349376"/>
                <a:gd name="connsiteX55" fmla="*/ 676275 w 1169988"/>
                <a:gd name="connsiteY55" fmla="*/ 179388 h 1349376"/>
                <a:gd name="connsiteX56" fmla="*/ 720725 w 1169988"/>
                <a:gd name="connsiteY56" fmla="*/ 134938 h 1349376"/>
                <a:gd name="connsiteX57" fmla="*/ 676275 w 1169988"/>
                <a:gd name="connsiteY57" fmla="*/ 44450 h 1349376"/>
                <a:gd name="connsiteX58" fmla="*/ 720725 w 1169988"/>
                <a:gd name="connsiteY58" fmla="*/ 0 h 1349376"/>
                <a:gd name="connsiteX0" fmla="*/ 720725 w 1169988"/>
                <a:gd name="connsiteY0" fmla="*/ 0 h 1349376"/>
                <a:gd name="connsiteX1" fmla="*/ 811213 w 1169988"/>
                <a:gd name="connsiteY1" fmla="*/ 44450 h 1349376"/>
                <a:gd name="connsiteX2" fmla="*/ 900113 w 1169988"/>
                <a:gd name="connsiteY2" fmla="*/ 179388 h 1349376"/>
                <a:gd name="connsiteX3" fmla="*/ 990600 w 1169988"/>
                <a:gd name="connsiteY3" fmla="*/ 225425 h 1349376"/>
                <a:gd name="connsiteX4" fmla="*/ 900113 w 1169988"/>
                <a:gd name="connsiteY4" fmla="*/ 314325 h 1349376"/>
                <a:gd name="connsiteX5" fmla="*/ 1035050 w 1169988"/>
                <a:gd name="connsiteY5" fmla="*/ 449263 h 1349376"/>
                <a:gd name="connsiteX6" fmla="*/ 990600 w 1169988"/>
                <a:gd name="connsiteY6" fmla="*/ 495301 h 1349376"/>
                <a:gd name="connsiteX7" fmla="*/ 1081088 w 1169988"/>
                <a:gd name="connsiteY7" fmla="*/ 584201 h 1349376"/>
                <a:gd name="connsiteX8" fmla="*/ 1035050 w 1169988"/>
                <a:gd name="connsiteY8" fmla="*/ 584201 h 1349376"/>
                <a:gd name="connsiteX9" fmla="*/ 1081088 w 1169988"/>
                <a:gd name="connsiteY9" fmla="*/ 674688 h 1349376"/>
                <a:gd name="connsiteX10" fmla="*/ 1125538 w 1169988"/>
                <a:gd name="connsiteY10" fmla="*/ 674688 h 1349376"/>
                <a:gd name="connsiteX11" fmla="*/ 1169988 w 1169988"/>
                <a:gd name="connsiteY11" fmla="*/ 765176 h 1349376"/>
                <a:gd name="connsiteX12" fmla="*/ 1035050 w 1169988"/>
                <a:gd name="connsiteY12" fmla="*/ 855663 h 1349376"/>
                <a:gd name="connsiteX13" fmla="*/ 990600 w 1169988"/>
                <a:gd name="connsiteY13" fmla="*/ 855663 h 1349376"/>
                <a:gd name="connsiteX14" fmla="*/ 855663 w 1169988"/>
                <a:gd name="connsiteY14" fmla="*/ 944563 h 1349376"/>
                <a:gd name="connsiteX15" fmla="*/ 855663 w 1169988"/>
                <a:gd name="connsiteY15" fmla="*/ 944563 h 1349376"/>
                <a:gd name="connsiteX16" fmla="*/ 811213 w 1169988"/>
                <a:gd name="connsiteY16" fmla="*/ 990600 h 1349376"/>
                <a:gd name="connsiteX17" fmla="*/ 765175 w 1169988"/>
                <a:gd name="connsiteY17" fmla="*/ 900113 h 1349376"/>
                <a:gd name="connsiteX18" fmla="*/ 585788 w 1169988"/>
                <a:gd name="connsiteY18" fmla="*/ 900113 h 1349376"/>
                <a:gd name="connsiteX19" fmla="*/ 541338 w 1169988"/>
                <a:gd name="connsiteY19" fmla="*/ 855663 h 1349376"/>
                <a:gd name="connsiteX20" fmla="*/ 765175 w 1169988"/>
                <a:gd name="connsiteY20" fmla="*/ 900113 h 1349376"/>
                <a:gd name="connsiteX21" fmla="*/ 811213 w 1169988"/>
                <a:gd name="connsiteY21" fmla="*/ 990601 h 1349376"/>
                <a:gd name="connsiteX22" fmla="*/ 811213 w 1169988"/>
                <a:gd name="connsiteY22" fmla="*/ 1035051 h 1349376"/>
                <a:gd name="connsiteX23" fmla="*/ 900113 w 1169988"/>
                <a:gd name="connsiteY23" fmla="*/ 1125539 h 1349376"/>
                <a:gd name="connsiteX24" fmla="*/ 855663 w 1169988"/>
                <a:gd name="connsiteY24" fmla="*/ 1260476 h 1349376"/>
                <a:gd name="connsiteX25" fmla="*/ 765175 w 1169988"/>
                <a:gd name="connsiteY25" fmla="*/ 1260476 h 1349376"/>
                <a:gd name="connsiteX26" fmla="*/ 676275 w 1169988"/>
                <a:gd name="connsiteY26" fmla="*/ 1349376 h 1349376"/>
                <a:gd name="connsiteX27" fmla="*/ 676275 w 1169988"/>
                <a:gd name="connsiteY27" fmla="*/ 1260476 h 1349376"/>
                <a:gd name="connsiteX28" fmla="*/ 630238 w 1169988"/>
                <a:gd name="connsiteY28" fmla="*/ 1169989 h 1349376"/>
                <a:gd name="connsiteX29" fmla="*/ 541338 w 1169988"/>
                <a:gd name="connsiteY29" fmla="*/ 1260476 h 1349376"/>
                <a:gd name="connsiteX30" fmla="*/ 495300 w 1169988"/>
                <a:gd name="connsiteY30" fmla="*/ 1169989 h 1349376"/>
                <a:gd name="connsiteX31" fmla="*/ 360363 w 1169988"/>
                <a:gd name="connsiteY31" fmla="*/ 1169989 h 1349376"/>
                <a:gd name="connsiteX32" fmla="*/ 225425 w 1169988"/>
                <a:gd name="connsiteY32" fmla="*/ 1079501 h 1349376"/>
                <a:gd name="connsiteX33" fmla="*/ 225425 w 1169988"/>
                <a:gd name="connsiteY33" fmla="*/ 1035051 h 1349376"/>
                <a:gd name="connsiteX34" fmla="*/ 269875 w 1169988"/>
                <a:gd name="connsiteY34" fmla="*/ 990601 h 1349376"/>
                <a:gd name="connsiteX35" fmla="*/ 269875 w 1169988"/>
                <a:gd name="connsiteY35" fmla="*/ 900113 h 1349376"/>
                <a:gd name="connsiteX36" fmla="*/ 360363 w 1169988"/>
                <a:gd name="connsiteY36" fmla="*/ 809626 h 1349376"/>
                <a:gd name="connsiteX37" fmla="*/ 315913 w 1169988"/>
                <a:gd name="connsiteY37" fmla="*/ 720726 h 1349376"/>
                <a:gd name="connsiteX38" fmla="*/ 180975 w 1169988"/>
                <a:gd name="connsiteY38" fmla="*/ 720726 h 1349376"/>
                <a:gd name="connsiteX39" fmla="*/ 0 w 1169988"/>
                <a:gd name="connsiteY39" fmla="*/ 630238 h 1349376"/>
                <a:gd name="connsiteX40" fmla="*/ 46038 w 1169988"/>
                <a:gd name="connsiteY40" fmla="*/ 539751 h 1349376"/>
                <a:gd name="connsiteX41" fmla="*/ 0 w 1169988"/>
                <a:gd name="connsiteY41" fmla="*/ 404813 h 1349376"/>
                <a:gd name="connsiteX42" fmla="*/ 180975 w 1169988"/>
                <a:gd name="connsiteY42" fmla="*/ 495301 h 1349376"/>
                <a:gd name="connsiteX43" fmla="*/ 225425 w 1169988"/>
                <a:gd name="connsiteY43" fmla="*/ 449263 h 1349376"/>
                <a:gd name="connsiteX44" fmla="*/ 225425 w 1169988"/>
                <a:gd name="connsiteY44" fmla="*/ 360363 h 1349376"/>
                <a:gd name="connsiteX45" fmla="*/ 269875 w 1169988"/>
                <a:gd name="connsiteY45" fmla="*/ 314325 h 1349376"/>
                <a:gd name="connsiteX46" fmla="*/ 360363 w 1169988"/>
                <a:gd name="connsiteY46" fmla="*/ 360363 h 1349376"/>
                <a:gd name="connsiteX47" fmla="*/ 406400 w 1169988"/>
                <a:gd name="connsiteY47" fmla="*/ 360363 h 1349376"/>
                <a:gd name="connsiteX48" fmla="*/ 360363 w 1169988"/>
                <a:gd name="connsiteY48" fmla="*/ 314325 h 1349376"/>
                <a:gd name="connsiteX49" fmla="*/ 495300 w 1169988"/>
                <a:gd name="connsiteY49" fmla="*/ 269875 h 1349376"/>
                <a:gd name="connsiteX50" fmla="*/ 450850 w 1169988"/>
                <a:gd name="connsiteY50" fmla="*/ 225425 h 1349376"/>
                <a:gd name="connsiteX51" fmla="*/ 495300 w 1169988"/>
                <a:gd name="connsiteY51" fmla="*/ 179388 h 1349376"/>
                <a:gd name="connsiteX52" fmla="*/ 406400 w 1169988"/>
                <a:gd name="connsiteY52" fmla="*/ 134938 h 1349376"/>
                <a:gd name="connsiteX53" fmla="*/ 495300 w 1169988"/>
                <a:gd name="connsiteY53" fmla="*/ 90488 h 1349376"/>
                <a:gd name="connsiteX54" fmla="*/ 676275 w 1169988"/>
                <a:gd name="connsiteY54" fmla="*/ 179388 h 1349376"/>
                <a:gd name="connsiteX55" fmla="*/ 720725 w 1169988"/>
                <a:gd name="connsiteY55" fmla="*/ 134938 h 1349376"/>
                <a:gd name="connsiteX56" fmla="*/ 676275 w 1169988"/>
                <a:gd name="connsiteY56" fmla="*/ 44450 h 1349376"/>
                <a:gd name="connsiteX57" fmla="*/ 720725 w 1169988"/>
                <a:gd name="connsiteY57" fmla="*/ 0 h 1349376"/>
                <a:gd name="connsiteX0" fmla="*/ 720725 w 1169988"/>
                <a:gd name="connsiteY0" fmla="*/ 0 h 1349376"/>
                <a:gd name="connsiteX1" fmla="*/ 811213 w 1169988"/>
                <a:gd name="connsiteY1" fmla="*/ 44450 h 1349376"/>
                <a:gd name="connsiteX2" fmla="*/ 900113 w 1169988"/>
                <a:gd name="connsiteY2" fmla="*/ 179388 h 1349376"/>
                <a:gd name="connsiteX3" fmla="*/ 990600 w 1169988"/>
                <a:gd name="connsiteY3" fmla="*/ 225425 h 1349376"/>
                <a:gd name="connsiteX4" fmla="*/ 900113 w 1169988"/>
                <a:gd name="connsiteY4" fmla="*/ 314325 h 1349376"/>
                <a:gd name="connsiteX5" fmla="*/ 1035050 w 1169988"/>
                <a:gd name="connsiteY5" fmla="*/ 449263 h 1349376"/>
                <a:gd name="connsiteX6" fmla="*/ 990600 w 1169988"/>
                <a:gd name="connsiteY6" fmla="*/ 495301 h 1349376"/>
                <a:gd name="connsiteX7" fmla="*/ 1081088 w 1169988"/>
                <a:gd name="connsiteY7" fmla="*/ 584201 h 1349376"/>
                <a:gd name="connsiteX8" fmla="*/ 1035050 w 1169988"/>
                <a:gd name="connsiteY8" fmla="*/ 584201 h 1349376"/>
                <a:gd name="connsiteX9" fmla="*/ 1081088 w 1169988"/>
                <a:gd name="connsiteY9" fmla="*/ 674688 h 1349376"/>
                <a:gd name="connsiteX10" fmla="*/ 1125538 w 1169988"/>
                <a:gd name="connsiteY10" fmla="*/ 674688 h 1349376"/>
                <a:gd name="connsiteX11" fmla="*/ 1169988 w 1169988"/>
                <a:gd name="connsiteY11" fmla="*/ 765176 h 1349376"/>
                <a:gd name="connsiteX12" fmla="*/ 1035050 w 1169988"/>
                <a:gd name="connsiteY12" fmla="*/ 855663 h 1349376"/>
                <a:gd name="connsiteX13" fmla="*/ 990600 w 1169988"/>
                <a:gd name="connsiteY13" fmla="*/ 855663 h 1349376"/>
                <a:gd name="connsiteX14" fmla="*/ 855663 w 1169988"/>
                <a:gd name="connsiteY14" fmla="*/ 944563 h 1349376"/>
                <a:gd name="connsiteX15" fmla="*/ 855663 w 1169988"/>
                <a:gd name="connsiteY15" fmla="*/ 944563 h 1349376"/>
                <a:gd name="connsiteX16" fmla="*/ 811213 w 1169988"/>
                <a:gd name="connsiteY16" fmla="*/ 990600 h 1349376"/>
                <a:gd name="connsiteX17" fmla="*/ 765175 w 1169988"/>
                <a:gd name="connsiteY17" fmla="*/ 900113 h 1349376"/>
                <a:gd name="connsiteX18" fmla="*/ 585788 w 1169988"/>
                <a:gd name="connsiteY18" fmla="*/ 900113 h 1349376"/>
                <a:gd name="connsiteX19" fmla="*/ 765175 w 1169988"/>
                <a:gd name="connsiteY19" fmla="*/ 900113 h 1349376"/>
                <a:gd name="connsiteX20" fmla="*/ 811213 w 1169988"/>
                <a:gd name="connsiteY20" fmla="*/ 990601 h 1349376"/>
                <a:gd name="connsiteX21" fmla="*/ 811213 w 1169988"/>
                <a:gd name="connsiteY21" fmla="*/ 1035051 h 1349376"/>
                <a:gd name="connsiteX22" fmla="*/ 900113 w 1169988"/>
                <a:gd name="connsiteY22" fmla="*/ 1125539 h 1349376"/>
                <a:gd name="connsiteX23" fmla="*/ 855663 w 1169988"/>
                <a:gd name="connsiteY23" fmla="*/ 1260476 h 1349376"/>
                <a:gd name="connsiteX24" fmla="*/ 765175 w 1169988"/>
                <a:gd name="connsiteY24" fmla="*/ 1260476 h 1349376"/>
                <a:gd name="connsiteX25" fmla="*/ 676275 w 1169988"/>
                <a:gd name="connsiteY25" fmla="*/ 1349376 h 1349376"/>
                <a:gd name="connsiteX26" fmla="*/ 676275 w 1169988"/>
                <a:gd name="connsiteY26" fmla="*/ 1260476 h 1349376"/>
                <a:gd name="connsiteX27" fmla="*/ 630238 w 1169988"/>
                <a:gd name="connsiteY27" fmla="*/ 1169989 h 1349376"/>
                <a:gd name="connsiteX28" fmla="*/ 541338 w 1169988"/>
                <a:gd name="connsiteY28" fmla="*/ 1260476 h 1349376"/>
                <a:gd name="connsiteX29" fmla="*/ 495300 w 1169988"/>
                <a:gd name="connsiteY29" fmla="*/ 1169989 h 1349376"/>
                <a:gd name="connsiteX30" fmla="*/ 360363 w 1169988"/>
                <a:gd name="connsiteY30" fmla="*/ 1169989 h 1349376"/>
                <a:gd name="connsiteX31" fmla="*/ 225425 w 1169988"/>
                <a:gd name="connsiteY31" fmla="*/ 1079501 h 1349376"/>
                <a:gd name="connsiteX32" fmla="*/ 225425 w 1169988"/>
                <a:gd name="connsiteY32" fmla="*/ 1035051 h 1349376"/>
                <a:gd name="connsiteX33" fmla="*/ 269875 w 1169988"/>
                <a:gd name="connsiteY33" fmla="*/ 990601 h 1349376"/>
                <a:gd name="connsiteX34" fmla="*/ 269875 w 1169988"/>
                <a:gd name="connsiteY34" fmla="*/ 900113 h 1349376"/>
                <a:gd name="connsiteX35" fmla="*/ 360363 w 1169988"/>
                <a:gd name="connsiteY35" fmla="*/ 809626 h 1349376"/>
                <a:gd name="connsiteX36" fmla="*/ 315913 w 1169988"/>
                <a:gd name="connsiteY36" fmla="*/ 720726 h 1349376"/>
                <a:gd name="connsiteX37" fmla="*/ 180975 w 1169988"/>
                <a:gd name="connsiteY37" fmla="*/ 720726 h 1349376"/>
                <a:gd name="connsiteX38" fmla="*/ 0 w 1169988"/>
                <a:gd name="connsiteY38" fmla="*/ 630238 h 1349376"/>
                <a:gd name="connsiteX39" fmla="*/ 46038 w 1169988"/>
                <a:gd name="connsiteY39" fmla="*/ 539751 h 1349376"/>
                <a:gd name="connsiteX40" fmla="*/ 0 w 1169988"/>
                <a:gd name="connsiteY40" fmla="*/ 404813 h 1349376"/>
                <a:gd name="connsiteX41" fmla="*/ 180975 w 1169988"/>
                <a:gd name="connsiteY41" fmla="*/ 495301 h 1349376"/>
                <a:gd name="connsiteX42" fmla="*/ 225425 w 1169988"/>
                <a:gd name="connsiteY42" fmla="*/ 449263 h 1349376"/>
                <a:gd name="connsiteX43" fmla="*/ 225425 w 1169988"/>
                <a:gd name="connsiteY43" fmla="*/ 360363 h 1349376"/>
                <a:gd name="connsiteX44" fmla="*/ 269875 w 1169988"/>
                <a:gd name="connsiteY44" fmla="*/ 314325 h 1349376"/>
                <a:gd name="connsiteX45" fmla="*/ 360363 w 1169988"/>
                <a:gd name="connsiteY45" fmla="*/ 360363 h 1349376"/>
                <a:gd name="connsiteX46" fmla="*/ 406400 w 1169988"/>
                <a:gd name="connsiteY46" fmla="*/ 360363 h 1349376"/>
                <a:gd name="connsiteX47" fmla="*/ 360363 w 1169988"/>
                <a:gd name="connsiteY47" fmla="*/ 314325 h 1349376"/>
                <a:gd name="connsiteX48" fmla="*/ 495300 w 1169988"/>
                <a:gd name="connsiteY48" fmla="*/ 269875 h 1349376"/>
                <a:gd name="connsiteX49" fmla="*/ 450850 w 1169988"/>
                <a:gd name="connsiteY49" fmla="*/ 225425 h 1349376"/>
                <a:gd name="connsiteX50" fmla="*/ 495300 w 1169988"/>
                <a:gd name="connsiteY50" fmla="*/ 179388 h 1349376"/>
                <a:gd name="connsiteX51" fmla="*/ 406400 w 1169988"/>
                <a:gd name="connsiteY51" fmla="*/ 134938 h 1349376"/>
                <a:gd name="connsiteX52" fmla="*/ 495300 w 1169988"/>
                <a:gd name="connsiteY52" fmla="*/ 90488 h 1349376"/>
                <a:gd name="connsiteX53" fmla="*/ 676275 w 1169988"/>
                <a:gd name="connsiteY53" fmla="*/ 179388 h 1349376"/>
                <a:gd name="connsiteX54" fmla="*/ 720725 w 1169988"/>
                <a:gd name="connsiteY54" fmla="*/ 134938 h 1349376"/>
                <a:gd name="connsiteX55" fmla="*/ 676275 w 1169988"/>
                <a:gd name="connsiteY55" fmla="*/ 44450 h 1349376"/>
                <a:gd name="connsiteX56" fmla="*/ 720725 w 1169988"/>
                <a:gd name="connsiteY56" fmla="*/ 0 h 1349376"/>
                <a:gd name="connsiteX0" fmla="*/ 720725 w 1169988"/>
                <a:gd name="connsiteY0" fmla="*/ 0 h 1349376"/>
                <a:gd name="connsiteX1" fmla="*/ 811213 w 1169988"/>
                <a:gd name="connsiteY1" fmla="*/ 44450 h 1349376"/>
                <a:gd name="connsiteX2" fmla="*/ 900113 w 1169988"/>
                <a:gd name="connsiteY2" fmla="*/ 179388 h 1349376"/>
                <a:gd name="connsiteX3" fmla="*/ 990600 w 1169988"/>
                <a:gd name="connsiteY3" fmla="*/ 225425 h 1349376"/>
                <a:gd name="connsiteX4" fmla="*/ 900113 w 1169988"/>
                <a:gd name="connsiteY4" fmla="*/ 314325 h 1349376"/>
                <a:gd name="connsiteX5" fmla="*/ 1035050 w 1169988"/>
                <a:gd name="connsiteY5" fmla="*/ 449263 h 1349376"/>
                <a:gd name="connsiteX6" fmla="*/ 990600 w 1169988"/>
                <a:gd name="connsiteY6" fmla="*/ 495301 h 1349376"/>
                <a:gd name="connsiteX7" fmla="*/ 1081088 w 1169988"/>
                <a:gd name="connsiteY7" fmla="*/ 584201 h 1349376"/>
                <a:gd name="connsiteX8" fmla="*/ 1035050 w 1169988"/>
                <a:gd name="connsiteY8" fmla="*/ 584201 h 1349376"/>
                <a:gd name="connsiteX9" fmla="*/ 1081088 w 1169988"/>
                <a:gd name="connsiteY9" fmla="*/ 674688 h 1349376"/>
                <a:gd name="connsiteX10" fmla="*/ 1125538 w 1169988"/>
                <a:gd name="connsiteY10" fmla="*/ 674688 h 1349376"/>
                <a:gd name="connsiteX11" fmla="*/ 1169988 w 1169988"/>
                <a:gd name="connsiteY11" fmla="*/ 765176 h 1349376"/>
                <a:gd name="connsiteX12" fmla="*/ 1035050 w 1169988"/>
                <a:gd name="connsiteY12" fmla="*/ 855663 h 1349376"/>
                <a:gd name="connsiteX13" fmla="*/ 990600 w 1169988"/>
                <a:gd name="connsiteY13" fmla="*/ 855663 h 1349376"/>
                <a:gd name="connsiteX14" fmla="*/ 855663 w 1169988"/>
                <a:gd name="connsiteY14" fmla="*/ 944563 h 1349376"/>
                <a:gd name="connsiteX15" fmla="*/ 855663 w 1169988"/>
                <a:gd name="connsiteY15" fmla="*/ 944563 h 1349376"/>
                <a:gd name="connsiteX16" fmla="*/ 811213 w 1169988"/>
                <a:gd name="connsiteY16" fmla="*/ 990600 h 1349376"/>
                <a:gd name="connsiteX17" fmla="*/ 765175 w 1169988"/>
                <a:gd name="connsiteY17" fmla="*/ 900113 h 1349376"/>
                <a:gd name="connsiteX18" fmla="*/ 765175 w 1169988"/>
                <a:gd name="connsiteY18" fmla="*/ 900113 h 1349376"/>
                <a:gd name="connsiteX19" fmla="*/ 811213 w 1169988"/>
                <a:gd name="connsiteY19" fmla="*/ 990601 h 1349376"/>
                <a:gd name="connsiteX20" fmla="*/ 811213 w 1169988"/>
                <a:gd name="connsiteY20" fmla="*/ 1035051 h 1349376"/>
                <a:gd name="connsiteX21" fmla="*/ 900113 w 1169988"/>
                <a:gd name="connsiteY21" fmla="*/ 1125539 h 1349376"/>
                <a:gd name="connsiteX22" fmla="*/ 855663 w 1169988"/>
                <a:gd name="connsiteY22" fmla="*/ 1260476 h 1349376"/>
                <a:gd name="connsiteX23" fmla="*/ 765175 w 1169988"/>
                <a:gd name="connsiteY23" fmla="*/ 1260476 h 1349376"/>
                <a:gd name="connsiteX24" fmla="*/ 676275 w 1169988"/>
                <a:gd name="connsiteY24" fmla="*/ 1349376 h 1349376"/>
                <a:gd name="connsiteX25" fmla="*/ 676275 w 1169988"/>
                <a:gd name="connsiteY25" fmla="*/ 1260476 h 1349376"/>
                <a:gd name="connsiteX26" fmla="*/ 630238 w 1169988"/>
                <a:gd name="connsiteY26" fmla="*/ 1169989 h 1349376"/>
                <a:gd name="connsiteX27" fmla="*/ 541338 w 1169988"/>
                <a:gd name="connsiteY27" fmla="*/ 1260476 h 1349376"/>
                <a:gd name="connsiteX28" fmla="*/ 495300 w 1169988"/>
                <a:gd name="connsiteY28" fmla="*/ 1169989 h 1349376"/>
                <a:gd name="connsiteX29" fmla="*/ 360363 w 1169988"/>
                <a:gd name="connsiteY29" fmla="*/ 1169989 h 1349376"/>
                <a:gd name="connsiteX30" fmla="*/ 225425 w 1169988"/>
                <a:gd name="connsiteY30" fmla="*/ 1079501 h 1349376"/>
                <a:gd name="connsiteX31" fmla="*/ 225425 w 1169988"/>
                <a:gd name="connsiteY31" fmla="*/ 1035051 h 1349376"/>
                <a:gd name="connsiteX32" fmla="*/ 269875 w 1169988"/>
                <a:gd name="connsiteY32" fmla="*/ 990601 h 1349376"/>
                <a:gd name="connsiteX33" fmla="*/ 269875 w 1169988"/>
                <a:gd name="connsiteY33" fmla="*/ 900113 h 1349376"/>
                <a:gd name="connsiteX34" fmla="*/ 360363 w 1169988"/>
                <a:gd name="connsiteY34" fmla="*/ 809626 h 1349376"/>
                <a:gd name="connsiteX35" fmla="*/ 315913 w 1169988"/>
                <a:gd name="connsiteY35" fmla="*/ 720726 h 1349376"/>
                <a:gd name="connsiteX36" fmla="*/ 180975 w 1169988"/>
                <a:gd name="connsiteY36" fmla="*/ 720726 h 1349376"/>
                <a:gd name="connsiteX37" fmla="*/ 0 w 1169988"/>
                <a:gd name="connsiteY37" fmla="*/ 630238 h 1349376"/>
                <a:gd name="connsiteX38" fmla="*/ 46038 w 1169988"/>
                <a:gd name="connsiteY38" fmla="*/ 539751 h 1349376"/>
                <a:gd name="connsiteX39" fmla="*/ 0 w 1169988"/>
                <a:gd name="connsiteY39" fmla="*/ 404813 h 1349376"/>
                <a:gd name="connsiteX40" fmla="*/ 180975 w 1169988"/>
                <a:gd name="connsiteY40" fmla="*/ 495301 h 1349376"/>
                <a:gd name="connsiteX41" fmla="*/ 225425 w 1169988"/>
                <a:gd name="connsiteY41" fmla="*/ 449263 h 1349376"/>
                <a:gd name="connsiteX42" fmla="*/ 225425 w 1169988"/>
                <a:gd name="connsiteY42" fmla="*/ 360363 h 1349376"/>
                <a:gd name="connsiteX43" fmla="*/ 269875 w 1169988"/>
                <a:gd name="connsiteY43" fmla="*/ 314325 h 1349376"/>
                <a:gd name="connsiteX44" fmla="*/ 360363 w 1169988"/>
                <a:gd name="connsiteY44" fmla="*/ 360363 h 1349376"/>
                <a:gd name="connsiteX45" fmla="*/ 406400 w 1169988"/>
                <a:gd name="connsiteY45" fmla="*/ 360363 h 1349376"/>
                <a:gd name="connsiteX46" fmla="*/ 360363 w 1169988"/>
                <a:gd name="connsiteY46" fmla="*/ 314325 h 1349376"/>
                <a:gd name="connsiteX47" fmla="*/ 495300 w 1169988"/>
                <a:gd name="connsiteY47" fmla="*/ 269875 h 1349376"/>
                <a:gd name="connsiteX48" fmla="*/ 450850 w 1169988"/>
                <a:gd name="connsiteY48" fmla="*/ 225425 h 1349376"/>
                <a:gd name="connsiteX49" fmla="*/ 495300 w 1169988"/>
                <a:gd name="connsiteY49" fmla="*/ 179388 h 1349376"/>
                <a:gd name="connsiteX50" fmla="*/ 406400 w 1169988"/>
                <a:gd name="connsiteY50" fmla="*/ 134938 h 1349376"/>
                <a:gd name="connsiteX51" fmla="*/ 495300 w 1169988"/>
                <a:gd name="connsiteY51" fmla="*/ 90488 h 1349376"/>
                <a:gd name="connsiteX52" fmla="*/ 676275 w 1169988"/>
                <a:gd name="connsiteY52" fmla="*/ 179388 h 1349376"/>
                <a:gd name="connsiteX53" fmla="*/ 720725 w 1169988"/>
                <a:gd name="connsiteY53" fmla="*/ 134938 h 1349376"/>
                <a:gd name="connsiteX54" fmla="*/ 676275 w 1169988"/>
                <a:gd name="connsiteY54" fmla="*/ 44450 h 1349376"/>
                <a:gd name="connsiteX55" fmla="*/ 720725 w 1169988"/>
                <a:gd name="connsiteY55" fmla="*/ 0 h 1349376"/>
                <a:gd name="connsiteX0" fmla="*/ 720725 w 1169988"/>
                <a:gd name="connsiteY0" fmla="*/ 0 h 1349376"/>
                <a:gd name="connsiteX1" fmla="*/ 811213 w 1169988"/>
                <a:gd name="connsiteY1" fmla="*/ 44450 h 1349376"/>
                <a:gd name="connsiteX2" fmla="*/ 900113 w 1169988"/>
                <a:gd name="connsiteY2" fmla="*/ 179388 h 1349376"/>
                <a:gd name="connsiteX3" fmla="*/ 990600 w 1169988"/>
                <a:gd name="connsiteY3" fmla="*/ 225425 h 1349376"/>
                <a:gd name="connsiteX4" fmla="*/ 900113 w 1169988"/>
                <a:gd name="connsiteY4" fmla="*/ 314325 h 1349376"/>
                <a:gd name="connsiteX5" fmla="*/ 1035050 w 1169988"/>
                <a:gd name="connsiteY5" fmla="*/ 449263 h 1349376"/>
                <a:gd name="connsiteX6" fmla="*/ 990600 w 1169988"/>
                <a:gd name="connsiteY6" fmla="*/ 495301 h 1349376"/>
                <a:gd name="connsiteX7" fmla="*/ 1081088 w 1169988"/>
                <a:gd name="connsiteY7" fmla="*/ 584201 h 1349376"/>
                <a:gd name="connsiteX8" fmla="*/ 1035050 w 1169988"/>
                <a:gd name="connsiteY8" fmla="*/ 584201 h 1349376"/>
                <a:gd name="connsiteX9" fmla="*/ 1081088 w 1169988"/>
                <a:gd name="connsiteY9" fmla="*/ 674688 h 1349376"/>
                <a:gd name="connsiteX10" fmla="*/ 1125538 w 1169988"/>
                <a:gd name="connsiteY10" fmla="*/ 674688 h 1349376"/>
                <a:gd name="connsiteX11" fmla="*/ 1169988 w 1169988"/>
                <a:gd name="connsiteY11" fmla="*/ 765176 h 1349376"/>
                <a:gd name="connsiteX12" fmla="*/ 1035050 w 1169988"/>
                <a:gd name="connsiteY12" fmla="*/ 855663 h 1349376"/>
                <a:gd name="connsiteX13" fmla="*/ 990600 w 1169988"/>
                <a:gd name="connsiteY13" fmla="*/ 855663 h 1349376"/>
                <a:gd name="connsiteX14" fmla="*/ 855663 w 1169988"/>
                <a:gd name="connsiteY14" fmla="*/ 944563 h 1349376"/>
                <a:gd name="connsiteX15" fmla="*/ 855663 w 1169988"/>
                <a:gd name="connsiteY15" fmla="*/ 944563 h 1349376"/>
                <a:gd name="connsiteX16" fmla="*/ 811213 w 1169988"/>
                <a:gd name="connsiteY16" fmla="*/ 990600 h 1349376"/>
                <a:gd name="connsiteX17" fmla="*/ 765175 w 1169988"/>
                <a:gd name="connsiteY17" fmla="*/ 900113 h 1349376"/>
                <a:gd name="connsiteX18" fmla="*/ 811213 w 1169988"/>
                <a:gd name="connsiteY18" fmla="*/ 990601 h 1349376"/>
                <a:gd name="connsiteX19" fmla="*/ 811213 w 1169988"/>
                <a:gd name="connsiteY19" fmla="*/ 1035051 h 1349376"/>
                <a:gd name="connsiteX20" fmla="*/ 900113 w 1169988"/>
                <a:gd name="connsiteY20" fmla="*/ 1125539 h 1349376"/>
                <a:gd name="connsiteX21" fmla="*/ 855663 w 1169988"/>
                <a:gd name="connsiteY21" fmla="*/ 1260476 h 1349376"/>
                <a:gd name="connsiteX22" fmla="*/ 765175 w 1169988"/>
                <a:gd name="connsiteY22" fmla="*/ 1260476 h 1349376"/>
                <a:gd name="connsiteX23" fmla="*/ 676275 w 1169988"/>
                <a:gd name="connsiteY23" fmla="*/ 1349376 h 1349376"/>
                <a:gd name="connsiteX24" fmla="*/ 676275 w 1169988"/>
                <a:gd name="connsiteY24" fmla="*/ 1260476 h 1349376"/>
                <a:gd name="connsiteX25" fmla="*/ 630238 w 1169988"/>
                <a:gd name="connsiteY25" fmla="*/ 1169989 h 1349376"/>
                <a:gd name="connsiteX26" fmla="*/ 541338 w 1169988"/>
                <a:gd name="connsiteY26" fmla="*/ 1260476 h 1349376"/>
                <a:gd name="connsiteX27" fmla="*/ 495300 w 1169988"/>
                <a:gd name="connsiteY27" fmla="*/ 1169989 h 1349376"/>
                <a:gd name="connsiteX28" fmla="*/ 360363 w 1169988"/>
                <a:gd name="connsiteY28" fmla="*/ 1169989 h 1349376"/>
                <a:gd name="connsiteX29" fmla="*/ 225425 w 1169988"/>
                <a:gd name="connsiteY29" fmla="*/ 1079501 h 1349376"/>
                <a:gd name="connsiteX30" fmla="*/ 225425 w 1169988"/>
                <a:gd name="connsiteY30" fmla="*/ 1035051 h 1349376"/>
                <a:gd name="connsiteX31" fmla="*/ 269875 w 1169988"/>
                <a:gd name="connsiteY31" fmla="*/ 990601 h 1349376"/>
                <a:gd name="connsiteX32" fmla="*/ 269875 w 1169988"/>
                <a:gd name="connsiteY32" fmla="*/ 900113 h 1349376"/>
                <a:gd name="connsiteX33" fmla="*/ 360363 w 1169988"/>
                <a:gd name="connsiteY33" fmla="*/ 809626 h 1349376"/>
                <a:gd name="connsiteX34" fmla="*/ 315913 w 1169988"/>
                <a:gd name="connsiteY34" fmla="*/ 720726 h 1349376"/>
                <a:gd name="connsiteX35" fmla="*/ 180975 w 1169988"/>
                <a:gd name="connsiteY35" fmla="*/ 720726 h 1349376"/>
                <a:gd name="connsiteX36" fmla="*/ 0 w 1169988"/>
                <a:gd name="connsiteY36" fmla="*/ 630238 h 1349376"/>
                <a:gd name="connsiteX37" fmla="*/ 46038 w 1169988"/>
                <a:gd name="connsiteY37" fmla="*/ 539751 h 1349376"/>
                <a:gd name="connsiteX38" fmla="*/ 0 w 1169988"/>
                <a:gd name="connsiteY38" fmla="*/ 404813 h 1349376"/>
                <a:gd name="connsiteX39" fmla="*/ 180975 w 1169988"/>
                <a:gd name="connsiteY39" fmla="*/ 495301 h 1349376"/>
                <a:gd name="connsiteX40" fmla="*/ 225425 w 1169988"/>
                <a:gd name="connsiteY40" fmla="*/ 449263 h 1349376"/>
                <a:gd name="connsiteX41" fmla="*/ 225425 w 1169988"/>
                <a:gd name="connsiteY41" fmla="*/ 360363 h 1349376"/>
                <a:gd name="connsiteX42" fmla="*/ 269875 w 1169988"/>
                <a:gd name="connsiteY42" fmla="*/ 314325 h 1349376"/>
                <a:gd name="connsiteX43" fmla="*/ 360363 w 1169988"/>
                <a:gd name="connsiteY43" fmla="*/ 360363 h 1349376"/>
                <a:gd name="connsiteX44" fmla="*/ 406400 w 1169988"/>
                <a:gd name="connsiteY44" fmla="*/ 360363 h 1349376"/>
                <a:gd name="connsiteX45" fmla="*/ 360363 w 1169988"/>
                <a:gd name="connsiteY45" fmla="*/ 314325 h 1349376"/>
                <a:gd name="connsiteX46" fmla="*/ 495300 w 1169988"/>
                <a:gd name="connsiteY46" fmla="*/ 269875 h 1349376"/>
                <a:gd name="connsiteX47" fmla="*/ 450850 w 1169988"/>
                <a:gd name="connsiteY47" fmla="*/ 225425 h 1349376"/>
                <a:gd name="connsiteX48" fmla="*/ 495300 w 1169988"/>
                <a:gd name="connsiteY48" fmla="*/ 179388 h 1349376"/>
                <a:gd name="connsiteX49" fmla="*/ 406400 w 1169988"/>
                <a:gd name="connsiteY49" fmla="*/ 134938 h 1349376"/>
                <a:gd name="connsiteX50" fmla="*/ 495300 w 1169988"/>
                <a:gd name="connsiteY50" fmla="*/ 90488 h 1349376"/>
                <a:gd name="connsiteX51" fmla="*/ 676275 w 1169988"/>
                <a:gd name="connsiteY51" fmla="*/ 179388 h 1349376"/>
                <a:gd name="connsiteX52" fmla="*/ 720725 w 1169988"/>
                <a:gd name="connsiteY52" fmla="*/ 134938 h 1349376"/>
                <a:gd name="connsiteX53" fmla="*/ 676275 w 1169988"/>
                <a:gd name="connsiteY53" fmla="*/ 44450 h 1349376"/>
                <a:gd name="connsiteX54" fmla="*/ 720725 w 1169988"/>
                <a:gd name="connsiteY54" fmla="*/ 0 h 1349376"/>
                <a:gd name="connsiteX0" fmla="*/ 720725 w 1169988"/>
                <a:gd name="connsiteY0" fmla="*/ 0 h 1349376"/>
                <a:gd name="connsiteX1" fmla="*/ 811213 w 1169988"/>
                <a:gd name="connsiteY1" fmla="*/ 44450 h 1349376"/>
                <a:gd name="connsiteX2" fmla="*/ 900113 w 1169988"/>
                <a:gd name="connsiteY2" fmla="*/ 179388 h 1349376"/>
                <a:gd name="connsiteX3" fmla="*/ 990600 w 1169988"/>
                <a:gd name="connsiteY3" fmla="*/ 225425 h 1349376"/>
                <a:gd name="connsiteX4" fmla="*/ 900113 w 1169988"/>
                <a:gd name="connsiteY4" fmla="*/ 314325 h 1349376"/>
                <a:gd name="connsiteX5" fmla="*/ 1035050 w 1169988"/>
                <a:gd name="connsiteY5" fmla="*/ 449263 h 1349376"/>
                <a:gd name="connsiteX6" fmla="*/ 990600 w 1169988"/>
                <a:gd name="connsiteY6" fmla="*/ 495301 h 1349376"/>
                <a:gd name="connsiteX7" fmla="*/ 1081088 w 1169988"/>
                <a:gd name="connsiteY7" fmla="*/ 584201 h 1349376"/>
                <a:gd name="connsiteX8" fmla="*/ 1035050 w 1169988"/>
                <a:gd name="connsiteY8" fmla="*/ 584201 h 1349376"/>
                <a:gd name="connsiteX9" fmla="*/ 1081088 w 1169988"/>
                <a:gd name="connsiteY9" fmla="*/ 674688 h 1349376"/>
                <a:gd name="connsiteX10" fmla="*/ 1125538 w 1169988"/>
                <a:gd name="connsiteY10" fmla="*/ 674688 h 1349376"/>
                <a:gd name="connsiteX11" fmla="*/ 1169988 w 1169988"/>
                <a:gd name="connsiteY11" fmla="*/ 765176 h 1349376"/>
                <a:gd name="connsiteX12" fmla="*/ 1035050 w 1169988"/>
                <a:gd name="connsiteY12" fmla="*/ 855663 h 1349376"/>
                <a:gd name="connsiteX13" fmla="*/ 990600 w 1169988"/>
                <a:gd name="connsiteY13" fmla="*/ 855663 h 1349376"/>
                <a:gd name="connsiteX14" fmla="*/ 855663 w 1169988"/>
                <a:gd name="connsiteY14" fmla="*/ 944563 h 1349376"/>
                <a:gd name="connsiteX15" fmla="*/ 855663 w 1169988"/>
                <a:gd name="connsiteY15" fmla="*/ 944563 h 1349376"/>
                <a:gd name="connsiteX16" fmla="*/ 811213 w 1169988"/>
                <a:gd name="connsiteY16" fmla="*/ 990600 h 1349376"/>
                <a:gd name="connsiteX17" fmla="*/ 811213 w 1169988"/>
                <a:gd name="connsiteY17" fmla="*/ 990601 h 1349376"/>
                <a:gd name="connsiteX18" fmla="*/ 811213 w 1169988"/>
                <a:gd name="connsiteY18" fmla="*/ 1035051 h 1349376"/>
                <a:gd name="connsiteX19" fmla="*/ 900113 w 1169988"/>
                <a:gd name="connsiteY19" fmla="*/ 1125539 h 1349376"/>
                <a:gd name="connsiteX20" fmla="*/ 855663 w 1169988"/>
                <a:gd name="connsiteY20" fmla="*/ 1260476 h 1349376"/>
                <a:gd name="connsiteX21" fmla="*/ 765175 w 1169988"/>
                <a:gd name="connsiteY21" fmla="*/ 1260476 h 1349376"/>
                <a:gd name="connsiteX22" fmla="*/ 676275 w 1169988"/>
                <a:gd name="connsiteY22" fmla="*/ 1349376 h 1349376"/>
                <a:gd name="connsiteX23" fmla="*/ 676275 w 1169988"/>
                <a:gd name="connsiteY23" fmla="*/ 1260476 h 1349376"/>
                <a:gd name="connsiteX24" fmla="*/ 630238 w 1169988"/>
                <a:gd name="connsiteY24" fmla="*/ 1169989 h 1349376"/>
                <a:gd name="connsiteX25" fmla="*/ 541338 w 1169988"/>
                <a:gd name="connsiteY25" fmla="*/ 1260476 h 1349376"/>
                <a:gd name="connsiteX26" fmla="*/ 495300 w 1169988"/>
                <a:gd name="connsiteY26" fmla="*/ 1169989 h 1349376"/>
                <a:gd name="connsiteX27" fmla="*/ 360363 w 1169988"/>
                <a:gd name="connsiteY27" fmla="*/ 1169989 h 1349376"/>
                <a:gd name="connsiteX28" fmla="*/ 225425 w 1169988"/>
                <a:gd name="connsiteY28" fmla="*/ 1079501 h 1349376"/>
                <a:gd name="connsiteX29" fmla="*/ 225425 w 1169988"/>
                <a:gd name="connsiteY29" fmla="*/ 1035051 h 1349376"/>
                <a:gd name="connsiteX30" fmla="*/ 269875 w 1169988"/>
                <a:gd name="connsiteY30" fmla="*/ 990601 h 1349376"/>
                <a:gd name="connsiteX31" fmla="*/ 269875 w 1169988"/>
                <a:gd name="connsiteY31" fmla="*/ 900113 h 1349376"/>
                <a:gd name="connsiteX32" fmla="*/ 360363 w 1169988"/>
                <a:gd name="connsiteY32" fmla="*/ 809626 h 1349376"/>
                <a:gd name="connsiteX33" fmla="*/ 315913 w 1169988"/>
                <a:gd name="connsiteY33" fmla="*/ 720726 h 1349376"/>
                <a:gd name="connsiteX34" fmla="*/ 180975 w 1169988"/>
                <a:gd name="connsiteY34" fmla="*/ 720726 h 1349376"/>
                <a:gd name="connsiteX35" fmla="*/ 0 w 1169988"/>
                <a:gd name="connsiteY35" fmla="*/ 630238 h 1349376"/>
                <a:gd name="connsiteX36" fmla="*/ 46038 w 1169988"/>
                <a:gd name="connsiteY36" fmla="*/ 539751 h 1349376"/>
                <a:gd name="connsiteX37" fmla="*/ 0 w 1169988"/>
                <a:gd name="connsiteY37" fmla="*/ 404813 h 1349376"/>
                <a:gd name="connsiteX38" fmla="*/ 180975 w 1169988"/>
                <a:gd name="connsiteY38" fmla="*/ 495301 h 1349376"/>
                <a:gd name="connsiteX39" fmla="*/ 225425 w 1169988"/>
                <a:gd name="connsiteY39" fmla="*/ 449263 h 1349376"/>
                <a:gd name="connsiteX40" fmla="*/ 225425 w 1169988"/>
                <a:gd name="connsiteY40" fmla="*/ 360363 h 1349376"/>
                <a:gd name="connsiteX41" fmla="*/ 269875 w 1169988"/>
                <a:gd name="connsiteY41" fmla="*/ 314325 h 1349376"/>
                <a:gd name="connsiteX42" fmla="*/ 360363 w 1169988"/>
                <a:gd name="connsiteY42" fmla="*/ 360363 h 1349376"/>
                <a:gd name="connsiteX43" fmla="*/ 406400 w 1169988"/>
                <a:gd name="connsiteY43" fmla="*/ 360363 h 1349376"/>
                <a:gd name="connsiteX44" fmla="*/ 360363 w 1169988"/>
                <a:gd name="connsiteY44" fmla="*/ 314325 h 1349376"/>
                <a:gd name="connsiteX45" fmla="*/ 495300 w 1169988"/>
                <a:gd name="connsiteY45" fmla="*/ 269875 h 1349376"/>
                <a:gd name="connsiteX46" fmla="*/ 450850 w 1169988"/>
                <a:gd name="connsiteY46" fmla="*/ 225425 h 1349376"/>
                <a:gd name="connsiteX47" fmla="*/ 495300 w 1169988"/>
                <a:gd name="connsiteY47" fmla="*/ 179388 h 1349376"/>
                <a:gd name="connsiteX48" fmla="*/ 406400 w 1169988"/>
                <a:gd name="connsiteY48" fmla="*/ 134938 h 1349376"/>
                <a:gd name="connsiteX49" fmla="*/ 495300 w 1169988"/>
                <a:gd name="connsiteY49" fmla="*/ 90488 h 1349376"/>
                <a:gd name="connsiteX50" fmla="*/ 676275 w 1169988"/>
                <a:gd name="connsiteY50" fmla="*/ 179388 h 1349376"/>
                <a:gd name="connsiteX51" fmla="*/ 720725 w 1169988"/>
                <a:gd name="connsiteY51" fmla="*/ 134938 h 1349376"/>
                <a:gd name="connsiteX52" fmla="*/ 676275 w 1169988"/>
                <a:gd name="connsiteY52" fmla="*/ 44450 h 1349376"/>
                <a:gd name="connsiteX53" fmla="*/ 720725 w 1169988"/>
                <a:gd name="connsiteY53" fmla="*/ 0 h 1349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169988" h="1349376">
                  <a:moveTo>
                    <a:pt x="720725" y="0"/>
                  </a:moveTo>
                  <a:lnTo>
                    <a:pt x="811213" y="44450"/>
                  </a:lnTo>
                  <a:lnTo>
                    <a:pt x="900113" y="179388"/>
                  </a:lnTo>
                  <a:lnTo>
                    <a:pt x="990600" y="225425"/>
                  </a:lnTo>
                  <a:lnTo>
                    <a:pt x="900113" y="314325"/>
                  </a:lnTo>
                  <a:lnTo>
                    <a:pt x="1035050" y="449263"/>
                  </a:lnTo>
                  <a:lnTo>
                    <a:pt x="990600" y="495301"/>
                  </a:lnTo>
                  <a:lnTo>
                    <a:pt x="1081088" y="584201"/>
                  </a:lnTo>
                  <a:lnTo>
                    <a:pt x="1035050" y="584201"/>
                  </a:lnTo>
                  <a:lnTo>
                    <a:pt x="1081088" y="674688"/>
                  </a:lnTo>
                  <a:lnTo>
                    <a:pt x="1125538" y="674688"/>
                  </a:lnTo>
                  <a:lnTo>
                    <a:pt x="1169988" y="765176"/>
                  </a:lnTo>
                  <a:lnTo>
                    <a:pt x="1035050" y="855663"/>
                  </a:lnTo>
                  <a:lnTo>
                    <a:pt x="990600" y="855663"/>
                  </a:lnTo>
                  <a:lnTo>
                    <a:pt x="855663" y="944563"/>
                  </a:lnTo>
                  <a:lnTo>
                    <a:pt x="855663" y="944563"/>
                  </a:lnTo>
                  <a:lnTo>
                    <a:pt x="811213" y="990600"/>
                  </a:lnTo>
                  <a:lnTo>
                    <a:pt x="811213" y="990601"/>
                  </a:lnTo>
                  <a:lnTo>
                    <a:pt x="811213" y="1035051"/>
                  </a:lnTo>
                  <a:lnTo>
                    <a:pt x="900113" y="1125539"/>
                  </a:lnTo>
                  <a:lnTo>
                    <a:pt x="855663" y="1260476"/>
                  </a:lnTo>
                  <a:lnTo>
                    <a:pt x="765175" y="1260476"/>
                  </a:lnTo>
                  <a:lnTo>
                    <a:pt x="676275" y="1349376"/>
                  </a:lnTo>
                  <a:lnTo>
                    <a:pt x="676275" y="1260476"/>
                  </a:lnTo>
                  <a:lnTo>
                    <a:pt x="630238" y="1169989"/>
                  </a:lnTo>
                  <a:lnTo>
                    <a:pt x="541338" y="1260476"/>
                  </a:lnTo>
                  <a:lnTo>
                    <a:pt x="495300" y="1169989"/>
                  </a:lnTo>
                  <a:lnTo>
                    <a:pt x="360363" y="1169989"/>
                  </a:lnTo>
                  <a:lnTo>
                    <a:pt x="225425" y="1079501"/>
                  </a:lnTo>
                  <a:lnTo>
                    <a:pt x="225425" y="1035051"/>
                  </a:lnTo>
                  <a:lnTo>
                    <a:pt x="269875" y="990601"/>
                  </a:lnTo>
                  <a:lnTo>
                    <a:pt x="269875" y="900113"/>
                  </a:lnTo>
                  <a:lnTo>
                    <a:pt x="360363" y="809626"/>
                  </a:lnTo>
                  <a:lnTo>
                    <a:pt x="315913" y="720726"/>
                  </a:lnTo>
                  <a:lnTo>
                    <a:pt x="180975" y="720726"/>
                  </a:lnTo>
                  <a:lnTo>
                    <a:pt x="0" y="630238"/>
                  </a:lnTo>
                  <a:lnTo>
                    <a:pt x="46038" y="539751"/>
                  </a:lnTo>
                  <a:lnTo>
                    <a:pt x="0" y="404813"/>
                  </a:lnTo>
                  <a:lnTo>
                    <a:pt x="180975" y="495301"/>
                  </a:lnTo>
                  <a:lnTo>
                    <a:pt x="225425" y="449263"/>
                  </a:lnTo>
                  <a:lnTo>
                    <a:pt x="225425" y="360363"/>
                  </a:lnTo>
                  <a:lnTo>
                    <a:pt x="269875" y="314325"/>
                  </a:lnTo>
                  <a:lnTo>
                    <a:pt x="360363" y="360363"/>
                  </a:lnTo>
                  <a:lnTo>
                    <a:pt x="406400" y="360363"/>
                  </a:lnTo>
                  <a:lnTo>
                    <a:pt x="360363" y="314325"/>
                  </a:lnTo>
                  <a:lnTo>
                    <a:pt x="495300" y="269875"/>
                  </a:lnTo>
                  <a:lnTo>
                    <a:pt x="450850" y="225425"/>
                  </a:lnTo>
                  <a:lnTo>
                    <a:pt x="495300" y="179388"/>
                  </a:lnTo>
                  <a:lnTo>
                    <a:pt x="406400" y="134938"/>
                  </a:lnTo>
                  <a:lnTo>
                    <a:pt x="495300" y="90488"/>
                  </a:lnTo>
                  <a:lnTo>
                    <a:pt x="676275" y="179388"/>
                  </a:lnTo>
                  <a:lnTo>
                    <a:pt x="720725" y="134938"/>
                  </a:lnTo>
                  <a:lnTo>
                    <a:pt x="676275" y="44450"/>
                  </a:lnTo>
                  <a:lnTo>
                    <a:pt x="72072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sp>
        <p:nvSpPr>
          <p:cNvPr id="3" name="楕円 2">
            <a:extLst>
              <a:ext uri="{FF2B5EF4-FFF2-40B4-BE49-F238E27FC236}">
                <a16:creationId xmlns:a16="http://schemas.microsoft.com/office/drawing/2014/main" id="{3977EBAB-2621-4792-9101-8BCB3271B201}"/>
              </a:ext>
            </a:extLst>
          </p:cNvPr>
          <p:cNvSpPr/>
          <p:nvPr/>
        </p:nvSpPr>
        <p:spPr>
          <a:xfrm>
            <a:off x="511897" y="1382507"/>
            <a:ext cx="1963055" cy="1578983"/>
          </a:xfrm>
          <a:prstGeom prst="ellipse">
            <a:avLst/>
          </a:prstGeom>
          <a:solidFill>
            <a:srgbClr val="FFC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7" name="四角形: 上の 2 つの角を丸める 106">
            <a:extLst>
              <a:ext uri="{FF2B5EF4-FFF2-40B4-BE49-F238E27FC236}">
                <a16:creationId xmlns:a16="http://schemas.microsoft.com/office/drawing/2014/main" id="{5486F00A-1445-44E1-8A14-0B7B8AD7187F}"/>
              </a:ext>
            </a:extLst>
          </p:cNvPr>
          <p:cNvSpPr/>
          <p:nvPr/>
        </p:nvSpPr>
        <p:spPr>
          <a:xfrm>
            <a:off x="1207635" y="2694"/>
            <a:ext cx="7523614" cy="847351"/>
          </a:xfrm>
          <a:prstGeom prst="round2SameRect">
            <a:avLst>
              <a:gd name="adj1" fmla="val 0"/>
              <a:gd name="adj2" fmla="val 23730"/>
            </a:avLst>
          </a:prstGeom>
          <a:solidFill>
            <a:srgbClr val="00206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02E7921E-AF76-432F-8E5C-58B61385CACC}"/>
              </a:ext>
            </a:extLst>
          </p:cNvPr>
          <p:cNvSpPr txBox="1"/>
          <p:nvPr/>
        </p:nvSpPr>
        <p:spPr>
          <a:xfrm>
            <a:off x="3244838" y="167110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埼玉県と言えば</a:t>
            </a:r>
          </a:p>
        </p:txBody>
      </p:sp>
      <p:sp>
        <p:nvSpPr>
          <p:cNvPr id="1025" name="吹き出し: 円形 1024">
            <a:extLst>
              <a:ext uri="{FF2B5EF4-FFF2-40B4-BE49-F238E27FC236}">
                <a16:creationId xmlns:a16="http://schemas.microsoft.com/office/drawing/2014/main" id="{BC8E8F9D-CD7C-4BD8-AC06-E21BB001F7FF}"/>
              </a:ext>
            </a:extLst>
          </p:cNvPr>
          <p:cNvSpPr/>
          <p:nvPr/>
        </p:nvSpPr>
        <p:spPr>
          <a:xfrm>
            <a:off x="356895" y="490275"/>
            <a:ext cx="1400750" cy="559029"/>
          </a:xfrm>
          <a:prstGeom prst="wedgeEllipseCallout">
            <a:avLst>
              <a:gd name="adj1" fmla="val 36740"/>
              <a:gd name="adj2" fmla="val 59414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名産品豊富</a:t>
            </a:r>
          </a:p>
        </p:txBody>
      </p:sp>
      <p:sp>
        <p:nvSpPr>
          <p:cNvPr id="1026" name="テキスト ボックス 1025">
            <a:extLst>
              <a:ext uri="{FF2B5EF4-FFF2-40B4-BE49-F238E27FC236}">
                <a16:creationId xmlns:a16="http://schemas.microsoft.com/office/drawing/2014/main" id="{1469AE4C-9439-4ED1-9309-7CB475BEDE7C}"/>
              </a:ext>
            </a:extLst>
          </p:cNvPr>
          <p:cNvSpPr txBox="1"/>
          <p:nvPr/>
        </p:nvSpPr>
        <p:spPr>
          <a:xfrm>
            <a:off x="8303908" y="2990915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クワイ</a:t>
            </a:r>
          </a:p>
        </p:txBody>
      </p: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7DFBEDBC-241A-4339-BBCB-41932D7E2B6E}"/>
              </a:ext>
            </a:extLst>
          </p:cNvPr>
          <p:cNvGrpSpPr/>
          <p:nvPr/>
        </p:nvGrpSpPr>
        <p:grpSpPr>
          <a:xfrm>
            <a:off x="518889" y="4140267"/>
            <a:ext cx="1552690" cy="1471937"/>
            <a:chOff x="919480" y="1468120"/>
            <a:chExt cx="3144520" cy="2980978"/>
          </a:xfrm>
        </p:grpSpPr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37123EA8-4EEA-4440-85B4-48B13AA0AF05}"/>
                </a:ext>
              </a:extLst>
            </p:cNvPr>
            <p:cNvSpPr/>
            <p:nvPr/>
          </p:nvSpPr>
          <p:spPr>
            <a:xfrm>
              <a:off x="919480" y="1468120"/>
              <a:ext cx="3144520" cy="2847340"/>
            </a:xfrm>
            <a:custGeom>
              <a:avLst/>
              <a:gdLst>
                <a:gd name="connsiteX0" fmla="*/ 1572260 w 3144520"/>
                <a:gd name="connsiteY0" fmla="*/ 0 h 2847340"/>
                <a:gd name="connsiteX1" fmla="*/ 3144520 w 3144520"/>
                <a:gd name="connsiteY1" fmla="*/ 1572260 h 2847340"/>
                <a:gd name="connsiteX2" fmla="*/ 2684016 w 3144520"/>
                <a:gd name="connsiteY2" fmla="*/ 2684016 h 2847340"/>
                <a:gd name="connsiteX3" fmla="*/ 2572770 w 3144520"/>
                <a:gd name="connsiteY3" fmla="*/ 2785123 h 2847340"/>
                <a:gd name="connsiteX4" fmla="*/ 2301716 w 3144520"/>
                <a:gd name="connsiteY4" fmla="*/ 2815397 h 2847340"/>
                <a:gd name="connsiteX5" fmla="*/ 1572260 w 3144520"/>
                <a:gd name="connsiteY5" fmla="*/ 2847340 h 2847340"/>
                <a:gd name="connsiteX6" fmla="*/ 842804 w 3144520"/>
                <a:gd name="connsiteY6" fmla="*/ 2815397 h 2847340"/>
                <a:gd name="connsiteX7" fmla="*/ 571750 w 3144520"/>
                <a:gd name="connsiteY7" fmla="*/ 2785123 h 2847340"/>
                <a:gd name="connsiteX8" fmla="*/ 460504 w 3144520"/>
                <a:gd name="connsiteY8" fmla="*/ 2684016 h 2847340"/>
                <a:gd name="connsiteX9" fmla="*/ 0 w 3144520"/>
                <a:gd name="connsiteY9" fmla="*/ 1572260 h 2847340"/>
                <a:gd name="connsiteX10" fmla="*/ 1572260 w 3144520"/>
                <a:gd name="connsiteY10" fmla="*/ 0 h 2847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44520" h="2847340">
                  <a:moveTo>
                    <a:pt x="1572260" y="0"/>
                  </a:moveTo>
                  <a:cubicBezTo>
                    <a:pt x="2440595" y="0"/>
                    <a:pt x="3144520" y="703925"/>
                    <a:pt x="3144520" y="1572260"/>
                  </a:cubicBezTo>
                  <a:cubicBezTo>
                    <a:pt x="3144520" y="2006428"/>
                    <a:pt x="2968539" y="2399493"/>
                    <a:pt x="2684016" y="2684016"/>
                  </a:cubicBezTo>
                  <a:lnTo>
                    <a:pt x="2572770" y="2785123"/>
                  </a:lnTo>
                  <a:lnTo>
                    <a:pt x="2301716" y="2815397"/>
                  </a:lnTo>
                  <a:cubicBezTo>
                    <a:pt x="2066095" y="2836341"/>
                    <a:pt x="1822134" y="2847340"/>
                    <a:pt x="1572260" y="2847340"/>
                  </a:cubicBezTo>
                  <a:cubicBezTo>
                    <a:pt x="1322386" y="2847340"/>
                    <a:pt x="1078425" y="2836341"/>
                    <a:pt x="842804" y="2815397"/>
                  </a:cubicBezTo>
                  <a:lnTo>
                    <a:pt x="571750" y="2785123"/>
                  </a:lnTo>
                  <a:lnTo>
                    <a:pt x="460504" y="2684016"/>
                  </a:lnTo>
                  <a:cubicBezTo>
                    <a:pt x="175981" y="2399493"/>
                    <a:pt x="0" y="2006428"/>
                    <a:pt x="0" y="1572260"/>
                  </a:cubicBezTo>
                  <a:cubicBezTo>
                    <a:pt x="0" y="703925"/>
                    <a:pt x="703925" y="0"/>
                    <a:pt x="1572260" y="0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50928082-50CD-407D-B6FD-E124223091C5}"/>
                </a:ext>
              </a:extLst>
            </p:cNvPr>
            <p:cNvGrpSpPr/>
            <p:nvPr/>
          </p:nvGrpSpPr>
          <p:grpSpPr>
            <a:xfrm>
              <a:off x="1071889" y="1665768"/>
              <a:ext cx="2057323" cy="1789645"/>
              <a:chOff x="732708" y="4436126"/>
              <a:chExt cx="1142942" cy="994234"/>
            </a:xfrm>
            <a:effectLst>
              <a:glow rad="63500">
                <a:srgbClr val="CC0099">
                  <a:alpha val="50000"/>
                </a:srgbClr>
              </a:glow>
            </a:effectLst>
          </p:grpSpPr>
          <p:grpSp>
            <p:nvGrpSpPr>
              <p:cNvPr id="768" name="グループ化 767">
                <a:extLst>
                  <a:ext uri="{FF2B5EF4-FFF2-40B4-BE49-F238E27FC236}">
                    <a16:creationId xmlns:a16="http://schemas.microsoft.com/office/drawing/2014/main" id="{9B1B7B80-C469-47EA-B680-96F7F5AF07C6}"/>
                  </a:ext>
                </a:extLst>
              </p:cNvPr>
              <p:cNvGrpSpPr/>
              <p:nvPr/>
            </p:nvGrpSpPr>
            <p:grpSpPr>
              <a:xfrm>
                <a:off x="732708" y="4436126"/>
                <a:ext cx="1142942" cy="994234"/>
                <a:chOff x="2125467" y="1203404"/>
                <a:chExt cx="3820335" cy="3906172"/>
              </a:xfrm>
              <a:solidFill>
                <a:srgbClr val="FF99FF"/>
              </a:solidFill>
            </p:grpSpPr>
            <p:sp>
              <p:nvSpPr>
                <p:cNvPr id="770" name="月 769">
                  <a:extLst>
                    <a:ext uri="{FF2B5EF4-FFF2-40B4-BE49-F238E27FC236}">
                      <a16:creationId xmlns:a16="http://schemas.microsoft.com/office/drawing/2014/main" id="{87F02809-6918-41F1-8175-D63189E01799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1" name="月 770">
                  <a:extLst>
                    <a:ext uri="{FF2B5EF4-FFF2-40B4-BE49-F238E27FC236}">
                      <a16:creationId xmlns:a16="http://schemas.microsoft.com/office/drawing/2014/main" id="{9D044077-15CA-478C-A5A4-4A76C95C886D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2" name="月 771">
                  <a:extLst>
                    <a:ext uri="{FF2B5EF4-FFF2-40B4-BE49-F238E27FC236}">
                      <a16:creationId xmlns:a16="http://schemas.microsoft.com/office/drawing/2014/main" id="{9EA79FA2-2672-4C8E-984F-944F10B99844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3" name="月 772">
                  <a:extLst>
                    <a:ext uri="{FF2B5EF4-FFF2-40B4-BE49-F238E27FC236}">
                      <a16:creationId xmlns:a16="http://schemas.microsoft.com/office/drawing/2014/main" id="{766F666F-B87F-4100-AB7B-F77B3EBE4288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4" name="月 773">
                  <a:extLst>
                    <a:ext uri="{FF2B5EF4-FFF2-40B4-BE49-F238E27FC236}">
                      <a16:creationId xmlns:a16="http://schemas.microsoft.com/office/drawing/2014/main" id="{9ED2692C-C284-4E0F-9228-3EC434D1C49D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5" name="月 774">
                  <a:extLst>
                    <a:ext uri="{FF2B5EF4-FFF2-40B4-BE49-F238E27FC236}">
                      <a16:creationId xmlns:a16="http://schemas.microsoft.com/office/drawing/2014/main" id="{D35B3FEC-02AD-41F9-9321-D5CDEA79592A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6" name="月 775">
                  <a:extLst>
                    <a:ext uri="{FF2B5EF4-FFF2-40B4-BE49-F238E27FC236}">
                      <a16:creationId xmlns:a16="http://schemas.microsoft.com/office/drawing/2014/main" id="{8EF0491C-B322-40D0-A9A6-D9053E25F9E8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7" name="月 776">
                  <a:extLst>
                    <a:ext uri="{FF2B5EF4-FFF2-40B4-BE49-F238E27FC236}">
                      <a16:creationId xmlns:a16="http://schemas.microsoft.com/office/drawing/2014/main" id="{D57C8FDC-FD88-422C-9CD7-BBEC84D2F37B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8" name="月 777">
                  <a:extLst>
                    <a:ext uri="{FF2B5EF4-FFF2-40B4-BE49-F238E27FC236}">
                      <a16:creationId xmlns:a16="http://schemas.microsoft.com/office/drawing/2014/main" id="{663C7809-ADB5-46F8-8690-590AD96E27E0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9" name="月 778">
                  <a:extLst>
                    <a:ext uri="{FF2B5EF4-FFF2-40B4-BE49-F238E27FC236}">
                      <a16:creationId xmlns:a16="http://schemas.microsoft.com/office/drawing/2014/main" id="{7480948A-0892-4636-9CBC-795B1E9E8D45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0" name="月 779">
                  <a:extLst>
                    <a:ext uri="{FF2B5EF4-FFF2-40B4-BE49-F238E27FC236}">
                      <a16:creationId xmlns:a16="http://schemas.microsoft.com/office/drawing/2014/main" id="{811935F3-04C1-4F93-800B-5BF3AC0BE1BD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1" name="月 780">
                  <a:extLst>
                    <a:ext uri="{FF2B5EF4-FFF2-40B4-BE49-F238E27FC236}">
                      <a16:creationId xmlns:a16="http://schemas.microsoft.com/office/drawing/2014/main" id="{D70240FA-4ECE-470C-B631-142BAD80A20D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2" name="月 781">
                  <a:extLst>
                    <a:ext uri="{FF2B5EF4-FFF2-40B4-BE49-F238E27FC236}">
                      <a16:creationId xmlns:a16="http://schemas.microsoft.com/office/drawing/2014/main" id="{E3EF93C1-ABC3-4A7A-BCA7-F4920131217C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3" name="月 782">
                  <a:extLst>
                    <a:ext uri="{FF2B5EF4-FFF2-40B4-BE49-F238E27FC236}">
                      <a16:creationId xmlns:a16="http://schemas.microsoft.com/office/drawing/2014/main" id="{7DB8A0B5-0E21-4498-B66D-430BF574581A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4" name="月 783">
                  <a:extLst>
                    <a:ext uri="{FF2B5EF4-FFF2-40B4-BE49-F238E27FC236}">
                      <a16:creationId xmlns:a16="http://schemas.microsoft.com/office/drawing/2014/main" id="{BFAEFEA4-106F-4410-9CCF-F986ED9486E7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5" name="月 784">
                  <a:extLst>
                    <a:ext uri="{FF2B5EF4-FFF2-40B4-BE49-F238E27FC236}">
                      <a16:creationId xmlns:a16="http://schemas.microsoft.com/office/drawing/2014/main" id="{20B07DB6-49D3-49A4-8309-A10E9AA1DB0E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6" name="月 785">
                  <a:extLst>
                    <a:ext uri="{FF2B5EF4-FFF2-40B4-BE49-F238E27FC236}">
                      <a16:creationId xmlns:a16="http://schemas.microsoft.com/office/drawing/2014/main" id="{7900B39B-281F-41C2-845C-8EDABFEA20A2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7" name="月 786">
                  <a:extLst>
                    <a:ext uri="{FF2B5EF4-FFF2-40B4-BE49-F238E27FC236}">
                      <a16:creationId xmlns:a16="http://schemas.microsoft.com/office/drawing/2014/main" id="{EF09EA96-641F-4515-B479-8CFA8B6C4749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8" name="月 787">
                  <a:extLst>
                    <a:ext uri="{FF2B5EF4-FFF2-40B4-BE49-F238E27FC236}">
                      <a16:creationId xmlns:a16="http://schemas.microsoft.com/office/drawing/2014/main" id="{A5EDD535-F099-4791-8D3D-0C5B564D766B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9" name="月 788">
                  <a:extLst>
                    <a:ext uri="{FF2B5EF4-FFF2-40B4-BE49-F238E27FC236}">
                      <a16:creationId xmlns:a16="http://schemas.microsoft.com/office/drawing/2014/main" id="{7642813C-EEA5-4D00-94E3-BC0C3A6C95A3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0" name="月 789">
                  <a:extLst>
                    <a:ext uri="{FF2B5EF4-FFF2-40B4-BE49-F238E27FC236}">
                      <a16:creationId xmlns:a16="http://schemas.microsoft.com/office/drawing/2014/main" id="{02703CB4-FEC7-4168-BED6-B64599B94EC5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1" name="月 790">
                  <a:extLst>
                    <a:ext uri="{FF2B5EF4-FFF2-40B4-BE49-F238E27FC236}">
                      <a16:creationId xmlns:a16="http://schemas.microsoft.com/office/drawing/2014/main" id="{64145C0C-985F-4924-9CED-9093A3CD2006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2" name="月 791">
                  <a:extLst>
                    <a:ext uri="{FF2B5EF4-FFF2-40B4-BE49-F238E27FC236}">
                      <a16:creationId xmlns:a16="http://schemas.microsoft.com/office/drawing/2014/main" id="{23C36547-EDCE-43DB-A654-6745A34EDB24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3" name="月 792">
                  <a:extLst>
                    <a:ext uri="{FF2B5EF4-FFF2-40B4-BE49-F238E27FC236}">
                      <a16:creationId xmlns:a16="http://schemas.microsoft.com/office/drawing/2014/main" id="{1F7D5EC7-F6D9-4E4B-92F4-926242510A31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4" name="月 793">
                  <a:extLst>
                    <a:ext uri="{FF2B5EF4-FFF2-40B4-BE49-F238E27FC236}">
                      <a16:creationId xmlns:a16="http://schemas.microsoft.com/office/drawing/2014/main" id="{56229F5F-E90B-4B38-8876-CD4EF89B6434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5" name="月 794">
                  <a:extLst>
                    <a:ext uri="{FF2B5EF4-FFF2-40B4-BE49-F238E27FC236}">
                      <a16:creationId xmlns:a16="http://schemas.microsoft.com/office/drawing/2014/main" id="{5B42246B-3536-4EAE-8248-E5CA76406A4A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6" name="月 795">
                  <a:extLst>
                    <a:ext uri="{FF2B5EF4-FFF2-40B4-BE49-F238E27FC236}">
                      <a16:creationId xmlns:a16="http://schemas.microsoft.com/office/drawing/2014/main" id="{5FF3CFDD-0E74-4689-814A-33470F8B7DCB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7" name="月 796">
                  <a:extLst>
                    <a:ext uri="{FF2B5EF4-FFF2-40B4-BE49-F238E27FC236}">
                      <a16:creationId xmlns:a16="http://schemas.microsoft.com/office/drawing/2014/main" id="{02F41D44-F0CE-4F5B-B595-EA5BDB2E251C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8" name="月 797">
                  <a:extLst>
                    <a:ext uri="{FF2B5EF4-FFF2-40B4-BE49-F238E27FC236}">
                      <a16:creationId xmlns:a16="http://schemas.microsoft.com/office/drawing/2014/main" id="{FF9DDD86-992C-4DB1-849A-8B93725EE175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9" name="月 798">
                  <a:extLst>
                    <a:ext uri="{FF2B5EF4-FFF2-40B4-BE49-F238E27FC236}">
                      <a16:creationId xmlns:a16="http://schemas.microsoft.com/office/drawing/2014/main" id="{A87FB457-59BC-4ECF-BA7A-CD9A83EC69CD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0" name="月 799">
                  <a:extLst>
                    <a:ext uri="{FF2B5EF4-FFF2-40B4-BE49-F238E27FC236}">
                      <a16:creationId xmlns:a16="http://schemas.microsoft.com/office/drawing/2014/main" id="{3776841B-07C9-4897-A245-7BDA3FB3E5EE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1" name="月 800">
                  <a:extLst>
                    <a:ext uri="{FF2B5EF4-FFF2-40B4-BE49-F238E27FC236}">
                      <a16:creationId xmlns:a16="http://schemas.microsoft.com/office/drawing/2014/main" id="{64A93A35-D05D-4D92-805B-13060F459613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2" name="月 801">
                  <a:extLst>
                    <a:ext uri="{FF2B5EF4-FFF2-40B4-BE49-F238E27FC236}">
                      <a16:creationId xmlns:a16="http://schemas.microsoft.com/office/drawing/2014/main" id="{1463628E-7E76-42C0-9EC9-79D720FD592A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3" name="月 802">
                  <a:extLst>
                    <a:ext uri="{FF2B5EF4-FFF2-40B4-BE49-F238E27FC236}">
                      <a16:creationId xmlns:a16="http://schemas.microsoft.com/office/drawing/2014/main" id="{0628A0CC-04A3-495C-A9E5-775CEDC48F73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4" name="月 803">
                  <a:extLst>
                    <a:ext uri="{FF2B5EF4-FFF2-40B4-BE49-F238E27FC236}">
                      <a16:creationId xmlns:a16="http://schemas.microsoft.com/office/drawing/2014/main" id="{7C71503B-175F-4E7D-9528-ECB4632C0102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5" name="月 804">
                  <a:extLst>
                    <a:ext uri="{FF2B5EF4-FFF2-40B4-BE49-F238E27FC236}">
                      <a16:creationId xmlns:a16="http://schemas.microsoft.com/office/drawing/2014/main" id="{A73CBA4E-4E64-4261-A2C3-5850CB399100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6" name="月 805">
                  <a:extLst>
                    <a:ext uri="{FF2B5EF4-FFF2-40B4-BE49-F238E27FC236}">
                      <a16:creationId xmlns:a16="http://schemas.microsoft.com/office/drawing/2014/main" id="{3D21B772-D69A-43C1-A792-C4970E09903B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7" name="月 806">
                  <a:extLst>
                    <a:ext uri="{FF2B5EF4-FFF2-40B4-BE49-F238E27FC236}">
                      <a16:creationId xmlns:a16="http://schemas.microsoft.com/office/drawing/2014/main" id="{32872051-7D81-4014-AD0C-D6588B5841A7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8" name="月 807">
                  <a:extLst>
                    <a:ext uri="{FF2B5EF4-FFF2-40B4-BE49-F238E27FC236}">
                      <a16:creationId xmlns:a16="http://schemas.microsoft.com/office/drawing/2014/main" id="{FAFA2A2C-B4A1-4398-AA90-FD3F4BF3D324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9" name="月 808">
                  <a:extLst>
                    <a:ext uri="{FF2B5EF4-FFF2-40B4-BE49-F238E27FC236}">
                      <a16:creationId xmlns:a16="http://schemas.microsoft.com/office/drawing/2014/main" id="{C9BB62B6-BC18-4804-B6D8-230584CB6E23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0" name="月 809">
                  <a:extLst>
                    <a:ext uri="{FF2B5EF4-FFF2-40B4-BE49-F238E27FC236}">
                      <a16:creationId xmlns:a16="http://schemas.microsoft.com/office/drawing/2014/main" id="{F6443828-ED7B-4695-A024-FAC4CFEE7885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1" name="月 810">
                  <a:extLst>
                    <a:ext uri="{FF2B5EF4-FFF2-40B4-BE49-F238E27FC236}">
                      <a16:creationId xmlns:a16="http://schemas.microsoft.com/office/drawing/2014/main" id="{CDA0A973-F1AB-4464-885D-C96A7C64F87E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2" name="月 811">
                  <a:extLst>
                    <a:ext uri="{FF2B5EF4-FFF2-40B4-BE49-F238E27FC236}">
                      <a16:creationId xmlns:a16="http://schemas.microsoft.com/office/drawing/2014/main" id="{AA80B082-38B4-46AC-BD09-6446F75AAFB7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3" name="月 812">
                  <a:extLst>
                    <a:ext uri="{FF2B5EF4-FFF2-40B4-BE49-F238E27FC236}">
                      <a16:creationId xmlns:a16="http://schemas.microsoft.com/office/drawing/2014/main" id="{40C739C3-96DC-484A-8637-D3A741398722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4" name="月 813">
                  <a:extLst>
                    <a:ext uri="{FF2B5EF4-FFF2-40B4-BE49-F238E27FC236}">
                      <a16:creationId xmlns:a16="http://schemas.microsoft.com/office/drawing/2014/main" id="{E0F3F4F3-456A-4E9D-9765-AC32B5E7B112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5" name="月 814">
                  <a:extLst>
                    <a:ext uri="{FF2B5EF4-FFF2-40B4-BE49-F238E27FC236}">
                      <a16:creationId xmlns:a16="http://schemas.microsoft.com/office/drawing/2014/main" id="{D68364E3-D0FE-4501-AE61-F0EF00928BBA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6" name="月 815">
                  <a:extLst>
                    <a:ext uri="{FF2B5EF4-FFF2-40B4-BE49-F238E27FC236}">
                      <a16:creationId xmlns:a16="http://schemas.microsoft.com/office/drawing/2014/main" id="{B76212A5-479E-4C0D-9271-1F11054D7444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7" name="月 816">
                  <a:extLst>
                    <a:ext uri="{FF2B5EF4-FFF2-40B4-BE49-F238E27FC236}">
                      <a16:creationId xmlns:a16="http://schemas.microsoft.com/office/drawing/2014/main" id="{CF0689DA-9726-4A63-BF4E-C10B72B75983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8" name="月 817">
                  <a:extLst>
                    <a:ext uri="{FF2B5EF4-FFF2-40B4-BE49-F238E27FC236}">
                      <a16:creationId xmlns:a16="http://schemas.microsoft.com/office/drawing/2014/main" id="{8E3A0FB8-DD5A-4E48-9BC5-A1201ED65DF0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9" name="月 818">
                  <a:extLst>
                    <a:ext uri="{FF2B5EF4-FFF2-40B4-BE49-F238E27FC236}">
                      <a16:creationId xmlns:a16="http://schemas.microsoft.com/office/drawing/2014/main" id="{70910EF9-5AAE-491E-AAE4-D1613EF7F130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0" name="月 819">
                  <a:extLst>
                    <a:ext uri="{FF2B5EF4-FFF2-40B4-BE49-F238E27FC236}">
                      <a16:creationId xmlns:a16="http://schemas.microsoft.com/office/drawing/2014/main" id="{001B3F05-386C-49D6-8F48-A8666192D587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1" name="月 820">
                  <a:extLst>
                    <a:ext uri="{FF2B5EF4-FFF2-40B4-BE49-F238E27FC236}">
                      <a16:creationId xmlns:a16="http://schemas.microsoft.com/office/drawing/2014/main" id="{CA24C0B8-E1A6-42A3-BDC0-BB9F1974CB7A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2" name="月 821">
                  <a:extLst>
                    <a:ext uri="{FF2B5EF4-FFF2-40B4-BE49-F238E27FC236}">
                      <a16:creationId xmlns:a16="http://schemas.microsoft.com/office/drawing/2014/main" id="{A4C8F8A8-1000-489D-B778-30588F920251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3" name="月 822">
                  <a:extLst>
                    <a:ext uri="{FF2B5EF4-FFF2-40B4-BE49-F238E27FC236}">
                      <a16:creationId xmlns:a16="http://schemas.microsoft.com/office/drawing/2014/main" id="{BB00CE9C-B0C1-41A1-898E-59F8FFB13151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4" name="月 823">
                  <a:extLst>
                    <a:ext uri="{FF2B5EF4-FFF2-40B4-BE49-F238E27FC236}">
                      <a16:creationId xmlns:a16="http://schemas.microsoft.com/office/drawing/2014/main" id="{BF9E850F-FB25-403F-8FA9-F4767DEB0CB3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5" name="月 824">
                  <a:extLst>
                    <a:ext uri="{FF2B5EF4-FFF2-40B4-BE49-F238E27FC236}">
                      <a16:creationId xmlns:a16="http://schemas.microsoft.com/office/drawing/2014/main" id="{4E09144F-2CEA-4992-889A-AD06FC06A6C3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6" name="月 825">
                  <a:extLst>
                    <a:ext uri="{FF2B5EF4-FFF2-40B4-BE49-F238E27FC236}">
                      <a16:creationId xmlns:a16="http://schemas.microsoft.com/office/drawing/2014/main" id="{8A27A133-5891-4FA4-8B6E-081F47C31DF9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69" name="星: 32 pt 768">
                <a:extLst>
                  <a:ext uri="{FF2B5EF4-FFF2-40B4-BE49-F238E27FC236}">
                    <a16:creationId xmlns:a16="http://schemas.microsoft.com/office/drawing/2014/main" id="{2B507C96-F962-4D5D-A444-161C33022DDC}"/>
                  </a:ext>
                </a:extLst>
              </p:cNvPr>
              <p:cNvSpPr/>
              <p:nvPr/>
            </p:nvSpPr>
            <p:spPr>
              <a:xfrm>
                <a:off x="1176610" y="4807552"/>
                <a:ext cx="260442" cy="249135"/>
              </a:xfrm>
              <a:prstGeom prst="star32">
                <a:avLst>
                  <a:gd name="adj" fmla="val 17023"/>
                </a:avLst>
              </a:prstGeom>
              <a:solidFill>
                <a:srgbClr val="FFE7FF"/>
              </a:solidFill>
              <a:ln w="6350" cap="flat" cmpd="sng" algn="ctr">
                <a:solidFill>
                  <a:srgbClr val="FF99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A4EDA812-C041-4161-B13C-8DDFEB0C6B04}"/>
                </a:ext>
              </a:extLst>
            </p:cNvPr>
            <p:cNvGrpSpPr/>
            <p:nvPr/>
          </p:nvGrpSpPr>
          <p:grpSpPr>
            <a:xfrm>
              <a:off x="1821419" y="2270873"/>
              <a:ext cx="2037937" cy="1908308"/>
              <a:chOff x="6886404" y="1617415"/>
              <a:chExt cx="2696528" cy="2525008"/>
            </a:xfrm>
          </p:grpSpPr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B4B5BCFB-66CF-4679-844F-A79A7D42E5DA}"/>
                  </a:ext>
                </a:extLst>
              </p:cNvPr>
              <p:cNvSpPr/>
              <p:nvPr/>
            </p:nvSpPr>
            <p:spPr>
              <a:xfrm>
                <a:off x="6926580" y="1714500"/>
                <a:ext cx="2506980" cy="2427923"/>
              </a:xfrm>
              <a:custGeom>
                <a:avLst/>
                <a:gdLst>
                  <a:gd name="connsiteX0" fmla="*/ 76200 w 2506980"/>
                  <a:gd name="connsiteY0" fmla="*/ 2423160 h 2423160"/>
                  <a:gd name="connsiteX1" fmla="*/ 2499360 w 2506980"/>
                  <a:gd name="connsiteY1" fmla="*/ 2423160 h 2423160"/>
                  <a:gd name="connsiteX2" fmla="*/ 2240280 w 2506980"/>
                  <a:gd name="connsiteY2" fmla="*/ 1394460 h 2423160"/>
                  <a:gd name="connsiteX3" fmla="*/ 2506980 w 2506980"/>
                  <a:gd name="connsiteY3" fmla="*/ 1257300 h 2423160"/>
                  <a:gd name="connsiteX4" fmla="*/ 2202180 w 2506980"/>
                  <a:gd name="connsiteY4" fmla="*/ 1120140 h 2423160"/>
                  <a:gd name="connsiteX5" fmla="*/ 2202180 w 2506980"/>
                  <a:gd name="connsiteY5" fmla="*/ 922020 h 2423160"/>
                  <a:gd name="connsiteX6" fmla="*/ 2324100 w 2506980"/>
                  <a:gd name="connsiteY6" fmla="*/ 800100 h 2423160"/>
                  <a:gd name="connsiteX7" fmla="*/ 2019300 w 2506980"/>
                  <a:gd name="connsiteY7" fmla="*/ 541020 h 2423160"/>
                  <a:gd name="connsiteX8" fmla="*/ 1996440 w 2506980"/>
                  <a:gd name="connsiteY8" fmla="*/ 457200 h 2423160"/>
                  <a:gd name="connsiteX9" fmla="*/ 1760220 w 2506980"/>
                  <a:gd name="connsiteY9" fmla="*/ 274320 h 2423160"/>
                  <a:gd name="connsiteX10" fmla="*/ 1691640 w 2506980"/>
                  <a:gd name="connsiteY10" fmla="*/ 312420 h 2423160"/>
                  <a:gd name="connsiteX11" fmla="*/ 1485900 w 2506980"/>
                  <a:gd name="connsiteY11" fmla="*/ 198120 h 2423160"/>
                  <a:gd name="connsiteX12" fmla="*/ 1485900 w 2506980"/>
                  <a:gd name="connsiteY12" fmla="*/ 106680 h 2423160"/>
                  <a:gd name="connsiteX13" fmla="*/ 1363980 w 2506980"/>
                  <a:gd name="connsiteY13" fmla="*/ 83820 h 2423160"/>
                  <a:gd name="connsiteX14" fmla="*/ 1287780 w 2506980"/>
                  <a:gd name="connsiteY14" fmla="*/ 99060 h 2423160"/>
                  <a:gd name="connsiteX15" fmla="*/ 1104900 w 2506980"/>
                  <a:gd name="connsiteY15" fmla="*/ 121920 h 2423160"/>
                  <a:gd name="connsiteX16" fmla="*/ 1005840 w 2506980"/>
                  <a:gd name="connsiteY16" fmla="*/ 121920 h 2423160"/>
                  <a:gd name="connsiteX17" fmla="*/ 906780 w 2506980"/>
                  <a:gd name="connsiteY17" fmla="*/ 68580 h 2423160"/>
                  <a:gd name="connsiteX18" fmla="*/ 822960 w 2506980"/>
                  <a:gd name="connsiteY18" fmla="*/ 30480 h 2423160"/>
                  <a:gd name="connsiteX19" fmla="*/ 640080 w 2506980"/>
                  <a:gd name="connsiteY19" fmla="*/ 0 h 2423160"/>
                  <a:gd name="connsiteX20" fmla="*/ 586740 w 2506980"/>
                  <a:gd name="connsiteY20" fmla="*/ 45720 h 2423160"/>
                  <a:gd name="connsiteX21" fmla="*/ 586740 w 2506980"/>
                  <a:gd name="connsiteY21" fmla="*/ 114300 h 2423160"/>
                  <a:gd name="connsiteX22" fmla="*/ 525780 w 2506980"/>
                  <a:gd name="connsiteY22" fmla="*/ 144780 h 2423160"/>
                  <a:gd name="connsiteX23" fmla="*/ 510540 w 2506980"/>
                  <a:gd name="connsiteY23" fmla="*/ 190500 h 2423160"/>
                  <a:gd name="connsiteX24" fmla="*/ 487680 w 2506980"/>
                  <a:gd name="connsiteY24" fmla="*/ 251460 h 2423160"/>
                  <a:gd name="connsiteX25" fmla="*/ 487680 w 2506980"/>
                  <a:gd name="connsiteY25" fmla="*/ 358140 h 2423160"/>
                  <a:gd name="connsiteX26" fmla="*/ 457200 w 2506980"/>
                  <a:gd name="connsiteY26" fmla="*/ 388620 h 2423160"/>
                  <a:gd name="connsiteX27" fmla="*/ 411480 w 2506980"/>
                  <a:gd name="connsiteY27" fmla="*/ 457200 h 2423160"/>
                  <a:gd name="connsiteX28" fmla="*/ 373380 w 2506980"/>
                  <a:gd name="connsiteY28" fmla="*/ 525780 h 2423160"/>
                  <a:gd name="connsiteX29" fmla="*/ 373380 w 2506980"/>
                  <a:gd name="connsiteY29" fmla="*/ 525780 h 2423160"/>
                  <a:gd name="connsiteX30" fmla="*/ 106680 w 2506980"/>
                  <a:gd name="connsiteY30" fmla="*/ 624840 h 2423160"/>
                  <a:gd name="connsiteX31" fmla="*/ 510540 w 2506980"/>
                  <a:gd name="connsiteY31" fmla="*/ 822960 h 2423160"/>
                  <a:gd name="connsiteX32" fmla="*/ 510540 w 2506980"/>
                  <a:gd name="connsiteY32" fmla="*/ 853440 h 2423160"/>
                  <a:gd name="connsiteX33" fmla="*/ 403860 w 2506980"/>
                  <a:gd name="connsiteY33" fmla="*/ 891540 h 2423160"/>
                  <a:gd name="connsiteX34" fmla="*/ 358140 w 2506980"/>
                  <a:gd name="connsiteY34" fmla="*/ 861060 h 2423160"/>
                  <a:gd name="connsiteX35" fmla="*/ 358140 w 2506980"/>
                  <a:gd name="connsiteY35" fmla="*/ 998220 h 2423160"/>
                  <a:gd name="connsiteX36" fmla="*/ 243840 w 2506980"/>
                  <a:gd name="connsiteY36" fmla="*/ 1036320 h 2423160"/>
                  <a:gd name="connsiteX37" fmla="*/ 152400 w 2506980"/>
                  <a:gd name="connsiteY37" fmla="*/ 1043940 h 2423160"/>
                  <a:gd name="connsiteX38" fmla="*/ 99060 w 2506980"/>
                  <a:gd name="connsiteY38" fmla="*/ 1013460 h 2423160"/>
                  <a:gd name="connsiteX39" fmla="*/ 76200 w 2506980"/>
                  <a:gd name="connsiteY39" fmla="*/ 975360 h 2423160"/>
                  <a:gd name="connsiteX40" fmla="*/ 76200 w 2506980"/>
                  <a:gd name="connsiteY40" fmla="*/ 975360 h 2423160"/>
                  <a:gd name="connsiteX41" fmla="*/ 60960 w 2506980"/>
                  <a:gd name="connsiteY41" fmla="*/ 1043940 h 2423160"/>
                  <a:gd name="connsiteX42" fmla="*/ 99060 w 2506980"/>
                  <a:gd name="connsiteY42" fmla="*/ 1074420 h 2423160"/>
                  <a:gd name="connsiteX43" fmla="*/ 99060 w 2506980"/>
                  <a:gd name="connsiteY43" fmla="*/ 1104900 h 2423160"/>
                  <a:gd name="connsiteX44" fmla="*/ 0 w 2506980"/>
                  <a:gd name="connsiteY44" fmla="*/ 1127760 h 2423160"/>
                  <a:gd name="connsiteX45" fmla="*/ 60960 w 2506980"/>
                  <a:gd name="connsiteY45" fmla="*/ 1203960 h 2423160"/>
                  <a:gd name="connsiteX46" fmla="*/ 30480 w 2506980"/>
                  <a:gd name="connsiteY46" fmla="*/ 1234440 h 2423160"/>
                  <a:gd name="connsiteX47" fmla="*/ 342900 w 2506980"/>
                  <a:gd name="connsiteY47" fmla="*/ 1325880 h 2423160"/>
                  <a:gd name="connsiteX48" fmla="*/ 342900 w 2506980"/>
                  <a:gd name="connsiteY48" fmla="*/ 1409700 h 2423160"/>
                  <a:gd name="connsiteX49" fmla="*/ 525780 w 2506980"/>
                  <a:gd name="connsiteY49" fmla="*/ 1455420 h 2423160"/>
                  <a:gd name="connsiteX50" fmla="*/ 525780 w 2506980"/>
                  <a:gd name="connsiteY50" fmla="*/ 1493520 h 2423160"/>
                  <a:gd name="connsiteX51" fmla="*/ 701040 w 2506980"/>
                  <a:gd name="connsiteY51" fmla="*/ 1501140 h 2423160"/>
                  <a:gd name="connsiteX52" fmla="*/ 708660 w 2506980"/>
                  <a:gd name="connsiteY52" fmla="*/ 1569720 h 2423160"/>
                  <a:gd name="connsiteX53" fmla="*/ 746760 w 2506980"/>
                  <a:gd name="connsiteY53" fmla="*/ 1577340 h 2423160"/>
                  <a:gd name="connsiteX54" fmla="*/ 746760 w 2506980"/>
                  <a:gd name="connsiteY54" fmla="*/ 1805940 h 2423160"/>
                  <a:gd name="connsiteX55" fmla="*/ 213360 w 2506980"/>
                  <a:gd name="connsiteY55" fmla="*/ 1866900 h 2423160"/>
                  <a:gd name="connsiteX56" fmla="*/ 198120 w 2506980"/>
                  <a:gd name="connsiteY56" fmla="*/ 1889760 h 2423160"/>
                  <a:gd name="connsiteX0" fmla="*/ 76200 w 2506980"/>
                  <a:gd name="connsiteY0" fmla="*/ 2423160 h 2423160"/>
                  <a:gd name="connsiteX1" fmla="*/ 2499360 w 2506980"/>
                  <a:gd name="connsiteY1" fmla="*/ 2423160 h 2423160"/>
                  <a:gd name="connsiteX2" fmla="*/ 2240280 w 2506980"/>
                  <a:gd name="connsiteY2" fmla="*/ 1394460 h 2423160"/>
                  <a:gd name="connsiteX3" fmla="*/ 2506980 w 2506980"/>
                  <a:gd name="connsiteY3" fmla="*/ 1257300 h 2423160"/>
                  <a:gd name="connsiteX4" fmla="*/ 2202180 w 2506980"/>
                  <a:gd name="connsiteY4" fmla="*/ 1120140 h 2423160"/>
                  <a:gd name="connsiteX5" fmla="*/ 2202180 w 2506980"/>
                  <a:gd name="connsiteY5" fmla="*/ 922020 h 2423160"/>
                  <a:gd name="connsiteX6" fmla="*/ 2324100 w 2506980"/>
                  <a:gd name="connsiteY6" fmla="*/ 800100 h 2423160"/>
                  <a:gd name="connsiteX7" fmla="*/ 2019300 w 2506980"/>
                  <a:gd name="connsiteY7" fmla="*/ 541020 h 2423160"/>
                  <a:gd name="connsiteX8" fmla="*/ 1996440 w 2506980"/>
                  <a:gd name="connsiteY8" fmla="*/ 457200 h 2423160"/>
                  <a:gd name="connsiteX9" fmla="*/ 1760220 w 2506980"/>
                  <a:gd name="connsiteY9" fmla="*/ 274320 h 2423160"/>
                  <a:gd name="connsiteX10" fmla="*/ 1691640 w 2506980"/>
                  <a:gd name="connsiteY10" fmla="*/ 312420 h 2423160"/>
                  <a:gd name="connsiteX11" fmla="*/ 1485900 w 2506980"/>
                  <a:gd name="connsiteY11" fmla="*/ 198120 h 2423160"/>
                  <a:gd name="connsiteX12" fmla="*/ 1485900 w 2506980"/>
                  <a:gd name="connsiteY12" fmla="*/ 106680 h 2423160"/>
                  <a:gd name="connsiteX13" fmla="*/ 1363980 w 2506980"/>
                  <a:gd name="connsiteY13" fmla="*/ 83820 h 2423160"/>
                  <a:gd name="connsiteX14" fmla="*/ 1287780 w 2506980"/>
                  <a:gd name="connsiteY14" fmla="*/ 99060 h 2423160"/>
                  <a:gd name="connsiteX15" fmla="*/ 1104900 w 2506980"/>
                  <a:gd name="connsiteY15" fmla="*/ 121920 h 2423160"/>
                  <a:gd name="connsiteX16" fmla="*/ 1005840 w 2506980"/>
                  <a:gd name="connsiteY16" fmla="*/ 121920 h 2423160"/>
                  <a:gd name="connsiteX17" fmla="*/ 906780 w 2506980"/>
                  <a:gd name="connsiteY17" fmla="*/ 68580 h 2423160"/>
                  <a:gd name="connsiteX18" fmla="*/ 822960 w 2506980"/>
                  <a:gd name="connsiteY18" fmla="*/ 30480 h 2423160"/>
                  <a:gd name="connsiteX19" fmla="*/ 640080 w 2506980"/>
                  <a:gd name="connsiteY19" fmla="*/ 0 h 2423160"/>
                  <a:gd name="connsiteX20" fmla="*/ 586740 w 2506980"/>
                  <a:gd name="connsiteY20" fmla="*/ 45720 h 2423160"/>
                  <a:gd name="connsiteX21" fmla="*/ 586740 w 2506980"/>
                  <a:gd name="connsiteY21" fmla="*/ 114300 h 2423160"/>
                  <a:gd name="connsiteX22" fmla="*/ 525780 w 2506980"/>
                  <a:gd name="connsiteY22" fmla="*/ 144780 h 2423160"/>
                  <a:gd name="connsiteX23" fmla="*/ 510540 w 2506980"/>
                  <a:gd name="connsiteY23" fmla="*/ 190500 h 2423160"/>
                  <a:gd name="connsiteX24" fmla="*/ 487680 w 2506980"/>
                  <a:gd name="connsiteY24" fmla="*/ 251460 h 2423160"/>
                  <a:gd name="connsiteX25" fmla="*/ 487680 w 2506980"/>
                  <a:gd name="connsiteY25" fmla="*/ 358140 h 2423160"/>
                  <a:gd name="connsiteX26" fmla="*/ 457200 w 2506980"/>
                  <a:gd name="connsiteY26" fmla="*/ 388620 h 2423160"/>
                  <a:gd name="connsiteX27" fmla="*/ 411480 w 2506980"/>
                  <a:gd name="connsiteY27" fmla="*/ 457200 h 2423160"/>
                  <a:gd name="connsiteX28" fmla="*/ 373380 w 2506980"/>
                  <a:gd name="connsiteY28" fmla="*/ 525780 h 2423160"/>
                  <a:gd name="connsiteX29" fmla="*/ 373380 w 2506980"/>
                  <a:gd name="connsiteY29" fmla="*/ 525780 h 2423160"/>
                  <a:gd name="connsiteX30" fmla="*/ 106680 w 2506980"/>
                  <a:gd name="connsiteY30" fmla="*/ 624840 h 2423160"/>
                  <a:gd name="connsiteX31" fmla="*/ 510540 w 2506980"/>
                  <a:gd name="connsiteY31" fmla="*/ 822960 h 2423160"/>
                  <a:gd name="connsiteX32" fmla="*/ 510540 w 2506980"/>
                  <a:gd name="connsiteY32" fmla="*/ 853440 h 2423160"/>
                  <a:gd name="connsiteX33" fmla="*/ 403860 w 2506980"/>
                  <a:gd name="connsiteY33" fmla="*/ 891540 h 2423160"/>
                  <a:gd name="connsiteX34" fmla="*/ 358140 w 2506980"/>
                  <a:gd name="connsiteY34" fmla="*/ 861060 h 2423160"/>
                  <a:gd name="connsiteX35" fmla="*/ 358140 w 2506980"/>
                  <a:gd name="connsiteY35" fmla="*/ 998220 h 2423160"/>
                  <a:gd name="connsiteX36" fmla="*/ 243840 w 2506980"/>
                  <a:gd name="connsiteY36" fmla="*/ 1036320 h 2423160"/>
                  <a:gd name="connsiteX37" fmla="*/ 152400 w 2506980"/>
                  <a:gd name="connsiteY37" fmla="*/ 1043940 h 2423160"/>
                  <a:gd name="connsiteX38" fmla="*/ 99060 w 2506980"/>
                  <a:gd name="connsiteY38" fmla="*/ 1013460 h 2423160"/>
                  <a:gd name="connsiteX39" fmla="*/ 76200 w 2506980"/>
                  <a:gd name="connsiteY39" fmla="*/ 975360 h 2423160"/>
                  <a:gd name="connsiteX40" fmla="*/ 76200 w 2506980"/>
                  <a:gd name="connsiteY40" fmla="*/ 975360 h 2423160"/>
                  <a:gd name="connsiteX41" fmla="*/ 60960 w 2506980"/>
                  <a:gd name="connsiteY41" fmla="*/ 1043940 h 2423160"/>
                  <a:gd name="connsiteX42" fmla="*/ 99060 w 2506980"/>
                  <a:gd name="connsiteY42" fmla="*/ 1074420 h 2423160"/>
                  <a:gd name="connsiteX43" fmla="*/ 99060 w 2506980"/>
                  <a:gd name="connsiteY43" fmla="*/ 1104900 h 2423160"/>
                  <a:gd name="connsiteX44" fmla="*/ 0 w 2506980"/>
                  <a:gd name="connsiteY44" fmla="*/ 1127760 h 2423160"/>
                  <a:gd name="connsiteX45" fmla="*/ 60960 w 2506980"/>
                  <a:gd name="connsiteY45" fmla="*/ 1203960 h 2423160"/>
                  <a:gd name="connsiteX46" fmla="*/ 30480 w 2506980"/>
                  <a:gd name="connsiteY46" fmla="*/ 1234440 h 2423160"/>
                  <a:gd name="connsiteX47" fmla="*/ 342900 w 2506980"/>
                  <a:gd name="connsiteY47" fmla="*/ 1325880 h 2423160"/>
                  <a:gd name="connsiteX48" fmla="*/ 342900 w 2506980"/>
                  <a:gd name="connsiteY48" fmla="*/ 1409700 h 2423160"/>
                  <a:gd name="connsiteX49" fmla="*/ 525780 w 2506980"/>
                  <a:gd name="connsiteY49" fmla="*/ 1455420 h 2423160"/>
                  <a:gd name="connsiteX50" fmla="*/ 525780 w 2506980"/>
                  <a:gd name="connsiteY50" fmla="*/ 1493520 h 2423160"/>
                  <a:gd name="connsiteX51" fmla="*/ 701040 w 2506980"/>
                  <a:gd name="connsiteY51" fmla="*/ 1501140 h 2423160"/>
                  <a:gd name="connsiteX52" fmla="*/ 708660 w 2506980"/>
                  <a:gd name="connsiteY52" fmla="*/ 1569720 h 2423160"/>
                  <a:gd name="connsiteX53" fmla="*/ 746760 w 2506980"/>
                  <a:gd name="connsiteY53" fmla="*/ 1577340 h 2423160"/>
                  <a:gd name="connsiteX54" fmla="*/ 746760 w 2506980"/>
                  <a:gd name="connsiteY54" fmla="*/ 1805940 h 2423160"/>
                  <a:gd name="connsiteX55" fmla="*/ 213360 w 2506980"/>
                  <a:gd name="connsiteY55" fmla="*/ 1866900 h 2423160"/>
                  <a:gd name="connsiteX56" fmla="*/ 198120 w 2506980"/>
                  <a:gd name="connsiteY56" fmla="*/ 1889760 h 2423160"/>
                  <a:gd name="connsiteX57" fmla="*/ 76200 w 2506980"/>
                  <a:gd name="connsiteY57" fmla="*/ 2423160 h 2423160"/>
                  <a:gd name="connsiteX0" fmla="*/ 76200 w 2506980"/>
                  <a:gd name="connsiteY0" fmla="*/ 2423160 h 2423160"/>
                  <a:gd name="connsiteX1" fmla="*/ 2499360 w 2506980"/>
                  <a:gd name="connsiteY1" fmla="*/ 2423160 h 2423160"/>
                  <a:gd name="connsiteX2" fmla="*/ 2240280 w 2506980"/>
                  <a:gd name="connsiteY2" fmla="*/ 1394460 h 2423160"/>
                  <a:gd name="connsiteX3" fmla="*/ 2506980 w 2506980"/>
                  <a:gd name="connsiteY3" fmla="*/ 1257300 h 2423160"/>
                  <a:gd name="connsiteX4" fmla="*/ 2202180 w 2506980"/>
                  <a:gd name="connsiteY4" fmla="*/ 1120140 h 2423160"/>
                  <a:gd name="connsiteX5" fmla="*/ 2202180 w 2506980"/>
                  <a:gd name="connsiteY5" fmla="*/ 922020 h 2423160"/>
                  <a:gd name="connsiteX6" fmla="*/ 2324100 w 2506980"/>
                  <a:gd name="connsiteY6" fmla="*/ 800100 h 2423160"/>
                  <a:gd name="connsiteX7" fmla="*/ 2019300 w 2506980"/>
                  <a:gd name="connsiteY7" fmla="*/ 541020 h 2423160"/>
                  <a:gd name="connsiteX8" fmla="*/ 1996440 w 2506980"/>
                  <a:gd name="connsiteY8" fmla="*/ 457200 h 2423160"/>
                  <a:gd name="connsiteX9" fmla="*/ 1760220 w 2506980"/>
                  <a:gd name="connsiteY9" fmla="*/ 274320 h 2423160"/>
                  <a:gd name="connsiteX10" fmla="*/ 1691640 w 2506980"/>
                  <a:gd name="connsiteY10" fmla="*/ 312420 h 2423160"/>
                  <a:gd name="connsiteX11" fmla="*/ 1485900 w 2506980"/>
                  <a:gd name="connsiteY11" fmla="*/ 198120 h 2423160"/>
                  <a:gd name="connsiteX12" fmla="*/ 1485900 w 2506980"/>
                  <a:gd name="connsiteY12" fmla="*/ 106680 h 2423160"/>
                  <a:gd name="connsiteX13" fmla="*/ 1363980 w 2506980"/>
                  <a:gd name="connsiteY13" fmla="*/ 83820 h 2423160"/>
                  <a:gd name="connsiteX14" fmla="*/ 1287780 w 2506980"/>
                  <a:gd name="connsiteY14" fmla="*/ 99060 h 2423160"/>
                  <a:gd name="connsiteX15" fmla="*/ 1104900 w 2506980"/>
                  <a:gd name="connsiteY15" fmla="*/ 121920 h 2423160"/>
                  <a:gd name="connsiteX16" fmla="*/ 1005840 w 2506980"/>
                  <a:gd name="connsiteY16" fmla="*/ 121920 h 2423160"/>
                  <a:gd name="connsiteX17" fmla="*/ 906780 w 2506980"/>
                  <a:gd name="connsiteY17" fmla="*/ 68580 h 2423160"/>
                  <a:gd name="connsiteX18" fmla="*/ 822960 w 2506980"/>
                  <a:gd name="connsiteY18" fmla="*/ 30480 h 2423160"/>
                  <a:gd name="connsiteX19" fmla="*/ 640080 w 2506980"/>
                  <a:gd name="connsiteY19" fmla="*/ 0 h 2423160"/>
                  <a:gd name="connsiteX20" fmla="*/ 586740 w 2506980"/>
                  <a:gd name="connsiteY20" fmla="*/ 45720 h 2423160"/>
                  <a:gd name="connsiteX21" fmla="*/ 586740 w 2506980"/>
                  <a:gd name="connsiteY21" fmla="*/ 114300 h 2423160"/>
                  <a:gd name="connsiteX22" fmla="*/ 525780 w 2506980"/>
                  <a:gd name="connsiteY22" fmla="*/ 144780 h 2423160"/>
                  <a:gd name="connsiteX23" fmla="*/ 510540 w 2506980"/>
                  <a:gd name="connsiteY23" fmla="*/ 190500 h 2423160"/>
                  <a:gd name="connsiteX24" fmla="*/ 487680 w 2506980"/>
                  <a:gd name="connsiteY24" fmla="*/ 251460 h 2423160"/>
                  <a:gd name="connsiteX25" fmla="*/ 487680 w 2506980"/>
                  <a:gd name="connsiteY25" fmla="*/ 358140 h 2423160"/>
                  <a:gd name="connsiteX26" fmla="*/ 457200 w 2506980"/>
                  <a:gd name="connsiteY26" fmla="*/ 388620 h 2423160"/>
                  <a:gd name="connsiteX27" fmla="*/ 411480 w 2506980"/>
                  <a:gd name="connsiteY27" fmla="*/ 457200 h 2423160"/>
                  <a:gd name="connsiteX28" fmla="*/ 373380 w 2506980"/>
                  <a:gd name="connsiteY28" fmla="*/ 525780 h 2423160"/>
                  <a:gd name="connsiteX29" fmla="*/ 373380 w 2506980"/>
                  <a:gd name="connsiteY29" fmla="*/ 525780 h 2423160"/>
                  <a:gd name="connsiteX30" fmla="*/ 106680 w 2506980"/>
                  <a:gd name="connsiteY30" fmla="*/ 624840 h 2423160"/>
                  <a:gd name="connsiteX31" fmla="*/ 510540 w 2506980"/>
                  <a:gd name="connsiteY31" fmla="*/ 822960 h 2423160"/>
                  <a:gd name="connsiteX32" fmla="*/ 510540 w 2506980"/>
                  <a:gd name="connsiteY32" fmla="*/ 853440 h 2423160"/>
                  <a:gd name="connsiteX33" fmla="*/ 403860 w 2506980"/>
                  <a:gd name="connsiteY33" fmla="*/ 891540 h 2423160"/>
                  <a:gd name="connsiteX34" fmla="*/ 358140 w 2506980"/>
                  <a:gd name="connsiteY34" fmla="*/ 861060 h 2423160"/>
                  <a:gd name="connsiteX35" fmla="*/ 358140 w 2506980"/>
                  <a:gd name="connsiteY35" fmla="*/ 998220 h 2423160"/>
                  <a:gd name="connsiteX36" fmla="*/ 243840 w 2506980"/>
                  <a:gd name="connsiteY36" fmla="*/ 1036320 h 2423160"/>
                  <a:gd name="connsiteX37" fmla="*/ 152400 w 2506980"/>
                  <a:gd name="connsiteY37" fmla="*/ 1043940 h 2423160"/>
                  <a:gd name="connsiteX38" fmla="*/ 99060 w 2506980"/>
                  <a:gd name="connsiteY38" fmla="*/ 1013460 h 2423160"/>
                  <a:gd name="connsiteX39" fmla="*/ 76200 w 2506980"/>
                  <a:gd name="connsiteY39" fmla="*/ 975360 h 2423160"/>
                  <a:gd name="connsiteX40" fmla="*/ 76200 w 2506980"/>
                  <a:gd name="connsiteY40" fmla="*/ 975360 h 2423160"/>
                  <a:gd name="connsiteX41" fmla="*/ 60960 w 2506980"/>
                  <a:gd name="connsiteY41" fmla="*/ 1043940 h 2423160"/>
                  <a:gd name="connsiteX42" fmla="*/ 99060 w 2506980"/>
                  <a:gd name="connsiteY42" fmla="*/ 1074420 h 2423160"/>
                  <a:gd name="connsiteX43" fmla="*/ 99060 w 2506980"/>
                  <a:gd name="connsiteY43" fmla="*/ 1104900 h 2423160"/>
                  <a:gd name="connsiteX44" fmla="*/ 0 w 2506980"/>
                  <a:gd name="connsiteY44" fmla="*/ 1127760 h 2423160"/>
                  <a:gd name="connsiteX45" fmla="*/ 60960 w 2506980"/>
                  <a:gd name="connsiteY45" fmla="*/ 1203960 h 2423160"/>
                  <a:gd name="connsiteX46" fmla="*/ 30480 w 2506980"/>
                  <a:gd name="connsiteY46" fmla="*/ 1234440 h 2423160"/>
                  <a:gd name="connsiteX47" fmla="*/ 342900 w 2506980"/>
                  <a:gd name="connsiteY47" fmla="*/ 1325880 h 2423160"/>
                  <a:gd name="connsiteX48" fmla="*/ 342900 w 2506980"/>
                  <a:gd name="connsiteY48" fmla="*/ 1409700 h 2423160"/>
                  <a:gd name="connsiteX49" fmla="*/ 525780 w 2506980"/>
                  <a:gd name="connsiteY49" fmla="*/ 1455420 h 2423160"/>
                  <a:gd name="connsiteX50" fmla="*/ 525780 w 2506980"/>
                  <a:gd name="connsiteY50" fmla="*/ 1493520 h 2423160"/>
                  <a:gd name="connsiteX51" fmla="*/ 701040 w 2506980"/>
                  <a:gd name="connsiteY51" fmla="*/ 1501140 h 2423160"/>
                  <a:gd name="connsiteX52" fmla="*/ 708660 w 2506980"/>
                  <a:gd name="connsiteY52" fmla="*/ 1569720 h 2423160"/>
                  <a:gd name="connsiteX53" fmla="*/ 746760 w 2506980"/>
                  <a:gd name="connsiteY53" fmla="*/ 1577340 h 2423160"/>
                  <a:gd name="connsiteX54" fmla="*/ 746760 w 2506980"/>
                  <a:gd name="connsiteY54" fmla="*/ 1805940 h 2423160"/>
                  <a:gd name="connsiteX55" fmla="*/ 213360 w 2506980"/>
                  <a:gd name="connsiteY55" fmla="*/ 1866900 h 2423160"/>
                  <a:gd name="connsiteX56" fmla="*/ 198120 w 2506980"/>
                  <a:gd name="connsiteY56" fmla="*/ 1889760 h 2423160"/>
                  <a:gd name="connsiteX57" fmla="*/ 76200 w 2506980"/>
                  <a:gd name="connsiteY57" fmla="*/ 2423160 h 2423160"/>
                  <a:gd name="connsiteX0" fmla="*/ 150716 w 2581496"/>
                  <a:gd name="connsiteY0" fmla="*/ 2423160 h 2423160"/>
                  <a:gd name="connsiteX1" fmla="*/ 2573876 w 2581496"/>
                  <a:gd name="connsiteY1" fmla="*/ 2423160 h 2423160"/>
                  <a:gd name="connsiteX2" fmla="*/ 2314796 w 2581496"/>
                  <a:gd name="connsiteY2" fmla="*/ 1394460 h 2423160"/>
                  <a:gd name="connsiteX3" fmla="*/ 2581496 w 2581496"/>
                  <a:gd name="connsiteY3" fmla="*/ 1257300 h 2423160"/>
                  <a:gd name="connsiteX4" fmla="*/ 2276696 w 2581496"/>
                  <a:gd name="connsiteY4" fmla="*/ 1120140 h 2423160"/>
                  <a:gd name="connsiteX5" fmla="*/ 2276696 w 2581496"/>
                  <a:gd name="connsiteY5" fmla="*/ 922020 h 2423160"/>
                  <a:gd name="connsiteX6" fmla="*/ 2398616 w 2581496"/>
                  <a:gd name="connsiteY6" fmla="*/ 800100 h 2423160"/>
                  <a:gd name="connsiteX7" fmla="*/ 2093816 w 2581496"/>
                  <a:gd name="connsiteY7" fmla="*/ 541020 h 2423160"/>
                  <a:gd name="connsiteX8" fmla="*/ 2070956 w 2581496"/>
                  <a:gd name="connsiteY8" fmla="*/ 457200 h 2423160"/>
                  <a:gd name="connsiteX9" fmla="*/ 1834736 w 2581496"/>
                  <a:gd name="connsiteY9" fmla="*/ 274320 h 2423160"/>
                  <a:gd name="connsiteX10" fmla="*/ 1766156 w 2581496"/>
                  <a:gd name="connsiteY10" fmla="*/ 312420 h 2423160"/>
                  <a:gd name="connsiteX11" fmla="*/ 1560416 w 2581496"/>
                  <a:gd name="connsiteY11" fmla="*/ 198120 h 2423160"/>
                  <a:gd name="connsiteX12" fmla="*/ 1560416 w 2581496"/>
                  <a:gd name="connsiteY12" fmla="*/ 106680 h 2423160"/>
                  <a:gd name="connsiteX13" fmla="*/ 1438496 w 2581496"/>
                  <a:gd name="connsiteY13" fmla="*/ 83820 h 2423160"/>
                  <a:gd name="connsiteX14" fmla="*/ 1362296 w 2581496"/>
                  <a:gd name="connsiteY14" fmla="*/ 99060 h 2423160"/>
                  <a:gd name="connsiteX15" fmla="*/ 1179416 w 2581496"/>
                  <a:gd name="connsiteY15" fmla="*/ 121920 h 2423160"/>
                  <a:gd name="connsiteX16" fmla="*/ 1080356 w 2581496"/>
                  <a:gd name="connsiteY16" fmla="*/ 121920 h 2423160"/>
                  <a:gd name="connsiteX17" fmla="*/ 981296 w 2581496"/>
                  <a:gd name="connsiteY17" fmla="*/ 68580 h 2423160"/>
                  <a:gd name="connsiteX18" fmla="*/ 897476 w 2581496"/>
                  <a:gd name="connsiteY18" fmla="*/ 30480 h 2423160"/>
                  <a:gd name="connsiteX19" fmla="*/ 714596 w 2581496"/>
                  <a:gd name="connsiteY19" fmla="*/ 0 h 2423160"/>
                  <a:gd name="connsiteX20" fmla="*/ 661256 w 2581496"/>
                  <a:gd name="connsiteY20" fmla="*/ 45720 h 2423160"/>
                  <a:gd name="connsiteX21" fmla="*/ 661256 w 2581496"/>
                  <a:gd name="connsiteY21" fmla="*/ 114300 h 2423160"/>
                  <a:gd name="connsiteX22" fmla="*/ 600296 w 2581496"/>
                  <a:gd name="connsiteY22" fmla="*/ 144780 h 2423160"/>
                  <a:gd name="connsiteX23" fmla="*/ 585056 w 2581496"/>
                  <a:gd name="connsiteY23" fmla="*/ 190500 h 2423160"/>
                  <a:gd name="connsiteX24" fmla="*/ 562196 w 2581496"/>
                  <a:gd name="connsiteY24" fmla="*/ 251460 h 2423160"/>
                  <a:gd name="connsiteX25" fmla="*/ 562196 w 2581496"/>
                  <a:gd name="connsiteY25" fmla="*/ 358140 h 2423160"/>
                  <a:gd name="connsiteX26" fmla="*/ 531716 w 2581496"/>
                  <a:gd name="connsiteY26" fmla="*/ 388620 h 2423160"/>
                  <a:gd name="connsiteX27" fmla="*/ 485996 w 2581496"/>
                  <a:gd name="connsiteY27" fmla="*/ 457200 h 2423160"/>
                  <a:gd name="connsiteX28" fmla="*/ 447896 w 2581496"/>
                  <a:gd name="connsiteY28" fmla="*/ 525780 h 2423160"/>
                  <a:gd name="connsiteX29" fmla="*/ 447896 w 2581496"/>
                  <a:gd name="connsiteY29" fmla="*/ 525780 h 2423160"/>
                  <a:gd name="connsiteX30" fmla="*/ 181196 w 2581496"/>
                  <a:gd name="connsiteY30" fmla="*/ 624840 h 2423160"/>
                  <a:gd name="connsiteX31" fmla="*/ 585056 w 2581496"/>
                  <a:gd name="connsiteY31" fmla="*/ 822960 h 2423160"/>
                  <a:gd name="connsiteX32" fmla="*/ 585056 w 2581496"/>
                  <a:gd name="connsiteY32" fmla="*/ 853440 h 2423160"/>
                  <a:gd name="connsiteX33" fmla="*/ 478376 w 2581496"/>
                  <a:gd name="connsiteY33" fmla="*/ 891540 h 2423160"/>
                  <a:gd name="connsiteX34" fmla="*/ 432656 w 2581496"/>
                  <a:gd name="connsiteY34" fmla="*/ 861060 h 2423160"/>
                  <a:gd name="connsiteX35" fmla="*/ 432656 w 2581496"/>
                  <a:gd name="connsiteY35" fmla="*/ 998220 h 2423160"/>
                  <a:gd name="connsiteX36" fmla="*/ 318356 w 2581496"/>
                  <a:gd name="connsiteY36" fmla="*/ 1036320 h 2423160"/>
                  <a:gd name="connsiteX37" fmla="*/ 226916 w 2581496"/>
                  <a:gd name="connsiteY37" fmla="*/ 1043940 h 2423160"/>
                  <a:gd name="connsiteX38" fmla="*/ 173576 w 2581496"/>
                  <a:gd name="connsiteY38" fmla="*/ 1013460 h 2423160"/>
                  <a:gd name="connsiteX39" fmla="*/ 150716 w 2581496"/>
                  <a:gd name="connsiteY39" fmla="*/ 975360 h 2423160"/>
                  <a:gd name="connsiteX40" fmla="*/ 150716 w 2581496"/>
                  <a:gd name="connsiteY40" fmla="*/ 975360 h 2423160"/>
                  <a:gd name="connsiteX41" fmla="*/ 135476 w 2581496"/>
                  <a:gd name="connsiteY41" fmla="*/ 1043940 h 2423160"/>
                  <a:gd name="connsiteX42" fmla="*/ 173576 w 2581496"/>
                  <a:gd name="connsiteY42" fmla="*/ 1074420 h 2423160"/>
                  <a:gd name="connsiteX43" fmla="*/ 173576 w 2581496"/>
                  <a:gd name="connsiteY43" fmla="*/ 1104900 h 2423160"/>
                  <a:gd name="connsiteX44" fmla="*/ 74516 w 2581496"/>
                  <a:gd name="connsiteY44" fmla="*/ 1127760 h 2423160"/>
                  <a:gd name="connsiteX45" fmla="*/ 135476 w 2581496"/>
                  <a:gd name="connsiteY45" fmla="*/ 1203960 h 2423160"/>
                  <a:gd name="connsiteX46" fmla="*/ 104996 w 2581496"/>
                  <a:gd name="connsiteY46" fmla="*/ 1234440 h 2423160"/>
                  <a:gd name="connsiteX47" fmla="*/ 417416 w 2581496"/>
                  <a:gd name="connsiteY47" fmla="*/ 1325880 h 2423160"/>
                  <a:gd name="connsiteX48" fmla="*/ 417416 w 2581496"/>
                  <a:gd name="connsiteY48" fmla="*/ 1409700 h 2423160"/>
                  <a:gd name="connsiteX49" fmla="*/ 600296 w 2581496"/>
                  <a:gd name="connsiteY49" fmla="*/ 1455420 h 2423160"/>
                  <a:gd name="connsiteX50" fmla="*/ 600296 w 2581496"/>
                  <a:gd name="connsiteY50" fmla="*/ 1493520 h 2423160"/>
                  <a:gd name="connsiteX51" fmla="*/ 775556 w 2581496"/>
                  <a:gd name="connsiteY51" fmla="*/ 1501140 h 2423160"/>
                  <a:gd name="connsiteX52" fmla="*/ 783176 w 2581496"/>
                  <a:gd name="connsiteY52" fmla="*/ 1569720 h 2423160"/>
                  <a:gd name="connsiteX53" fmla="*/ 821276 w 2581496"/>
                  <a:gd name="connsiteY53" fmla="*/ 1577340 h 2423160"/>
                  <a:gd name="connsiteX54" fmla="*/ 821276 w 2581496"/>
                  <a:gd name="connsiteY54" fmla="*/ 1805940 h 2423160"/>
                  <a:gd name="connsiteX55" fmla="*/ 287876 w 2581496"/>
                  <a:gd name="connsiteY55" fmla="*/ 1866900 h 2423160"/>
                  <a:gd name="connsiteX56" fmla="*/ 272636 w 2581496"/>
                  <a:gd name="connsiteY56" fmla="*/ 1889760 h 2423160"/>
                  <a:gd name="connsiteX57" fmla="*/ 277399 w 2581496"/>
                  <a:gd name="connsiteY57" fmla="*/ 2047875 h 2423160"/>
                  <a:gd name="connsiteX58" fmla="*/ 150716 w 2581496"/>
                  <a:gd name="connsiteY58" fmla="*/ 2423160 h 2423160"/>
                  <a:gd name="connsiteX0" fmla="*/ 188273 w 2619053"/>
                  <a:gd name="connsiteY0" fmla="*/ 2423160 h 2423160"/>
                  <a:gd name="connsiteX1" fmla="*/ 2611433 w 2619053"/>
                  <a:gd name="connsiteY1" fmla="*/ 2423160 h 2423160"/>
                  <a:gd name="connsiteX2" fmla="*/ 2352353 w 2619053"/>
                  <a:gd name="connsiteY2" fmla="*/ 1394460 h 2423160"/>
                  <a:gd name="connsiteX3" fmla="*/ 2619053 w 2619053"/>
                  <a:gd name="connsiteY3" fmla="*/ 1257300 h 2423160"/>
                  <a:gd name="connsiteX4" fmla="*/ 2314253 w 2619053"/>
                  <a:gd name="connsiteY4" fmla="*/ 1120140 h 2423160"/>
                  <a:gd name="connsiteX5" fmla="*/ 2314253 w 2619053"/>
                  <a:gd name="connsiteY5" fmla="*/ 922020 h 2423160"/>
                  <a:gd name="connsiteX6" fmla="*/ 2436173 w 2619053"/>
                  <a:gd name="connsiteY6" fmla="*/ 800100 h 2423160"/>
                  <a:gd name="connsiteX7" fmla="*/ 2131373 w 2619053"/>
                  <a:gd name="connsiteY7" fmla="*/ 541020 h 2423160"/>
                  <a:gd name="connsiteX8" fmla="*/ 2108513 w 2619053"/>
                  <a:gd name="connsiteY8" fmla="*/ 457200 h 2423160"/>
                  <a:gd name="connsiteX9" fmla="*/ 1872293 w 2619053"/>
                  <a:gd name="connsiteY9" fmla="*/ 274320 h 2423160"/>
                  <a:gd name="connsiteX10" fmla="*/ 1803713 w 2619053"/>
                  <a:gd name="connsiteY10" fmla="*/ 312420 h 2423160"/>
                  <a:gd name="connsiteX11" fmla="*/ 1597973 w 2619053"/>
                  <a:gd name="connsiteY11" fmla="*/ 198120 h 2423160"/>
                  <a:gd name="connsiteX12" fmla="*/ 1597973 w 2619053"/>
                  <a:gd name="connsiteY12" fmla="*/ 106680 h 2423160"/>
                  <a:gd name="connsiteX13" fmla="*/ 1476053 w 2619053"/>
                  <a:gd name="connsiteY13" fmla="*/ 83820 h 2423160"/>
                  <a:gd name="connsiteX14" fmla="*/ 1399853 w 2619053"/>
                  <a:gd name="connsiteY14" fmla="*/ 99060 h 2423160"/>
                  <a:gd name="connsiteX15" fmla="*/ 1216973 w 2619053"/>
                  <a:gd name="connsiteY15" fmla="*/ 121920 h 2423160"/>
                  <a:gd name="connsiteX16" fmla="*/ 1117913 w 2619053"/>
                  <a:gd name="connsiteY16" fmla="*/ 121920 h 2423160"/>
                  <a:gd name="connsiteX17" fmla="*/ 1018853 w 2619053"/>
                  <a:gd name="connsiteY17" fmla="*/ 68580 h 2423160"/>
                  <a:gd name="connsiteX18" fmla="*/ 935033 w 2619053"/>
                  <a:gd name="connsiteY18" fmla="*/ 30480 h 2423160"/>
                  <a:gd name="connsiteX19" fmla="*/ 752153 w 2619053"/>
                  <a:gd name="connsiteY19" fmla="*/ 0 h 2423160"/>
                  <a:gd name="connsiteX20" fmla="*/ 698813 w 2619053"/>
                  <a:gd name="connsiteY20" fmla="*/ 45720 h 2423160"/>
                  <a:gd name="connsiteX21" fmla="*/ 698813 w 2619053"/>
                  <a:gd name="connsiteY21" fmla="*/ 114300 h 2423160"/>
                  <a:gd name="connsiteX22" fmla="*/ 637853 w 2619053"/>
                  <a:gd name="connsiteY22" fmla="*/ 144780 h 2423160"/>
                  <a:gd name="connsiteX23" fmla="*/ 622613 w 2619053"/>
                  <a:gd name="connsiteY23" fmla="*/ 190500 h 2423160"/>
                  <a:gd name="connsiteX24" fmla="*/ 599753 w 2619053"/>
                  <a:gd name="connsiteY24" fmla="*/ 251460 h 2423160"/>
                  <a:gd name="connsiteX25" fmla="*/ 599753 w 2619053"/>
                  <a:gd name="connsiteY25" fmla="*/ 358140 h 2423160"/>
                  <a:gd name="connsiteX26" fmla="*/ 569273 w 2619053"/>
                  <a:gd name="connsiteY26" fmla="*/ 388620 h 2423160"/>
                  <a:gd name="connsiteX27" fmla="*/ 523553 w 2619053"/>
                  <a:gd name="connsiteY27" fmla="*/ 457200 h 2423160"/>
                  <a:gd name="connsiteX28" fmla="*/ 485453 w 2619053"/>
                  <a:gd name="connsiteY28" fmla="*/ 525780 h 2423160"/>
                  <a:gd name="connsiteX29" fmla="*/ 485453 w 2619053"/>
                  <a:gd name="connsiteY29" fmla="*/ 525780 h 2423160"/>
                  <a:gd name="connsiteX30" fmla="*/ 218753 w 2619053"/>
                  <a:gd name="connsiteY30" fmla="*/ 624840 h 2423160"/>
                  <a:gd name="connsiteX31" fmla="*/ 622613 w 2619053"/>
                  <a:gd name="connsiteY31" fmla="*/ 822960 h 2423160"/>
                  <a:gd name="connsiteX32" fmla="*/ 622613 w 2619053"/>
                  <a:gd name="connsiteY32" fmla="*/ 853440 h 2423160"/>
                  <a:gd name="connsiteX33" fmla="*/ 515933 w 2619053"/>
                  <a:gd name="connsiteY33" fmla="*/ 891540 h 2423160"/>
                  <a:gd name="connsiteX34" fmla="*/ 470213 w 2619053"/>
                  <a:gd name="connsiteY34" fmla="*/ 861060 h 2423160"/>
                  <a:gd name="connsiteX35" fmla="*/ 470213 w 2619053"/>
                  <a:gd name="connsiteY35" fmla="*/ 998220 h 2423160"/>
                  <a:gd name="connsiteX36" fmla="*/ 355913 w 2619053"/>
                  <a:gd name="connsiteY36" fmla="*/ 1036320 h 2423160"/>
                  <a:gd name="connsiteX37" fmla="*/ 264473 w 2619053"/>
                  <a:gd name="connsiteY37" fmla="*/ 1043940 h 2423160"/>
                  <a:gd name="connsiteX38" fmla="*/ 211133 w 2619053"/>
                  <a:gd name="connsiteY38" fmla="*/ 1013460 h 2423160"/>
                  <a:gd name="connsiteX39" fmla="*/ 188273 w 2619053"/>
                  <a:gd name="connsiteY39" fmla="*/ 975360 h 2423160"/>
                  <a:gd name="connsiteX40" fmla="*/ 188273 w 2619053"/>
                  <a:gd name="connsiteY40" fmla="*/ 975360 h 2423160"/>
                  <a:gd name="connsiteX41" fmla="*/ 173033 w 2619053"/>
                  <a:gd name="connsiteY41" fmla="*/ 1043940 h 2423160"/>
                  <a:gd name="connsiteX42" fmla="*/ 211133 w 2619053"/>
                  <a:gd name="connsiteY42" fmla="*/ 1074420 h 2423160"/>
                  <a:gd name="connsiteX43" fmla="*/ 211133 w 2619053"/>
                  <a:gd name="connsiteY43" fmla="*/ 1104900 h 2423160"/>
                  <a:gd name="connsiteX44" fmla="*/ 112073 w 2619053"/>
                  <a:gd name="connsiteY44" fmla="*/ 1127760 h 2423160"/>
                  <a:gd name="connsiteX45" fmla="*/ 173033 w 2619053"/>
                  <a:gd name="connsiteY45" fmla="*/ 1203960 h 2423160"/>
                  <a:gd name="connsiteX46" fmla="*/ 142553 w 2619053"/>
                  <a:gd name="connsiteY46" fmla="*/ 1234440 h 2423160"/>
                  <a:gd name="connsiteX47" fmla="*/ 454973 w 2619053"/>
                  <a:gd name="connsiteY47" fmla="*/ 1325880 h 2423160"/>
                  <a:gd name="connsiteX48" fmla="*/ 454973 w 2619053"/>
                  <a:gd name="connsiteY48" fmla="*/ 1409700 h 2423160"/>
                  <a:gd name="connsiteX49" fmla="*/ 637853 w 2619053"/>
                  <a:gd name="connsiteY49" fmla="*/ 1455420 h 2423160"/>
                  <a:gd name="connsiteX50" fmla="*/ 637853 w 2619053"/>
                  <a:gd name="connsiteY50" fmla="*/ 1493520 h 2423160"/>
                  <a:gd name="connsiteX51" fmla="*/ 813113 w 2619053"/>
                  <a:gd name="connsiteY51" fmla="*/ 1501140 h 2423160"/>
                  <a:gd name="connsiteX52" fmla="*/ 820733 w 2619053"/>
                  <a:gd name="connsiteY52" fmla="*/ 1569720 h 2423160"/>
                  <a:gd name="connsiteX53" fmla="*/ 858833 w 2619053"/>
                  <a:gd name="connsiteY53" fmla="*/ 1577340 h 2423160"/>
                  <a:gd name="connsiteX54" fmla="*/ 858833 w 2619053"/>
                  <a:gd name="connsiteY54" fmla="*/ 1805940 h 2423160"/>
                  <a:gd name="connsiteX55" fmla="*/ 325433 w 2619053"/>
                  <a:gd name="connsiteY55" fmla="*/ 1866900 h 2423160"/>
                  <a:gd name="connsiteX56" fmla="*/ 310193 w 2619053"/>
                  <a:gd name="connsiteY56" fmla="*/ 1889760 h 2423160"/>
                  <a:gd name="connsiteX57" fmla="*/ 314956 w 2619053"/>
                  <a:gd name="connsiteY57" fmla="*/ 2047875 h 2423160"/>
                  <a:gd name="connsiteX58" fmla="*/ 176843 w 2619053"/>
                  <a:gd name="connsiteY58" fmla="*/ 2095500 h 2423160"/>
                  <a:gd name="connsiteX59" fmla="*/ 188273 w 2619053"/>
                  <a:gd name="connsiteY59" fmla="*/ 2423160 h 2423160"/>
                  <a:gd name="connsiteX0" fmla="*/ 188273 w 2619053"/>
                  <a:gd name="connsiteY0" fmla="*/ 2423160 h 2423160"/>
                  <a:gd name="connsiteX1" fmla="*/ 2611433 w 2619053"/>
                  <a:gd name="connsiteY1" fmla="*/ 2423160 h 2423160"/>
                  <a:gd name="connsiteX2" fmla="*/ 2352353 w 2619053"/>
                  <a:gd name="connsiteY2" fmla="*/ 1394460 h 2423160"/>
                  <a:gd name="connsiteX3" fmla="*/ 2619053 w 2619053"/>
                  <a:gd name="connsiteY3" fmla="*/ 1257300 h 2423160"/>
                  <a:gd name="connsiteX4" fmla="*/ 2314253 w 2619053"/>
                  <a:gd name="connsiteY4" fmla="*/ 1120140 h 2423160"/>
                  <a:gd name="connsiteX5" fmla="*/ 2314253 w 2619053"/>
                  <a:gd name="connsiteY5" fmla="*/ 922020 h 2423160"/>
                  <a:gd name="connsiteX6" fmla="*/ 2436173 w 2619053"/>
                  <a:gd name="connsiteY6" fmla="*/ 800100 h 2423160"/>
                  <a:gd name="connsiteX7" fmla="*/ 2131373 w 2619053"/>
                  <a:gd name="connsiteY7" fmla="*/ 541020 h 2423160"/>
                  <a:gd name="connsiteX8" fmla="*/ 2108513 w 2619053"/>
                  <a:gd name="connsiteY8" fmla="*/ 457200 h 2423160"/>
                  <a:gd name="connsiteX9" fmla="*/ 1872293 w 2619053"/>
                  <a:gd name="connsiteY9" fmla="*/ 274320 h 2423160"/>
                  <a:gd name="connsiteX10" fmla="*/ 1803713 w 2619053"/>
                  <a:gd name="connsiteY10" fmla="*/ 312420 h 2423160"/>
                  <a:gd name="connsiteX11" fmla="*/ 1597973 w 2619053"/>
                  <a:gd name="connsiteY11" fmla="*/ 198120 h 2423160"/>
                  <a:gd name="connsiteX12" fmla="*/ 1597973 w 2619053"/>
                  <a:gd name="connsiteY12" fmla="*/ 106680 h 2423160"/>
                  <a:gd name="connsiteX13" fmla="*/ 1476053 w 2619053"/>
                  <a:gd name="connsiteY13" fmla="*/ 83820 h 2423160"/>
                  <a:gd name="connsiteX14" fmla="*/ 1399853 w 2619053"/>
                  <a:gd name="connsiteY14" fmla="*/ 99060 h 2423160"/>
                  <a:gd name="connsiteX15" fmla="*/ 1216973 w 2619053"/>
                  <a:gd name="connsiteY15" fmla="*/ 121920 h 2423160"/>
                  <a:gd name="connsiteX16" fmla="*/ 1117913 w 2619053"/>
                  <a:gd name="connsiteY16" fmla="*/ 121920 h 2423160"/>
                  <a:gd name="connsiteX17" fmla="*/ 1018853 w 2619053"/>
                  <a:gd name="connsiteY17" fmla="*/ 68580 h 2423160"/>
                  <a:gd name="connsiteX18" fmla="*/ 935033 w 2619053"/>
                  <a:gd name="connsiteY18" fmla="*/ 30480 h 2423160"/>
                  <a:gd name="connsiteX19" fmla="*/ 752153 w 2619053"/>
                  <a:gd name="connsiteY19" fmla="*/ 0 h 2423160"/>
                  <a:gd name="connsiteX20" fmla="*/ 698813 w 2619053"/>
                  <a:gd name="connsiteY20" fmla="*/ 45720 h 2423160"/>
                  <a:gd name="connsiteX21" fmla="*/ 698813 w 2619053"/>
                  <a:gd name="connsiteY21" fmla="*/ 114300 h 2423160"/>
                  <a:gd name="connsiteX22" fmla="*/ 637853 w 2619053"/>
                  <a:gd name="connsiteY22" fmla="*/ 144780 h 2423160"/>
                  <a:gd name="connsiteX23" fmla="*/ 622613 w 2619053"/>
                  <a:gd name="connsiteY23" fmla="*/ 190500 h 2423160"/>
                  <a:gd name="connsiteX24" fmla="*/ 599753 w 2619053"/>
                  <a:gd name="connsiteY24" fmla="*/ 251460 h 2423160"/>
                  <a:gd name="connsiteX25" fmla="*/ 599753 w 2619053"/>
                  <a:gd name="connsiteY25" fmla="*/ 358140 h 2423160"/>
                  <a:gd name="connsiteX26" fmla="*/ 569273 w 2619053"/>
                  <a:gd name="connsiteY26" fmla="*/ 388620 h 2423160"/>
                  <a:gd name="connsiteX27" fmla="*/ 523553 w 2619053"/>
                  <a:gd name="connsiteY27" fmla="*/ 457200 h 2423160"/>
                  <a:gd name="connsiteX28" fmla="*/ 485453 w 2619053"/>
                  <a:gd name="connsiteY28" fmla="*/ 525780 h 2423160"/>
                  <a:gd name="connsiteX29" fmla="*/ 485453 w 2619053"/>
                  <a:gd name="connsiteY29" fmla="*/ 525780 h 2423160"/>
                  <a:gd name="connsiteX30" fmla="*/ 218753 w 2619053"/>
                  <a:gd name="connsiteY30" fmla="*/ 624840 h 2423160"/>
                  <a:gd name="connsiteX31" fmla="*/ 622613 w 2619053"/>
                  <a:gd name="connsiteY31" fmla="*/ 822960 h 2423160"/>
                  <a:gd name="connsiteX32" fmla="*/ 622613 w 2619053"/>
                  <a:gd name="connsiteY32" fmla="*/ 853440 h 2423160"/>
                  <a:gd name="connsiteX33" fmla="*/ 515933 w 2619053"/>
                  <a:gd name="connsiteY33" fmla="*/ 891540 h 2423160"/>
                  <a:gd name="connsiteX34" fmla="*/ 470213 w 2619053"/>
                  <a:gd name="connsiteY34" fmla="*/ 861060 h 2423160"/>
                  <a:gd name="connsiteX35" fmla="*/ 470213 w 2619053"/>
                  <a:gd name="connsiteY35" fmla="*/ 998220 h 2423160"/>
                  <a:gd name="connsiteX36" fmla="*/ 355913 w 2619053"/>
                  <a:gd name="connsiteY36" fmla="*/ 1036320 h 2423160"/>
                  <a:gd name="connsiteX37" fmla="*/ 264473 w 2619053"/>
                  <a:gd name="connsiteY37" fmla="*/ 1043940 h 2423160"/>
                  <a:gd name="connsiteX38" fmla="*/ 211133 w 2619053"/>
                  <a:gd name="connsiteY38" fmla="*/ 1013460 h 2423160"/>
                  <a:gd name="connsiteX39" fmla="*/ 188273 w 2619053"/>
                  <a:gd name="connsiteY39" fmla="*/ 975360 h 2423160"/>
                  <a:gd name="connsiteX40" fmla="*/ 188273 w 2619053"/>
                  <a:gd name="connsiteY40" fmla="*/ 975360 h 2423160"/>
                  <a:gd name="connsiteX41" fmla="*/ 173033 w 2619053"/>
                  <a:gd name="connsiteY41" fmla="*/ 1043940 h 2423160"/>
                  <a:gd name="connsiteX42" fmla="*/ 211133 w 2619053"/>
                  <a:gd name="connsiteY42" fmla="*/ 1074420 h 2423160"/>
                  <a:gd name="connsiteX43" fmla="*/ 211133 w 2619053"/>
                  <a:gd name="connsiteY43" fmla="*/ 1104900 h 2423160"/>
                  <a:gd name="connsiteX44" fmla="*/ 112073 w 2619053"/>
                  <a:gd name="connsiteY44" fmla="*/ 1127760 h 2423160"/>
                  <a:gd name="connsiteX45" fmla="*/ 173033 w 2619053"/>
                  <a:gd name="connsiteY45" fmla="*/ 1203960 h 2423160"/>
                  <a:gd name="connsiteX46" fmla="*/ 142553 w 2619053"/>
                  <a:gd name="connsiteY46" fmla="*/ 1234440 h 2423160"/>
                  <a:gd name="connsiteX47" fmla="*/ 454973 w 2619053"/>
                  <a:gd name="connsiteY47" fmla="*/ 1325880 h 2423160"/>
                  <a:gd name="connsiteX48" fmla="*/ 454973 w 2619053"/>
                  <a:gd name="connsiteY48" fmla="*/ 1409700 h 2423160"/>
                  <a:gd name="connsiteX49" fmla="*/ 637853 w 2619053"/>
                  <a:gd name="connsiteY49" fmla="*/ 1455420 h 2423160"/>
                  <a:gd name="connsiteX50" fmla="*/ 637853 w 2619053"/>
                  <a:gd name="connsiteY50" fmla="*/ 1493520 h 2423160"/>
                  <a:gd name="connsiteX51" fmla="*/ 813113 w 2619053"/>
                  <a:gd name="connsiteY51" fmla="*/ 1501140 h 2423160"/>
                  <a:gd name="connsiteX52" fmla="*/ 820733 w 2619053"/>
                  <a:gd name="connsiteY52" fmla="*/ 1569720 h 2423160"/>
                  <a:gd name="connsiteX53" fmla="*/ 858833 w 2619053"/>
                  <a:gd name="connsiteY53" fmla="*/ 1577340 h 2423160"/>
                  <a:gd name="connsiteX54" fmla="*/ 858833 w 2619053"/>
                  <a:gd name="connsiteY54" fmla="*/ 1805940 h 2423160"/>
                  <a:gd name="connsiteX55" fmla="*/ 325433 w 2619053"/>
                  <a:gd name="connsiteY55" fmla="*/ 1866900 h 2423160"/>
                  <a:gd name="connsiteX56" fmla="*/ 310193 w 2619053"/>
                  <a:gd name="connsiteY56" fmla="*/ 1889760 h 2423160"/>
                  <a:gd name="connsiteX57" fmla="*/ 314956 w 2619053"/>
                  <a:gd name="connsiteY57" fmla="*/ 2047875 h 2423160"/>
                  <a:gd name="connsiteX58" fmla="*/ 176843 w 2619053"/>
                  <a:gd name="connsiteY58" fmla="*/ 2095500 h 2423160"/>
                  <a:gd name="connsiteX59" fmla="*/ 188273 w 2619053"/>
                  <a:gd name="connsiteY59" fmla="*/ 2423160 h 2423160"/>
                  <a:gd name="connsiteX0" fmla="*/ 76200 w 2506980"/>
                  <a:gd name="connsiteY0" fmla="*/ 2423160 h 2423160"/>
                  <a:gd name="connsiteX1" fmla="*/ 2499360 w 2506980"/>
                  <a:gd name="connsiteY1" fmla="*/ 2423160 h 2423160"/>
                  <a:gd name="connsiteX2" fmla="*/ 2240280 w 2506980"/>
                  <a:gd name="connsiteY2" fmla="*/ 1394460 h 2423160"/>
                  <a:gd name="connsiteX3" fmla="*/ 2506980 w 2506980"/>
                  <a:gd name="connsiteY3" fmla="*/ 1257300 h 2423160"/>
                  <a:gd name="connsiteX4" fmla="*/ 2202180 w 2506980"/>
                  <a:gd name="connsiteY4" fmla="*/ 1120140 h 2423160"/>
                  <a:gd name="connsiteX5" fmla="*/ 2202180 w 2506980"/>
                  <a:gd name="connsiteY5" fmla="*/ 922020 h 2423160"/>
                  <a:gd name="connsiteX6" fmla="*/ 2324100 w 2506980"/>
                  <a:gd name="connsiteY6" fmla="*/ 800100 h 2423160"/>
                  <a:gd name="connsiteX7" fmla="*/ 2019300 w 2506980"/>
                  <a:gd name="connsiteY7" fmla="*/ 541020 h 2423160"/>
                  <a:gd name="connsiteX8" fmla="*/ 1996440 w 2506980"/>
                  <a:gd name="connsiteY8" fmla="*/ 457200 h 2423160"/>
                  <a:gd name="connsiteX9" fmla="*/ 1760220 w 2506980"/>
                  <a:gd name="connsiteY9" fmla="*/ 274320 h 2423160"/>
                  <a:gd name="connsiteX10" fmla="*/ 1691640 w 2506980"/>
                  <a:gd name="connsiteY10" fmla="*/ 312420 h 2423160"/>
                  <a:gd name="connsiteX11" fmla="*/ 1485900 w 2506980"/>
                  <a:gd name="connsiteY11" fmla="*/ 198120 h 2423160"/>
                  <a:gd name="connsiteX12" fmla="*/ 1485900 w 2506980"/>
                  <a:gd name="connsiteY12" fmla="*/ 106680 h 2423160"/>
                  <a:gd name="connsiteX13" fmla="*/ 1363980 w 2506980"/>
                  <a:gd name="connsiteY13" fmla="*/ 83820 h 2423160"/>
                  <a:gd name="connsiteX14" fmla="*/ 1287780 w 2506980"/>
                  <a:gd name="connsiteY14" fmla="*/ 99060 h 2423160"/>
                  <a:gd name="connsiteX15" fmla="*/ 1104900 w 2506980"/>
                  <a:gd name="connsiteY15" fmla="*/ 121920 h 2423160"/>
                  <a:gd name="connsiteX16" fmla="*/ 1005840 w 2506980"/>
                  <a:gd name="connsiteY16" fmla="*/ 121920 h 2423160"/>
                  <a:gd name="connsiteX17" fmla="*/ 906780 w 2506980"/>
                  <a:gd name="connsiteY17" fmla="*/ 68580 h 2423160"/>
                  <a:gd name="connsiteX18" fmla="*/ 822960 w 2506980"/>
                  <a:gd name="connsiteY18" fmla="*/ 30480 h 2423160"/>
                  <a:gd name="connsiteX19" fmla="*/ 640080 w 2506980"/>
                  <a:gd name="connsiteY19" fmla="*/ 0 h 2423160"/>
                  <a:gd name="connsiteX20" fmla="*/ 586740 w 2506980"/>
                  <a:gd name="connsiteY20" fmla="*/ 45720 h 2423160"/>
                  <a:gd name="connsiteX21" fmla="*/ 586740 w 2506980"/>
                  <a:gd name="connsiteY21" fmla="*/ 114300 h 2423160"/>
                  <a:gd name="connsiteX22" fmla="*/ 525780 w 2506980"/>
                  <a:gd name="connsiteY22" fmla="*/ 144780 h 2423160"/>
                  <a:gd name="connsiteX23" fmla="*/ 510540 w 2506980"/>
                  <a:gd name="connsiteY23" fmla="*/ 190500 h 2423160"/>
                  <a:gd name="connsiteX24" fmla="*/ 487680 w 2506980"/>
                  <a:gd name="connsiteY24" fmla="*/ 251460 h 2423160"/>
                  <a:gd name="connsiteX25" fmla="*/ 487680 w 2506980"/>
                  <a:gd name="connsiteY25" fmla="*/ 358140 h 2423160"/>
                  <a:gd name="connsiteX26" fmla="*/ 457200 w 2506980"/>
                  <a:gd name="connsiteY26" fmla="*/ 388620 h 2423160"/>
                  <a:gd name="connsiteX27" fmla="*/ 411480 w 2506980"/>
                  <a:gd name="connsiteY27" fmla="*/ 457200 h 2423160"/>
                  <a:gd name="connsiteX28" fmla="*/ 373380 w 2506980"/>
                  <a:gd name="connsiteY28" fmla="*/ 525780 h 2423160"/>
                  <a:gd name="connsiteX29" fmla="*/ 373380 w 2506980"/>
                  <a:gd name="connsiteY29" fmla="*/ 525780 h 2423160"/>
                  <a:gd name="connsiteX30" fmla="*/ 106680 w 2506980"/>
                  <a:gd name="connsiteY30" fmla="*/ 624840 h 2423160"/>
                  <a:gd name="connsiteX31" fmla="*/ 510540 w 2506980"/>
                  <a:gd name="connsiteY31" fmla="*/ 822960 h 2423160"/>
                  <a:gd name="connsiteX32" fmla="*/ 510540 w 2506980"/>
                  <a:gd name="connsiteY32" fmla="*/ 853440 h 2423160"/>
                  <a:gd name="connsiteX33" fmla="*/ 403860 w 2506980"/>
                  <a:gd name="connsiteY33" fmla="*/ 891540 h 2423160"/>
                  <a:gd name="connsiteX34" fmla="*/ 358140 w 2506980"/>
                  <a:gd name="connsiteY34" fmla="*/ 861060 h 2423160"/>
                  <a:gd name="connsiteX35" fmla="*/ 358140 w 2506980"/>
                  <a:gd name="connsiteY35" fmla="*/ 998220 h 2423160"/>
                  <a:gd name="connsiteX36" fmla="*/ 243840 w 2506980"/>
                  <a:gd name="connsiteY36" fmla="*/ 1036320 h 2423160"/>
                  <a:gd name="connsiteX37" fmla="*/ 152400 w 2506980"/>
                  <a:gd name="connsiteY37" fmla="*/ 1043940 h 2423160"/>
                  <a:gd name="connsiteX38" fmla="*/ 99060 w 2506980"/>
                  <a:gd name="connsiteY38" fmla="*/ 1013460 h 2423160"/>
                  <a:gd name="connsiteX39" fmla="*/ 76200 w 2506980"/>
                  <a:gd name="connsiteY39" fmla="*/ 975360 h 2423160"/>
                  <a:gd name="connsiteX40" fmla="*/ 76200 w 2506980"/>
                  <a:gd name="connsiteY40" fmla="*/ 975360 h 2423160"/>
                  <a:gd name="connsiteX41" fmla="*/ 60960 w 2506980"/>
                  <a:gd name="connsiteY41" fmla="*/ 1043940 h 2423160"/>
                  <a:gd name="connsiteX42" fmla="*/ 99060 w 2506980"/>
                  <a:gd name="connsiteY42" fmla="*/ 1074420 h 2423160"/>
                  <a:gd name="connsiteX43" fmla="*/ 99060 w 2506980"/>
                  <a:gd name="connsiteY43" fmla="*/ 1104900 h 2423160"/>
                  <a:gd name="connsiteX44" fmla="*/ 0 w 2506980"/>
                  <a:gd name="connsiteY44" fmla="*/ 1127760 h 2423160"/>
                  <a:gd name="connsiteX45" fmla="*/ 60960 w 2506980"/>
                  <a:gd name="connsiteY45" fmla="*/ 1203960 h 2423160"/>
                  <a:gd name="connsiteX46" fmla="*/ 30480 w 2506980"/>
                  <a:gd name="connsiteY46" fmla="*/ 1234440 h 2423160"/>
                  <a:gd name="connsiteX47" fmla="*/ 342900 w 2506980"/>
                  <a:gd name="connsiteY47" fmla="*/ 1325880 h 2423160"/>
                  <a:gd name="connsiteX48" fmla="*/ 342900 w 2506980"/>
                  <a:gd name="connsiteY48" fmla="*/ 1409700 h 2423160"/>
                  <a:gd name="connsiteX49" fmla="*/ 525780 w 2506980"/>
                  <a:gd name="connsiteY49" fmla="*/ 1455420 h 2423160"/>
                  <a:gd name="connsiteX50" fmla="*/ 525780 w 2506980"/>
                  <a:gd name="connsiteY50" fmla="*/ 1493520 h 2423160"/>
                  <a:gd name="connsiteX51" fmla="*/ 701040 w 2506980"/>
                  <a:gd name="connsiteY51" fmla="*/ 1501140 h 2423160"/>
                  <a:gd name="connsiteX52" fmla="*/ 708660 w 2506980"/>
                  <a:gd name="connsiteY52" fmla="*/ 1569720 h 2423160"/>
                  <a:gd name="connsiteX53" fmla="*/ 746760 w 2506980"/>
                  <a:gd name="connsiteY53" fmla="*/ 1577340 h 2423160"/>
                  <a:gd name="connsiteX54" fmla="*/ 746760 w 2506980"/>
                  <a:gd name="connsiteY54" fmla="*/ 1805940 h 2423160"/>
                  <a:gd name="connsiteX55" fmla="*/ 213360 w 2506980"/>
                  <a:gd name="connsiteY55" fmla="*/ 1866900 h 2423160"/>
                  <a:gd name="connsiteX56" fmla="*/ 198120 w 2506980"/>
                  <a:gd name="connsiteY56" fmla="*/ 1889760 h 2423160"/>
                  <a:gd name="connsiteX57" fmla="*/ 202883 w 2506980"/>
                  <a:gd name="connsiteY57" fmla="*/ 2047875 h 2423160"/>
                  <a:gd name="connsiteX58" fmla="*/ 64770 w 2506980"/>
                  <a:gd name="connsiteY58" fmla="*/ 2095500 h 2423160"/>
                  <a:gd name="connsiteX59" fmla="*/ 76200 w 2506980"/>
                  <a:gd name="connsiteY59" fmla="*/ 2423160 h 2423160"/>
                  <a:gd name="connsiteX0" fmla="*/ 14288 w 2506980"/>
                  <a:gd name="connsiteY0" fmla="*/ 2427923 h 2427923"/>
                  <a:gd name="connsiteX1" fmla="*/ 2499360 w 2506980"/>
                  <a:gd name="connsiteY1" fmla="*/ 2423160 h 2427923"/>
                  <a:gd name="connsiteX2" fmla="*/ 2240280 w 2506980"/>
                  <a:gd name="connsiteY2" fmla="*/ 1394460 h 2427923"/>
                  <a:gd name="connsiteX3" fmla="*/ 2506980 w 2506980"/>
                  <a:gd name="connsiteY3" fmla="*/ 1257300 h 2427923"/>
                  <a:gd name="connsiteX4" fmla="*/ 2202180 w 2506980"/>
                  <a:gd name="connsiteY4" fmla="*/ 1120140 h 2427923"/>
                  <a:gd name="connsiteX5" fmla="*/ 2202180 w 2506980"/>
                  <a:gd name="connsiteY5" fmla="*/ 922020 h 2427923"/>
                  <a:gd name="connsiteX6" fmla="*/ 2324100 w 2506980"/>
                  <a:gd name="connsiteY6" fmla="*/ 800100 h 2427923"/>
                  <a:gd name="connsiteX7" fmla="*/ 2019300 w 2506980"/>
                  <a:gd name="connsiteY7" fmla="*/ 541020 h 2427923"/>
                  <a:gd name="connsiteX8" fmla="*/ 1996440 w 2506980"/>
                  <a:gd name="connsiteY8" fmla="*/ 457200 h 2427923"/>
                  <a:gd name="connsiteX9" fmla="*/ 1760220 w 2506980"/>
                  <a:gd name="connsiteY9" fmla="*/ 274320 h 2427923"/>
                  <a:gd name="connsiteX10" fmla="*/ 1691640 w 2506980"/>
                  <a:gd name="connsiteY10" fmla="*/ 312420 h 2427923"/>
                  <a:gd name="connsiteX11" fmla="*/ 1485900 w 2506980"/>
                  <a:gd name="connsiteY11" fmla="*/ 198120 h 2427923"/>
                  <a:gd name="connsiteX12" fmla="*/ 1485900 w 2506980"/>
                  <a:gd name="connsiteY12" fmla="*/ 106680 h 2427923"/>
                  <a:gd name="connsiteX13" fmla="*/ 1363980 w 2506980"/>
                  <a:gd name="connsiteY13" fmla="*/ 83820 h 2427923"/>
                  <a:gd name="connsiteX14" fmla="*/ 1287780 w 2506980"/>
                  <a:gd name="connsiteY14" fmla="*/ 99060 h 2427923"/>
                  <a:gd name="connsiteX15" fmla="*/ 1104900 w 2506980"/>
                  <a:gd name="connsiteY15" fmla="*/ 121920 h 2427923"/>
                  <a:gd name="connsiteX16" fmla="*/ 1005840 w 2506980"/>
                  <a:gd name="connsiteY16" fmla="*/ 121920 h 2427923"/>
                  <a:gd name="connsiteX17" fmla="*/ 906780 w 2506980"/>
                  <a:gd name="connsiteY17" fmla="*/ 68580 h 2427923"/>
                  <a:gd name="connsiteX18" fmla="*/ 822960 w 2506980"/>
                  <a:gd name="connsiteY18" fmla="*/ 30480 h 2427923"/>
                  <a:gd name="connsiteX19" fmla="*/ 640080 w 2506980"/>
                  <a:gd name="connsiteY19" fmla="*/ 0 h 2427923"/>
                  <a:gd name="connsiteX20" fmla="*/ 586740 w 2506980"/>
                  <a:gd name="connsiteY20" fmla="*/ 45720 h 2427923"/>
                  <a:gd name="connsiteX21" fmla="*/ 586740 w 2506980"/>
                  <a:gd name="connsiteY21" fmla="*/ 114300 h 2427923"/>
                  <a:gd name="connsiteX22" fmla="*/ 525780 w 2506980"/>
                  <a:gd name="connsiteY22" fmla="*/ 144780 h 2427923"/>
                  <a:gd name="connsiteX23" fmla="*/ 510540 w 2506980"/>
                  <a:gd name="connsiteY23" fmla="*/ 190500 h 2427923"/>
                  <a:gd name="connsiteX24" fmla="*/ 487680 w 2506980"/>
                  <a:gd name="connsiteY24" fmla="*/ 251460 h 2427923"/>
                  <a:gd name="connsiteX25" fmla="*/ 487680 w 2506980"/>
                  <a:gd name="connsiteY25" fmla="*/ 358140 h 2427923"/>
                  <a:gd name="connsiteX26" fmla="*/ 457200 w 2506980"/>
                  <a:gd name="connsiteY26" fmla="*/ 388620 h 2427923"/>
                  <a:gd name="connsiteX27" fmla="*/ 411480 w 2506980"/>
                  <a:gd name="connsiteY27" fmla="*/ 457200 h 2427923"/>
                  <a:gd name="connsiteX28" fmla="*/ 373380 w 2506980"/>
                  <a:gd name="connsiteY28" fmla="*/ 525780 h 2427923"/>
                  <a:gd name="connsiteX29" fmla="*/ 373380 w 2506980"/>
                  <a:gd name="connsiteY29" fmla="*/ 525780 h 2427923"/>
                  <a:gd name="connsiteX30" fmla="*/ 106680 w 2506980"/>
                  <a:gd name="connsiteY30" fmla="*/ 624840 h 2427923"/>
                  <a:gd name="connsiteX31" fmla="*/ 510540 w 2506980"/>
                  <a:gd name="connsiteY31" fmla="*/ 822960 h 2427923"/>
                  <a:gd name="connsiteX32" fmla="*/ 510540 w 2506980"/>
                  <a:gd name="connsiteY32" fmla="*/ 853440 h 2427923"/>
                  <a:gd name="connsiteX33" fmla="*/ 403860 w 2506980"/>
                  <a:gd name="connsiteY33" fmla="*/ 891540 h 2427923"/>
                  <a:gd name="connsiteX34" fmla="*/ 358140 w 2506980"/>
                  <a:gd name="connsiteY34" fmla="*/ 861060 h 2427923"/>
                  <a:gd name="connsiteX35" fmla="*/ 358140 w 2506980"/>
                  <a:gd name="connsiteY35" fmla="*/ 998220 h 2427923"/>
                  <a:gd name="connsiteX36" fmla="*/ 243840 w 2506980"/>
                  <a:gd name="connsiteY36" fmla="*/ 1036320 h 2427923"/>
                  <a:gd name="connsiteX37" fmla="*/ 152400 w 2506980"/>
                  <a:gd name="connsiteY37" fmla="*/ 1043940 h 2427923"/>
                  <a:gd name="connsiteX38" fmla="*/ 99060 w 2506980"/>
                  <a:gd name="connsiteY38" fmla="*/ 1013460 h 2427923"/>
                  <a:gd name="connsiteX39" fmla="*/ 76200 w 2506980"/>
                  <a:gd name="connsiteY39" fmla="*/ 975360 h 2427923"/>
                  <a:gd name="connsiteX40" fmla="*/ 76200 w 2506980"/>
                  <a:gd name="connsiteY40" fmla="*/ 975360 h 2427923"/>
                  <a:gd name="connsiteX41" fmla="*/ 60960 w 2506980"/>
                  <a:gd name="connsiteY41" fmla="*/ 1043940 h 2427923"/>
                  <a:gd name="connsiteX42" fmla="*/ 99060 w 2506980"/>
                  <a:gd name="connsiteY42" fmla="*/ 1074420 h 2427923"/>
                  <a:gd name="connsiteX43" fmla="*/ 99060 w 2506980"/>
                  <a:gd name="connsiteY43" fmla="*/ 1104900 h 2427923"/>
                  <a:gd name="connsiteX44" fmla="*/ 0 w 2506980"/>
                  <a:gd name="connsiteY44" fmla="*/ 1127760 h 2427923"/>
                  <a:gd name="connsiteX45" fmla="*/ 60960 w 2506980"/>
                  <a:gd name="connsiteY45" fmla="*/ 1203960 h 2427923"/>
                  <a:gd name="connsiteX46" fmla="*/ 30480 w 2506980"/>
                  <a:gd name="connsiteY46" fmla="*/ 1234440 h 2427923"/>
                  <a:gd name="connsiteX47" fmla="*/ 342900 w 2506980"/>
                  <a:gd name="connsiteY47" fmla="*/ 1325880 h 2427923"/>
                  <a:gd name="connsiteX48" fmla="*/ 342900 w 2506980"/>
                  <a:gd name="connsiteY48" fmla="*/ 1409700 h 2427923"/>
                  <a:gd name="connsiteX49" fmla="*/ 525780 w 2506980"/>
                  <a:gd name="connsiteY49" fmla="*/ 1455420 h 2427923"/>
                  <a:gd name="connsiteX50" fmla="*/ 525780 w 2506980"/>
                  <a:gd name="connsiteY50" fmla="*/ 1493520 h 2427923"/>
                  <a:gd name="connsiteX51" fmla="*/ 701040 w 2506980"/>
                  <a:gd name="connsiteY51" fmla="*/ 1501140 h 2427923"/>
                  <a:gd name="connsiteX52" fmla="*/ 708660 w 2506980"/>
                  <a:gd name="connsiteY52" fmla="*/ 1569720 h 2427923"/>
                  <a:gd name="connsiteX53" fmla="*/ 746760 w 2506980"/>
                  <a:gd name="connsiteY53" fmla="*/ 1577340 h 2427923"/>
                  <a:gd name="connsiteX54" fmla="*/ 746760 w 2506980"/>
                  <a:gd name="connsiteY54" fmla="*/ 1805940 h 2427923"/>
                  <a:gd name="connsiteX55" fmla="*/ 213360 w 2506980"/>
                  <a:gd name="connsiteY55" fmla="*/ 1866900 h 2427923"/>
                  <a:gd name="connsiteX56" fmla="*/ 198120 w 2506980"/>
                  <a:gd name="connsiteY56" fmla="*/ 1889760 h 2427923"/>
                  <a:gd name="connsiteX57" fmla="*/ 202883 w 2506980"/>
                  <a:gd name="connsiteY57" fmla="*/ 2047875 h 2427923"/>
                  <a:gd name="connsiteX58" fmla="*/ 64770 w 2506980"/>
                  <a:gd name="connsiteY58" fmla="*/ 2095500 h 2427923"/>
                  <a:gd name="connsiteX59" fmla="*/ 14288 w 2506980"/>
                  <a:gd name="connsiteY59" fmla="*/ 2427923 h 2427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506980" h="2427923">
                    <a:moveTo>
                      <a:pt x="14288" y="2427923"/>
                    </a:moveTo>
                    <a:lnTo>
                      <a:pt x="2499360" y="2423160"/>
                    </a:lnTo>
                    <a:lnTo>
                      <a:pt x="2240280" y="1394460"/>
                    </a:lnTo>
                    <a:lnTo>
                      <a:pt x="2506980" y="1257300"/>
                    </a:lnTo>
                    <a:lnTo>
                      <a:pt x="2202180" y="1120140"/>
                    </a:lnTo>
                    <a:lnTo>
                      <a:pt x="2202180" y="922020"/>
                    </a:lnTo>
                    <a:lnTo>
                      <a:pt x="2324100" y="800100"/>
                    </a:lnTo>
                    <a:lnTo>
                      <a:pt x="2019300" y="541020"/>
                    </a:lnTo>
                    <a:lnTo>
                      <a:pt x="1996440" y="457200"/>
                    </a:lnTo>
                    <a:lnTo>
                      <a:pt x="1760220" y="274320"/>
                    </a:lnTo>
                    <a:lnTo>
                      <a:pt x="1691640" y="312420"/>
                    </a:lnTo>
                    <a:lnTo>
                      <a:pt x="1485900" y="198120"/>
                    </a:lnTo>
                    <a:lnTo>
                      <a:pt x="1485900" y="106680"/>
                    </a:lnTo>
                    <a:lnTo>
                      <a:pt x="1363980" y="83820"/>
                    </a:lnTo>
                    <a:lnTo>
                      <a:pt x="1287780" y="99060"/>
                    </a:lnTo>
                    <a:lnTo>
                      <a:pt x="1104900" y="121920"/>
                    </a:lnTo>
                    <a:lnTo>
                      <a:pt x="1005840" y="121920"/>
                    </a:lnTo>
                    <a:lnTo>
                      <a:pt x="906780" y="68580"/>
                    </a:lnTo>
                    <a:lnTo>
                      <a:pt x="822960" y="30480"/>
                    </a:lnTo>
                    <a:lnTo>
                      <a:pt x="640080" y="0"/>
                    </a:lnTo>
                    <a:lnTo>
                      <a:pt x="586740" y="45720"/>
                    </a:lnTo>
                    <a:lnTo>
                      <a:pt x="586740" y="114300"/>
                    </a:lnTo>
                    <a:lnTo>
                      <a:pt x="525780" y="144780"/>
                    </a:lnTo>
                    <a:lnTo>
                      <a:pt x="510540" y="190500"/>
                    </a:lnTo>
                    <a:lnTo>
                      <a:pt x="487680" y="251460"/>
                    </a:lnTo>
                    <a:lnTo>
                      <a:pt x="487680" y="358140"/>
                    </a:lnTo>
                    <a:lnTo>
                      <a:pt x="457200" y="388620"/>
                    </a:lnTo>
                    <a:lnTo>
                      <a:pt x="411480" y="457200"/>
                    </a:lnTo>
                    <a:lnTo>
                      <a:pt x="373380" y="525780"/>
                    </a:lnTo>
                    <a:lnTo>
                      <a:pt x="373380" y="525780"/>
                    </a:lnTo>
                    <a:lnTo>
                      <a:pt x="106680" y="624840"/>
                    </a:lnTo>
                    <a:lnTo>
                      <a:pt x="510540" y="822960"/>
                    </a:lnTo>
                    <a:lnTo>
                      <a:pt x="510540" y="853440"/>
                    </a:lnTo>
                    <a:lnTo>
                      <a:pt x="403860" y="891540"/>
                    </a:lnTo>
                    <a:lnTo>
                      <a:pt x="358140" y="861060"/>
                    </a:lnTo>
                    <a:lnTo>
                      <a:pt x="358140" y="998220"/>
                    </a:lnTo>
                    <a:lnTo>
                      <a:pt x="243840" y="1036320"/>
                    </a:lnTo>
                    <a:lnTo>
                      <a:pt x="152400" y="1043940"/>
                    </a:lnTo>
                    <a:lnTo>
                      <a:pt x="99060" y="1013460"/>
                    </a:lnTo>
                    <a:lnTo>
                      <a:pt x="76200" y="975360"/>
                    </a:lnTo>
                    <a:lnTo>
                      <a:pt x="76200" y="975360"/>
                    </a:lnTo>
                    <a:lnTo>
                      <a:pt x="60960" y="1043940"/>
                    </a:lnTo>
                    <a:lnTo>
                      <a:pt x="99060" y="1074420"/>
                    </a:lnTo>
                    <a:lnTo>
                      <a:pt x="99060" y="1104900"/>
                    </a:lnTo>
                    <a:lnTo>
                      <a:pt x="0" y="1127760"/>
                    </a:lnTo>
                    <a:lnTo>
                      <a:pt x="60960" y="1203960"/>
                    </a:lnTo>
                    <a:lnTo>
                      <a:pt x="30480" y="1234440"/>
                    </a:lnTo>
                    <a:lnTo>
                      <a:pt x="342900" y="1325880"/>
                    </a:lnTo>
                    <a:lnTo>
                      <a:pt x="342900" y="1409700"/>
                    </a:lnTo>
                    <a:lnTo>
                      <a:pt x="525780" y="1455420"/>
                    </a:lnTo>
                    <a:lnTo>
                      <a:pt x="525780" y="1493520"/>
                    </a:lnTo>
                    <a:lnTo>
                      <a:pt x="701040" y="1501140"/>
                    </a:lnTo>
                    <a:lnTo>
                      <a:pt x="708660" y="1569720"/>
                    </a:lnTo>
                    <a:lnTo>
                      <a:pt x="746760" y="1577340"/>
                    </a:lnTo>
                    <a:lnTo>
                      <a:pt x="746760" y="1805940"/>
                    </a:lnTo>
                    <a:lnTo>
                      <a:pt x="213360" y="1866900"/>
                    </a:lnTo>
                    <a:lnTo>
                      <a:pt x="198120" y="1889760"/>
                    </a:lnTo>
                    <a:cubicBezTo>
                      <a:pt x="185261" y="1911191"/>
                      <a:pt x="223203" y="1958975"/>
                      <a:pt x="202883" y="2047875"/>
                    </a:cubicBezTo>
                    <a:cubicBezTo>
                      <a:pt x="180658" y="2095659"/>
                      <a:pt x="96203" y="2032159"/>
                      <a:pt x="64770" y="2095500"/>
                    </a:cubicBezTo>
                    <a:cubicBezTo>
                      <a:pt x="33338" y="2158841"/>
                      <a:pt x="31115" y="2317115"/>
                      <a:pt x="14288" y="2427923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35" name="グループ化 334">
                <a:extLst>
                  <a:ext uri="{FF2B5EF4-FFF2-40B4-BE49-F238E27FC236}">
                    <a16:creationId xmlns:a16="http://schemas.microsoft.com/office/drawing/2014/main" id="{79B26DE6-5675-477A-9F52-D41196F5464A}"/>
                  </a:ext>
                </a:extLst>
              </p:cNvPr>
              <p:cNvGrpSpPr/>
              <p:nvPr/>
            </p:nvGrpSpPr>
            <p:grpSpPr>
              <a:xfrm>
                <a:off x="8267700" y="1617415"/>
                <a:ext cx="136526" cy="194170"/>
                <a:chOff x="7105650" y="810098"/>
                <a:chExt cx="136526" cy="194170"/>
              </a:xfrm>
            </p:grpSpPr>
            <p:sp>
              <p:nvSpPr>
                <p:cNvPr id="765" name="四角形: 角を丸くする 764">
                  <a:extLst>
                    <a:ext uri="{FF2B5EF4-FFF2-40B4-BE49-F238E27FC236}">
                      <a16:creationId xmlns:a16="http://schemas.microsoft.com/office/drawing/2014/main" id="{1C030A0A-7427-4D74-BBB2-0E0B2AC29826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6" name="楕円 765">
                  <a:extLst>
                    <a:ext uri="{FF2B5EF4-FFF2-40B4-BE49-F238E27FC236}">
                      <a16:creationId xmlns:a16="http://schemas.microsoft.com/office/drawing/2014/main" id="{849449CC-E74A-4530-96B9-8E133F6F5D1B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7" name="四角形: 角を丸くする 766">
                  <a:extLst>
                    <a:ext uri="{FF2B5EF4-FFF2-40B4-BE49-F238E27FC236}">
                      <a16:creationId xmlns:a16="http://schemas.microsoft.com/office/drawing/2014/main" id="{20FE9D24-170A-433B-B81C-176EB57F8265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36" name="グループ化 335">
                <a:extLst>
                  <a:ext uri="{FF2B5EF4-FFF2-40B4-BE49-F238E27FC236}">
                    <a16:creationId xmlns:a16="http://schemas.microsoft.com/office/drawing/2014/main" id="{277DD6BF-A3EF-45C8-AEC2-6C32FECE8E62}"/>
                  </a:ext>
                </a:extLst>
              </p:cNvPr>
              <p:cNvGrpSpPr/>
              <p:nvPr/>
            </p:nvGrpSpPr>
            <p:grpSpPr>
              <a:xfrm>
                <a:off x="7110413" y="2431802"/>
                <a:ext cx="136526" cy="194170"/>
                <a:chOff x="7105650" y="810098"/>
                <a:chExt cx="136526" cy="194170"/>
              </a:xfrm>
            </p:grpSpPr>
            <p:sp>
              <p:nvSpPr>
                <p:cNvPr id="762" name="四角形: 角を丸くする 761">
                  <a:extLst>
                    <a:ext uri="{FF2B5EF4-FFF2-40B4-BE49-F238E27FC236}">
                      <a16:creationId xmlns:a16="http://schemas.microsoft.com/office/drawing/2014/main" id="{EE923DAB-B251-4894-94F0-7442312CC314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3" name="楕円 762">
                  <a:extLst>
                    <a:ext uri="{FF2B5EF4-FFF2-40B4-BE49-F238E27FC236}">
                      <a16:creationId xmlns:a16="http://schemas.microsoft.com/office/drawing/2014/main" id="{B5833AE7-307F-4AD4-98B8-511E3E34D708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4" name="四角形: 角を丸くする 763">
                  <a:extLst>
                    <a:ext uri="{FF2B5EF4-FFF2-40B4-BE49-F238E27FC236}">
                      <a16:creationId xmlns:a16="http://schemas.microsoft.com/office/drawing/2014/main" id="{C3D8073F-604D-4578-B3F9-68AD22F04E73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ACBB4E06-854E-45A3-B3C2-62F2ED85FC28}"/>
                  </a:ext>
                </a:extLst>
              </p:cNvPr>
              <p:cNvGrpSpPr/>
              <p:nvPr/>
            </p:nvGrpSpPr>
            <p:grpSpPr>
              <a:xfrm>
                <a:off x="7058025" y="2141289"/>
                <a:ext cx="136526" cy="194170"/>
                <a:chOff x="7105650" y="810098"/>
                <a:chExt cx="136526" cy="194170"/>
              </a:xfrm>
            </p:grpSpPr>
            <p:sp>
              <p:nvSpPr>
                <p:cNvPr id="759" name="四角形: 角を丸くする 758">
                  <a:extLst>
                    <a:ext uri="{FF2B5EF4-FFF2-40B4-BE49-F238E27FC236}">
                      <a16:creationId xmlns:a16="http://schemas.microsoft.com/office/drawing/2014/main" id="{93C8015E-F8CE-49C6-8B70-0DB0F1A8BFD4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0" name="楕円 759">
                  <a:extLst>
                    <a:ext uri="{FF2B5EF4-FFF2-40B4-BE49-F238E27FC236}">
                      <a16:creationId xmlns:a16="http://schemas.microsoft.com/office/drawing/2014/main" id="{1B6CB9EE-5041-4317-94A3-9E25ED548A07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1" name="四角形: 角を丸くする 760">
                  <a:extLst>
                    <a:ext uri="{FF2B5EF4-FFF2-40B4-BE49-F238E27FC236}">
                      <a16:creationId xmlns:a16="http://schemas.microsoft.com/office/drawing/2014/main" id="{1AA0034D-433D-4634-B9A1-C73B67093321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38" name="グループ化 337">
                <a:extLst>
                  <a:ext uri="{FF2B5EF4-FFF2-40B4-BE49-F238E27FC236}">
                    <a16:creationId xmlns:a16="http://schemas.microsoft.com/office/drawing/2014/main" id="{34E80992-7141-41CF-B29E-4A445BC889CD}"/>
                  </a:ext>
                </a:extLst>
              </p:cNvPr>
              <p:cNvGrpSpPr/>
              <p:nvPr/>
            </p:nvGrpSpPr>
            <p:grpSpPr>
              <a:xfrm>
                <a:off x="7358063" y="2346076"/>
                <a:ext cx="136526" cy="194170"/>
                <a:chOff x="7105650" y="810098"/>
                <a:chExt cx="136526" cy="194170"/>
              </a:xfrm>
            </p:grpSpPr>
            <p:sp>
              <p:nvSpPr>
                <p:cNvPr id="756" name="四角形: 角を丸くする 755">
                  <a:extLst>
                    <a:ext uri="{FF2B5EF4-FFF2-40B4-BE49-F238E27FC236}">
                      <a16:creationId xmlns:a16="http://schemas.microsoft.com/office/drawing/2014/main" id="{39E90730-A53A-4A2A-A82E-840E106B216A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7" name="楕円 756">
                  <a:extLst>
                    <a:ext uri="{FF2B5EF4-FFF2-40B4-BE49-F238E27FC236}">
                      <a16:creationId xmlns:a16="http://schemas.microsoft.com/office/drawing/2014/main" id="{0D989214-FAC6-431E-9268-CB924F528A62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8" name="四角形: 角を丸くする 757">
                  <a:extLst>
                    <a:ext uri="{FF2B5EF4-FFF2-40B4-BE49-F238E27FC236}">
                      <a16:creationId xmlns:a16="http://schemas.microsoft.com/office/drawing/2014/main" id="{2BEFF5EA-F8CA-4311-AA35-A2A727BB0AD9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39" name="グループ化 338">
                <a:extLst>
                  <a:ext uri="{FF2B5EF4-FFF2-40B4-BE49-F238E27FC236}">
                    <a16:creationId xmlns:a16="http://schemas.microsoft.com/office/drawing/2014/main" id="{C2D11C4B-55CA-462F-A46A-D4E356B928B6}"/>
                  </a:ext>
                </a:extLst>
              </p:cNvPr>
              <p:cNvGrpSpPr/>
              <p:nvPr/>
            </p:nvGrpSpPr>
            <p:grpSpPr>
              <a:xfrm>
                <a:off x="7629525" y="2250826"/>
                <a:ext cx="136526" cy="194170"/>
                <a:chOff x="7105650" y="810098"/>
                <a:chExt cx="136526" cy="194170"/>
              </a:xfrm>
            </p:grpSpPr>
            <p:sp>
              <p:nvSpPr>
                <p:cNvPr id="753" name="四角形: 角を丸くする 752">
                  <a:extLst>
                    <a:ext uri="{FF2B5EF4-FFF2-40B4-BE49-F238E27FC236}">
                      <a16:creationId xmlns:a16="http://schemas.microsoft.com/office/drawing/2014/main" id="{6B8508F4-30C3-4F3D-ADA3-6292E1F9ACDF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4" name="楕円 753">
                  <a:extLst>
                    <a:ext uri="{FF2B5EF4-FFF2-40B4-BE49-F238E27FC236}">
                      <a16:creationId xmlns:a16="http://schemas.microsoft.com/office/drawing/2014/main" id="{00B22C8E-F49F-4414-8850-D90F4CF54B61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5" name="四角形: 角を丸くする 754">
                  <a:extLst>
                    <a:ext uri="{FF2B5EF4-FFF2-40B4-BE49-F238E27FC236}">
                      <a16:creationId xmlns:a16="http://schemas.microsoft.com/office/drawing/2014/main" id="{EF20C182-761B-4A07-989D-E6C0EED9F8F9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40" name="グループ化 339">
                <a:extLst>
                  <a:ext uri="{FF2B5EF4-FFF2-40B4-BE49-F238E27FC236}">
                    <a16:creationId xmlns:a16="http://schemas.microsoft.com/office/drawing/2014/main" id="{F027F176-E8EF-4342-8B62-A90DEDDE3D9D}"/>
                  </a:ext>
                </a:extLst>
              </p:cNvPr>
              <p:cNvGrpSpPr/>
              <p:nvPr/>
            </p:nvGrpSpPr>
            <p:grpSpPr>
              <a:xfrm>
                <a:off x="7905750" y="2127001"/>
                <a:ext cx="136526" cy="194170"/>
                <a:chOff x="7105650" y="810098"/>
                <a:chExt cx="136526" cy="194170"/>
              </a:xfrm>
            </p:grpSpPr>
            <p:sp>
              <p:nvSpPr>
                <p:cNvPr id="750" name="四角形: 角を丸くする 749">
                  <a:extLst>
                    <a:ext uri="{FF2B5EF4-FFF2-40B4-BE49-F238E27FC236}">
                      <a16:creationId xmlns:a16="http://schemas.microsoft.com/office/drawing/2014/main" id="{FDE13439-B4AD-4F94-B271-2BD7380586FF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1" name="楕円 750">
                  <a:extLst>
                    <a:ext uri="{FF2B5EF4-FFF2-40B4-BE49-F238E27FC236}">
                      <a16:creationId xmlns:a16="http://schemas.microsoft.com/office/drawing/2014/main" id="{6B730466-35EF-4DBD-83DA-865970DFB7D1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2" name="四角形: 角を丸くする 751">
                  <a:extLst>
                    <a:ext uri="{FF2B5EF4-FFF2-40B4-BE49-F238E27FC236}">
                      <a16:creationId xmlns:a16="http://schemas.microsoft.com/office/drawing/2014/main" id="{7130BBA0-E09F-4DEA-8803-2BA5FDF918C9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41" name="グループ化 340">
                <a:extLst>
                  <a:ext uri="{FF2B5EF4-FFF2-40B4-BE49-F238E27FC236}">
                    <a16:creationId xmlns:a16="http://schemas.microsoft.com/office/drawing/2014/main" id="{B188841B-6487-4F0D-890F-3417A2D504E9}"/>
                  </a:ext>
                </a:extLst>
              </p:cNvPr>
              <p:cNvGrpSpPr/>
              <p:nvPr/>
            </p:nvGrpSpPr>
            <p:grpSpPr>
              <a:xfrm>
                <a:off x="8220075" y="2017463"/>
                <a:ext cx="136526" cy="194170"/>
                <a:chOff x="7105650" y="810098"/>
                <a:chExt cx="136526" cy="194170"/>
              </a:xfrm>
            </p:grpSpPr>
            <p:sp>
              <p:nvSpPr>
                <p:cNvPr id="747" name="四角形: 角を丸くする 746">
                  <a:extLst>
                    <a:ext uri="{FF2B5EF4-FFF2-40B4-BE49-F238E27FC236}">
                      <a16:creationId xmlns:a16="http://schemas.microsoft.com/office/drawing/2014/main" id="{A79DF7F1-8490-4B55-B367-323DD42F8FA9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8" name="楕円 747">
                  <a:extLst>
                    <a:ext uri="{FF2B5EF4-FFF2-40B4-BE49-F238E27FC236}">
                      <a16:creationId xmlns:a16="http://schemas.microsoft.com/office/drawing/2014/main" id="{77C83A72-95F9-4292-BD7E-6CA7EC220230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9" name="四角形: 角を丸くする 748">
                  <a:extLst>
                    <a:ext uri="{FF2B5EF4-FFF2-40B4-BE49-F238E27FC236}">
                      <a16:creationId xmlns:a16="http://schemas.microsoft.com/office/drawing/2014/main" id="{EDDB6BA2-A298-4BAD-AED3-3E2E7DA18F6D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42" name="グループ化 341">
                <a:extLst>
                  <a:ext uri="{FF2B5EF4-FFF2-40B4-BE49-F238E27FC236}">
                    <a16:creationId xmlns:a16="http://schemas.microsoft.com/office/drawing/2014/main" id="{BEDE3CB5-8DDD-4E0F-88BC-752AE5B04A04}"/>
                  </a:ext>
                </a:extLst>
              </p:cNvPr>
              <p:cNvGrpSpPr/>
              <p:nvPr/>
            </p:nvGrpSpPr>
            <p:grpSpPr>
              <a:xfrm>
                <a:off x="8429625" y="2150813"/>
                <a:ext cx="136526" cy="194170"/>
                <a:chOff x="7105650" y="810098"/>
                <a:chExt cx="136526" cy="194170"/>
              </a:xfrm>
            </p:grpSpPr>
            <p:sp>
              <p:nvSpPr>
                <p:cNvPr id="744" name="四角形: 角を丸くする 743">
                  <a:extLst>
                    <a:ext uri="{FF2B5EF4-FFF2-40B4-BE49-F238E27FC236}">
                      <a16:creationId xmlns:a16="http://schemas.microsoft.com/office/drawing/2014/main" id="{9B2128F2-F7B5-4DB5-9122-8BF1782DDFE0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5" name="楕円 744">
                  <a:extLst>
                    <a:ext uri="{FF2B5EF4-FFF2-40B4-BE49-F238E27FC236}">
                      <a16:creationId xmlns:a16="http://schemas.microsoft.com/office/drawing/2014/main" id="{9A0D681D-5C0B-4F28-888D-54A0219FF3C0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6" name="四角形: 角を丸くする 745">
                  <a:extLst>
                    <a:ext uri="{FF2B5EF4-FFF2-40B4-BE49-F238E27FC236}">
                      <a16:creationId xmlns:a16="http://schemas.microsoft.com/office/drawing/2014/main" id="{268CCF6C-9CCE-48C8-A2C5-03E48CD8CAA4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43" name="グループ化 342">
                <a:extLst>
                  <a:ext uri="{FF2B5EF4-FFF2-40B4-BE49-F238E27FC236}">
                    <a16:creationId xmlns:a16="http://schemas.microsoft.com/office/drawing/2014/main" id="{487BED4D-75D9-4C86-9304-CF319B6BDF57}"/>
                  </a:ext>
                </a:extLst>
              </p:cNvPr>
              <p:cNvGrpSpPr/>
              <p:nvPr/>
            </p:nvGrpSpPr>
            <p:grpSpPr>
              <a:xfrm>
                <a:off x="8629650" y="2269876"/>
                <a:ext cx="136526" cy="194170"/>
                <a:chOff x="7105650" y="810098"/>
                <a:chExt cx="136526" cy="194170"/>
              </a:xfrm>
            </p:grpSpPr>
            <p:sp>
              <p:nvSpPr>
                <p:cNvPr id="741" name="四角形: 角を丸くする 740">
                  <a:extLst>
                    <a:ext uri="{FF2B5EF4-FFF2-40B4-BE49-F238E27FC236}">
                      <a16:creationId xmlns:a16="http://schemas.microsoft.com/office/drawing/2014/main" id="{B14AA3B1-20B8-4929-AA53-E368529B4242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2" name="楕円 741">
                  <a:extLst>
                    <a:ext uri="{FF2B5EF4-FFF2-40B4-BE49-F238E27FC236}">
                      <a16:creationId xmlns:a16="http://schemas.microsoft.com/office/drawing/2014/main" id="{90C3DF63-524D-490F-A404-948B610AB80C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3" name="四角形: 角を丸くする 742">
                  <a:extLst>
                    <a:ext uri="{FF2B5EF4-FFF2-40B4-BE49-F238E27FC236}">
                      <a16:creationId xmlns:a16="http://schemas.microsoft.com/office/drawing/2014/main" id="{1D97CD30-0D32-4246-A372-AE8EBBE0CC2D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44" name="グループ化 343">
                <a:extLst>
                  <a:ext uri="{FF2B5EF4-FFF2-40B4-BE49-F238E27FC236}">
                    <a16:creationId xmlns:a16="http://schemas.microsoft.com/office/drawing/2014/main" id="{121CF718-EF92-4E22-A2A1-31EBA2E54666}"/>
                  </a:ext>
                </a:extLst>
              </p:cNvPr>
              <p:cNvGrpSpPr/>
              <p:nvPr/>
            </p:nvGrpSpPr>
            <p:grpSpPr>
              <a:xfrm>
                <a:off x="8791575" y="2407988"/>
                <a:ext cx="136526" cy="194170"/>
                <a:chOff x="7105650" y="810098"/>
                <a:chExt cx="136526" cy="194170"/>
              </a:xfrm>
            </p:grpSpPr>
            <p:sp>
              <p:nvSpPr>
                <p:cNvPr id="738" name="四角形: 角を丸くする 737">
                  <a:extLst>
                    <a:ext uri="{FF2B5EF4-FFF2-40B4-BE49-F238E27FC236}">
                      <a16:creationId xmlns:a16="http://schemas.microsoft.com/office/drawing/2014/main" id="{4DDB8A62-C861-450F-9C7C-313015BB5977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9" name="楕円 738">
                  <a:extLst>
                    <a:ext uri="{FF2B5EF4-FFF2-40B4-BE49-F238E27FC236}">
                      <a16:creationId xmlns:a16="http://schemas.microsoft.com/office/drawing/2014/main" id="{D968D953-86EF-46C1-A3B2-2E5AC897BE91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0" name="四角形: 角を丸くする 739">
                  <a:extLst>
                    <a:ext uri="{FF2B5EF4-FFF2-40B4-BE49-F238E27FC236}">
                      <a16:creationId xmlns:a16="http://schemas.microsoft.com/office/drawing/2014/main" id="{8D2031E7-3F65-4888-B8F1-BCE23F8D3E55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45" name="グループ化 344">
                <a:extLst>
                  <a:ext uri="{FF2B5EF4-FFF2-40B4-BE49-F238E27FC236}">
                    <a16:creationId xmlns:a16="http://schemas.microsoft.com/office/drawing/2014/main" id="{00CA1D29-5B82-4DD3-9A32-DB1B084EEFD1}"/>
                  </a:ext>
                </a:extLst>
              </p:cNvPr>
              <p:cNvGrpSpPr/>
              <p:nvPr/>
            </p:nvGrpSpPr>
            <p:grpSpPr>
              <a:xfrm>
                <a:off x="8572500" y="1865063"/>
                <a:ext cx="136526" cy="194170"/>
                <a:chOff x="7105650" y="810098"/>
                <a:chExt cx="136526" cy="194170"/>
              </a:xfrm>
            </p:grpSpPr>
            <p:sp>
              <p:nvSpPr>
                <p:cNvPr id="735" name="四角形: 角を丸くする 734">
                  <a:extLst>
                    <a:ext uri="{FF2B5EF4-FFF2-40B4-BE49-F238E27FC236}">
                      <a16:creationId xmlns:a16="http://schemas.microsoft.com/office/drawing/2014/main" id="{FA453557-9F1B-47FC-AD40-A5E7A045E78B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6" name="楕円 735">
                  <a:extLst>
                    <a:ext uri="{FF2B5EF4-FFF2-40B4-BE49-F238E27FC236}">
                      <a16:creationId xmlns:a16="http://schemas.microsoft.com/office/drawing/2014/main" id="{F52EF0A0-3F99-4C63-B01E-6C3EC24E1980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7" name="四角形: 角を丸くする 736">
                  <a:extLst>
                    <a:ext uri="{FF2B5EF4-FFF2-40B4-BE49-F238E27FC236}">
                      <a16:creationId xmlns:a16="http://schemas.microsoft.com/office/drawing/2014/main" id="{FCF19190-2711-4E74-A526-2FADD28A1201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46" name="グループ化 345">
                <a:extLst>
                  <a:ext uri="{FF2B5EF4-FFF2-40B4-BE49-F238E27FC236}">
                    <a16:creationId xmlns:a16="http://schemas.microsoft.com/office/drawing/2014/main" id="{5D9A1730-52B6-4059-9A7C-43628ED999C1}"/>
                  </a:ext>
                </a:extLst>
              </p:cNvPr>
              <p:cNvGrpSpPr/>
              <p:nvPr/>
            </p:nvGrpSpPr>
            <p:grpSpPr>
              <a:xfrm>
                <a:off x="8893969" y="2084138"/>
                <a:ext cx="136526" cy="194170"/>
                <a:chOff x="7105650" y="810098"/>
                <a:chExt cx="136526" cy="194170"/>
              </a:xfrm>
            </p:grpSpPr>
            <p:sp>
              <p:nvSpPr>
                <p:cNvPr id="732" name="四角形: 角を丸くする 731">
                  <a:extLst>
                    <a:ext uri="{FF2B5EF4-FFF2-40B4-BE49-F238E27FC236}">
                      <a16:creationId xmlns:a16="http://schemas.microsoft.com/office/drawing/2014/main" id="{57A6DF5D-4E43-4A34-8FB0-144C3D36FAC1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3" name="楕円 732">
                  <a:extLst>
                    <a:ext uri="{FF2B5EF4-FFF2-40B4-BE49-F238E27FC236}">
                      <a16:creationId xmlns:a16="http://schemas.microsoft.com/office/drawing/2014/main" id="{2CF9FDAF-1BCD-4357-B4E0-8358771CD3FB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4" name="四角形: 角を丸くする 733">
                  <a:extLst>
                    <a:ext uri="{FF2B5EF4-FFF2-40B4-BE49-F238E27FC236}">
                      <a16:creationId xmlns:a16="http://schemas.microsoft.com/office/drawing/2014/main" id="{6B5A83AF-D137-4431-B1A9-A8F4CDD91101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47" name="グループ化 346">
                <a:extLst>
                  <a:ext uri="{FF2B5EF4-FFF2-40B4-BE49-F238E27FC236}">
                    <a16:creationId xmlns:a16="http://schemas.microsoft.com/office/drawing/2014/main" id="{19302EA2-58A9-405E-A01D-10473BE5644A}"/>
                  </a:ext>
                </a:extLst>
              </p:cNvPr>
              <p:cNvGrpSpPr/>
              <p:nvPr/>
            </p:nvGrpSpPr>
            <p:grpSpPr>
              <a:xfrm>
                <a:off x="9117807" y="2269876"/>
                <a:ext cx="136526" cy="194170"/>
                <a:chOff x="7105650" y="810098"/>
                <a:chExt cx="136526" cy="194170"/>
              </a:xfrm>
            </p:grpSpPr>
            <p:sp>
              <p:nvSpPr>
                <p:cNvPr id="729" name="四角形: 角を丸くする 728">
                  <a:extLst>
                    <a:ext uri="{FF2B5EF4-FFF2-40B4-BE49-F238E27FC236}">
                      <a16:creationId xmlns:a16="http://schemas.microsoft.com/office/drawing/2014/main" id="{0B38D502-181D-4794-A721-F72B6F865D40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0" name="楕円 729">
                  <a:extLst>
                    <a:ext uri="{FF2B5EF4-FFF2-40B4-BE49-F238E27FC236}">
                      <a16:creationId xmlns:a16="http://schemas.microsoft.com/office/drawing/2014/main" id="{1DB57627-6951-482E-81F3-E62EB963D888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1" name="四角形: 角を丸くする 730">
                  <a:extLst>
                    <a:ext uri="{FF2B5EF4-FFF2-40B4-BE49-F238E27FC236}">
                      <a16:creationId xmlns:a16="http://schemas.microsoft.com/office/drawing/2014/main" id="{BDB6380C-9161-4530-858C-10817A6F0B9A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48" name="グループ化 347">
                <a:extLst>
                  <a:ext uri="{FF2B5EF4-FFF2-40B4-BE49-F238E27FC236}">
                    <a16:creationId xmlns:a16="http://schemas.microsoft.com/office/drawing/2014/main" id="{AD4ABD1A-1708-4068-A1A4-B8A47C4D4455}"/>
                  </a:ext>
                </a:extLst>
              </p:cNvPr>
              <p:cNvGrpSpPr/>
              <p:nvPr/>
            </p:nvGrpSpPr>
            <p:grpSpPr>
              <a:xfrm>
                <a:off x="8972551" y="2505620"/>
                <a:ext cx="136526" cy="194170"/>
                <a:chOff x="7105650" y="810098"/>
                <a:chExt cx="136526" cy="194170"/>
              </a:xfrm>
            </p:grpSpPr>
            <p:sp>
              <p:nvSpPr>
                <p:cNvPr id="726" name="四角形: 角を丸くする 725">
                  <a:extLst>
                    <a:ext uri="{FF2B5EF4-FFF2-40B4-BE49-F238E27FC236}">
                      <a16:creationId xmlns:a16="http://schemas.microsoft.com/office/drawing/2014/main" id="{2ADE39F7-F1B3-4121-92A5-8CF2798DA341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7" name="楕円 726">
                  <a:extLst>
                    <a:ext uri="{FF2B5EF4-FFF2-40B4-BE49-F238E27FC236}">
                      <a16:creationId xmlns:a16="http://schemas.microsoft.com/office/drawing/2014/main" id="{F003FB9B-C9C1-4BAD-BD06-8F54CD10C94C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8" name="四角形: 角を丸くする 727">
                  <a:extLst>
                    <a:ext uri="{FF2B5EF4-FFF2-40B4-BE49-F238E27FC236}">
                      <a16:creationId xmlns:a16="http://schemas.microsoft.com/office/drawing/2014/main" id="{DBD840A8-B98E-493E-AD90-4FC7B19826DD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49" name="グループ化 348">
                <a:extLst>
                  <a:ext uri="{FF2B5EF4-FFF2-40B4-BE49-F238E27FC236}">
                    <a16:creationId xmlns:a16="http://schemas.microsoft.com/office/drawing/2014/main" id="{6F39607B-2624-442D-98C6-D28611F0C87F}"/>
                  </a:ext>
                </a:extLst>
              </p:cNvPr>
              <p:cNvGrpSpPr/>
              <p:nvPr/>
            </p:nvGrpSpPr>
            <p:grpSpPr>
              <a:xfrm>
                <a:off x="9120188" y="2591345"/>
                <a:ext cx="136526" cy="194170"/>
                <a:chOff x="7105650" y="810098"/>
                <a:chExt cx="136526" cy="194170"/>
              </a:xfrm>
            </p:grpSpPr>
            <p:sp>
              <p:nvSpPr>
                <p:cNvPr id="723" name="四角形: 角を丸くする 722">
                  <a:extLst>
                    <a:ext uri="{FF2B5EF4-FFF2-40B4-BE49-F238E27FC236}">
                      <a16:creationId xmlns:a16="http://schemas.microsoft.com/office/drawing/2014/main" id="{E3828D32-E8D4-494E-A961-ACEF713334A7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4" name="楕円 723">
                  <a:extLst>
                    <a:ext uri="{FF2B5EF4-FFF2-40B4-BE49-F238E27FC236}">
                      <a16:creationId xmlns:a16="http://schemas.microsoft.com/office/drawing/2014/main" id="{E6357AFB-A9E7-4487-8F6C-E25A02368954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5" name="四角形: 角を丸くする 724">
                  <a:extLst>
                    <a:ext uri="{FF2B5EF4-FFF2-40B4-BE49-F238E27FC236}">
                      <a16:creationId xmlns:a16="http://schemas.microsoft.com/office/drawing/2014/main" id="{B25F6745-857B-44D4-9130-45AB57D0302C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9D41CEA7-76BE-44D7-973A-2666A24061A6}"/>
                  </a:ext>
                </a:extLst>
              </p:cNvPr>
              <p:cNvGrpSpPr/>
              <p:nvPr/>
            </p:nvGrpSpPr>
            <p:grpSpPr>
              <a:xfrm rot="504482">
                <a:off x="6953251" y="3018162"/>
                <a:ext cx="173037" cy="246097"/>
                <a:chOff x="7105650" y="810098"/>
                <a:chExt cx="136526" cy="194170"/>
              </a:xfrm>
            </p:grpSpPr>
            <p:sp>
              <p:nvSpPr>
                <p:cNvPr id="720" name="四角形: 角を丸くする 719">
                  <a:extLst>
                    <a:ext uri="{FF2B5EF4-FFF2-40B4-BE49-F238E27FC236}">
                      <a16:creationId xmlns:a16="http://schemas.microsoft.com/office/drawing/2014/main" id="{C6F9005C-8A0B-4EBB-AA6B-886C824999B7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1" name="楕円 720">
                  <a:extLst>
                    <a:ext uri="{FF2B5EF4-FFF2-40B4-BE49-F238E27FC236}">
                      <a16:creationId xmlns:a16="http://schemas.microsoft.com/office/drawing/2014/main" id="{5E1B82C5-78DB-4385-90E7-C4968A48D09D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2" name="四角形: 角を丸くする 721">
                  <a:extLst>
                    <a:ext uri="{FF2B5EF4-FFF2-40B4-BE49-F238E27FC236}">
                      <a16:creationId xmlns:a16="http://schemas.microsoft.com/office/drawing/2014/main" id="{AC5D5FBA-7892-4967-A3AE-417A84800C6C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51" name="グループ化 350">
                <a:extLst>
                  <a:ext uri="{FF2B5EF4-FFF2-40B4-BE49-F238E27FC236}">
                    <a16:creationId xmlns:a16="http://schemas.microsoft.com/office/drawing/2014/main" id="{5526D3E2-4016-4537-8E49-AB3D07FD66C4}"/>
                  </a:ext>
                </a:extLst>
              </p:cNvPr>
              <p:cNvGrpSpPr/>
              <p:nvPr/>
            </p:nvGrpSpPr>
            <p:grpSpPr>
              <a:xfrm>
                <a:off x="7248526" y="2900687"/>
                <a:ext cx="173037" cy="246097"/>
                <a:chOff x="7105650" y="810098"/>
                <a:chExt cx="136526" cy="194170"/>
              </a:xfrm>
            </p:grpSpPr>
            <p:sp>
              <p:nvSpPr>
                <p:cNvPr id="717" name="四角形: 角を丸くする 716">
                  <a:extLst>
                    <a:ext uri="{FF2B5EF4-FFF2-40B4-BE49-F238E27FC236}">
                      <a16:creationId xmlns:a16="http://schemas.microsoft.com/office/drawing/2014/main" id="{4564DEAE-BF70-48E1-9C29-9D775254B5A0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8" name="楕円 717">
                  <a:extLst>
                    <a:ext uri="{FF2B5EF4-FFF2-40B4-BE49-F238E27FC236}">
                      <a16:creationId xmlns:a16="http://schemas.microsoft.com/office/drawing/2014/main" id="{77E04241-D345-4E7F-B13B-6C5C410FC2C6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9" name="四角形: 角を丸くする 718">
                  <a:extLst>
                    <a:ext uri="{FF2B5EF4-FFF2-40B4-BE49-F238E27FC236}">
                      <a16:creationId xmlns:a16="http://schemas.microsoft.com/office/drawing/2014/main" id="{E0F8F46C-8DCB-4FA4-9CCB-256004A6A1AC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52" name="グループ化 351">
                <a:extLst>
                  <a:ext uri="{FF2B5EF4-FFF2-40B4-BE49-F238E27FC236}">
                    <a16:creationId xmlns:a16="http://schemas.microsoft.com/office/drawing/2014/main" id="{0D273018-AFCB-47A6-BA3A-8624558D6CEF}"/>
                  </a:ext>
                </a:extLst>
              </p:cNvPr>
              <p:cNvGrpSpPr/>
              <p:nvPr/>
            </p:nvGrpSpPr>
            <p:grpSpPr>
              <a:xfrm>
                <a:off x="7553326" y="2846712"/>
                <a:ext cx="173037" cy="246097"/>
                <a:chOff x="7105650" y="810098"/>
                <a:chExt cx="136526" cy="194170"/>
              </a:xfrm>
            </p:grpSpPr>
            <p:sp>
              <p:nvSpPr>
                <p:cNvPr id="714" name="四角形: 角を丸くする 713">
                  <a:extLst>
                    <a:ext uri="{FF2B5EF4-FFF2-40B4-BE49-F238E27FC236}">
                      <a16:creationId xmlns:a16="http://schemas.microsoft.com/office/drawing/2014/main" id="{6EA8E87E-6785-40EE-A7B6-02FCDAC5AC11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5" name="楕円 714">
                  <a:extLst>
                    <a:ext uri="{FF2B5EF4-FFF2-40B4-BE49-F238E27FC236}">
                      <a16:creationId xmlns:a16="http://schemas.microsoft.com/office/drawing/2014/main" id="{12F99A25-CBD3-4D90-8CC4-7422FE681156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6" name="四角形: 角を丸くする 715">
                  <a:extLst>
                    <a:ext uri="{FF2B5EF4-FFF2-40B4-BE49-F238E27FC236}">
                      <a16:creationId xmlns:a16="http://schemas.microsoft.com/office/drawing/2014/main" id="{1F4F91F1-B985-47F4-ACBF-DBB350B42A07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53" name="グループ化 352">
                <a:extLst>
                  <a:ext uri="{FF2B5EF4-FFF2-40B4-BE49-F238E27FC236}">
                    <a16:creationId xmlns:a16="http://schemas.microsoft.com/office/drawing/2014/main" id="{2065D0BD-7E8B-44E2-B1D5-3A2699ACB2F5}"/>
                  </a:ext>
                </a:extLst>
              </p:cNvPr>
              <p:cNvGrpSpPr/>
              <p:nvPr/>
            </p:nvGrpSpPr>
            <p:grpSpPr>
              <a:xfrm>
                <a:off x="7905751" y="2783212"/>
                <a:ext cx="173037" cy="246097"/>
                <a:chOff x="7105650" y="810098"/>
                <a:chExt cx="136526" cy="194170"/>
              </a:xfrm>
            </p:grpSpPr>
            <p:sp>
              <p:nvSpPr>
                <p:cNvPr id="711" name="四角形: 角を丸くする 710">
                  <a:extLst>
                    <a:ext uri="{FF2B5EF4-FFF2-40B4-BE49-F238E27FC236}">
                      <a16:creationId xmlns:a16="http://schemas.microsoft.com/office/drawing/2014/main" id="{51A3D7A9-C6BA-41D6-BF0A-67E26BE5AF03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2" name="楕円 711">
                  <a:extLst>
                    <a:ext uri="{FF2B5EF4-FFF2-40B4-BE49-F238E27FC236}">
                      <a16:creationId xmlns:a16="http://schemas.microsoft.com/office/drawing/2014/main" id="{1B660E20-29AE-4D52-B85D-A29059BA3963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3" name="四角形: 角を丸くする 712">
                  <a:extLst>
                    <a:ext uri="{FF2B5EF4-FFF2-40B4-BE49-F238E27FC236}">
                      <a16:creationId xmlns:a16="http://schemas.microsoft.com/office/drawing/2014/main" id="{3C2B4E92-D3B6-4AB1-AF71-3DD01688CD0A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54" name="グループ化 353">
                <a:extLst>
                  <a:ext uri="{FF2B5EF4-FFF2-40B4-BE49-F238E27FC236}">
                    <a16:creationId xmlns:a16="http://schemas.microsoft.com/office/drawing/2014/main" id="{A945FA0C-793A-49FE-A2BF-5C4F8C9991A1}"/>
                  </a:ext>
                </a:extLst>
              </p:cNvPr>
              <p:cNvGrpSpPr/>
              <p:nvPr/>
            </p:nvGrpSpPr>
            <p:grpSpPr>
              <a:xfrm>
                <a:off x="8246385" y="2633619"/>
                <a:ext cx="204788" cy="291254"/>
                <a:chOff x="7105650" y="810098"/>
                <a:chExt cx="136526" cy="194170"/>
              </a:xfrm>
            </p:grpSpPr>
            <p:sp>
              <p:nvSpPr>
                <p:cNvPr id="708" name="四角形: 角を丸くする 707">
                  <a:extLst>
                    <a:ext uri="{FF2B5EF4-FFF2-40B4-BE49-F238E27FC236}">
                      <a16:creationId xmlns:a16="http://schemas.microsoft.com/office/drawing/2014/main" id="{E1882FF3-DB48-40E1-9BCA-32DE90A2CA5C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9" name="楕円 708">
                  <a:extLst>
                    <a:ext uri="{FF2B5EF4-FFF2-40B4-BE49-F238E27FC236}">
                      <a16:creationId xmlns:a16="http://schemas.microsoft.com/office/drawing/2014/main" id="{3B77E3D4-5B03-452A-994C-70CD663E2F00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0" name="四角形: 角を丸くする 709">
                  <a:extLst>
                    <a:ext uri="{FF2B5EF4-FFF2-40B4-BE49-F238E27FC236}">
                      <a16:creationId xmlns:a16="http://schemas.microsoft.com/office/drawing/2014/main" id="{2BBD2D8E-C3AD-46C9-A402-F9737CC00F9F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55" name="グループ化 354">
                <a:extLst>
                  <a:ext uri="{FF2B5EF4-FFF2-40B4-BE49-F238E27FC236}">
                    <a16:creationId xmlns:a16="http://schemas.microsoft.com/office/drawing/2014/main" id="{A9EF3D04-0DA7-4C1F-BCEE-5F2818CF131A}"/>
                  </a:ext>
                </a:extLst>
              </p:cNvPr>
              <p:cNvGrpSpPr/>
              <p:nvPr/>
            </p:nvGrpSpPr>
            <p:grpSpPr>
              <a:xfrm>
                <a:off x="9099867" y="3017347"/>
                <a:ext cx="184627" cy="262581"/>
                <a:chOff x="7105650" y="810098"/>
                <a:chExt cx="136526" cy="194170"/>
              </a:xfrm>
            </p:grpSpPr>
            <p:sp>
              <p:nvSpPr>
                <p:cNvPr id="705" name="四角形: 角を丸くする 704">
                  <a:extLst>
                    <a:ext uri="{FF2B5EF4-FFF2-40B4-BE49-F238E27FC236}">
                      <a16:creationId xmlns:a16="http://schemas.microsoft.com/office/drawing/2014/main" id="{E3817A3A-912A-4394-9311-CCBFBFE10E57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6" name="楕円 705">
                  <a:extLst>
                    <a:ext uri="{FF2B5EF4-FFF2-40B4-BE49-F238E27FC236}">
                      <a16:creationId xmlns:a16="http://schemas.microsoft.com/office/drawing/2014/main" id="{D40C35B5-E954-48D8-A4FB-22BE175E6847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7" name="四角形: 角を丸くする 706">
                  <a:extLst>
                    <a:ext uri="{FF2B5EF4-FFF2-40B4-BE49-F238E27FC236}">
                      <a16:creationId xmlns:a16="http://schemas.microsoft.com/office/drawing/2014/main" id="{DF02580D-EAB9-4FC0-B03B-F0BDA7DE819F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56" name="グループ化 355">
                <a:extLst>
                  <a:ext uri="{FF2B5EF4-FFF2-40B4-BE49-F238E27FC236}">
                    <a16:creationId xmlns:a16="http://schemas.microsoft.com/office/drawing/2014/main" id="{677742C5-5E28-4795-B335-9197DC72169E}"/>
                  </a:ext>
                </a:extLst>
              </p:cNvPr>
              <p:cNvGrpSpPr/>
              <p:nvPr/>
            </p:nvGrpSpPr>
            <p:grpSpPr>
              <a:xfrm>
                <a:off x="8950642" y="2985597"/>
                <a:ext cx="184627" cy="262581"/>
                <a:chOff x="7105650" y="810098"/>
                <a:chExt cx="136526" cy="194170"/>
              </a:xfrm>
            </p:grpSpPr>
            <p:sp>
              <p:nvSpPr>
                <p:cNvPr id="702" name="四角形: 角を丸くする 701">
                  <a:extLst>
                    <a:ext uri="{FF2B5EF4-FFF2-40B4-BE49-F238E27FC236}">
                      <a16:creationId xmlns:a16="http://schemas.microsoft.com/office/drawing/2014/main" id="{F8923098-8741-4C0C-BE48-D85EC02DC8DD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3" name="楕円 702">
                  <a:extLst>
                    <a:ext uri="{FF2B5EF4-FFF2-40B4-BE49-F238E27FC236}">
                      <a16:creationId xmlns:a16="http://schemas.microsoft.com/office/drawing/2014/main" id="{60354DCC-7938-49AC-9B8A-823B2C8B3E67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4" name="四角形: 角を丸くする 703">
                  <a:extLst>
                    <a:ext uri="{FF2B5EF4-FFF2-40B4-BE49-F238E27FC236}">
                      <a16:creationId xmlns:a16="http://schemas.microsoft.com/office/drawing/2014/main" id="{BCAD2C8F-FC7D-465C-ADD7-DBD581B4A219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57" name="グループ化 356">
                <a:extLst>
                  <a:ext uri="{FF2B5EF4-FFF2-40B4-BE49-F238E27FC236}">
                    <a16:creationId xmlns:a16="http://schemas.microsoft.com/office/drawing/2014/main" id="{081585A5-BF21-4129-B7D7-CA5BF0ADB9E2}"/>
                  </a:ext>
                </a:extLst>
              </p:cNvPr>
              <p:cNvGrpSpPr/>
              <p:nvPr/>
            </p:nvGrpSpPr>
            <p:grpSpPr>
              <a:xfrm>
                <a:off x="8756967" y="2896697"/>
                <a:ext cx="184627" cy="262581"/>
                <a:chOff x="7105650" y="810098"/>
                <a:chExt cx="136526" cy="194170"/>
              </a:xfrm>
            </p:grpSpPr>
            <p:sp>
              <p:nvSpPr>
                <p:cNvPr id="699" name="四角形: 角を丸くする 698">
                  <a:extLst>
                    <a:ext uri="{FF2B5EF4-FFF2-40B4-BE49-F238E27FC236}">
                      <a16:creationId xmlns:a16="http://schemas.microsoft.com/office/drawing/2014/main" id="{0AACA0FF-41D4-4918-B3B5-981C63388C57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0" name="楕円 699">
                  <a:extLst>
                    <a:ext uri="{FF2B5EF4-FFF2-40B4-BE49-F238E27FC236}">
                      <a16:creationId xmlns:a16="http://schemas.microsoft.com/office/drawing/2014/main" id="{87ACB311-B799-4508-8F91-BFA464EE33C3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1" name="四角形: 角を丸くする 700">
                  <a:extLst>
                    <a:ext uri="{FF2B5EF4-FFF2-40B4-BE49-F238E27FC236}">
                      <a16:creationId xmlns:a16="http://schemas.microsoft.com/office/drawing/2014/main" id="{79F51B2E-00F2-4D15-BD69-A5C68609A88A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58" name="グループ化 357">
                <a:extLst>
                  <a:ext uri="{FF2B5EF4-FFF2-40B4-BE49-F238E27FC236}">
                    <a16:creationId xmlns:a16="http://schemas.microsoft.com/office/drawing/2014/main" id="{4A368653-FCEF-4DE7-855F-FE25BF3E7E41}"/>
                  </a:ext>
                </a:extLst>
              </p:cNvPr>
              <p:cNvGrpSpPr/>
              <p:nvPr/>
            </p:nvGrpSpPr>
            <p:grpSpPr>
              <a:xfrm>
                <a:off x="8550751" y="2744212"/>
                <a:ext cx="209233" cy="297576"/>
                <a:chOff x="7105650" y="810098"/>
                <a:chExt cx="136526" cy="194170"/>
              </a:xfrm>
            </p:grpSpPr>
            <p:sp>
              <p:nvSpPr>
                <p:cNvPr id="696" name="四角形: 角を丸くする 695">
                  <a:extLst>
                    <a:ext uri="{FF2B5EF4-FFF2-40B4-BE49-F238E27FC236}">
                      <a16:creationId xmlns:a16="http://schemas.microsoft.com/office/drawing/2014/main" id="{2B89DC7F-269A-46EE-8323-B24329F55913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7" name="楕円 696">
                  <a:extLst>
                    <a:ext uri="{FF2B5EF4-FFF2-40B4-BE49-F238E27FC236}">
                      <a16:creationId xmlns:a16="http://schemas.microsoft.com/office/drawing/2014/main" id="{0A61F9DC-232D-4F2C-8C02-129B36EF3591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8" name="四角形: 角を丸くする 697">
                  <a:extLst>
                    <a:ext uri="{FF2B5EF4-FFF2-40B4-BE49-F238E27FC236}">
                      <a16:creationId xmlns:a16="http://schemas.microsoft.com/office/drawing/2014/main" id="{01FB7CDD-E229-48BC-B796-C70C4EEA4088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59" name="グループ化 358">
                <a:extLst>
                  <a:ext uri="{FF2B5EF4-FFF2-40B4-BE49-F238E27FC236}">
                    <a16:creationId xmlns:a16="http://schemas.microsoft.com/office/drawing/2014/main" id="{57118088-316A-499E-8FDE-1B9AF3F348D6}"/>
                  </a:ext>
                </a:extLst>
              </p:cNvPr>
              <p:cNvGrpSpPr/>
              <p:nvPr/>
            </p:nvGrpSpPr>
            <p:grpSpPr>
              <a:xfrm rot="20819006">
                <a:off x="9341645" y="3017589"/>
                <a:ext cx="136526" cy="194170"/>
                <a:chOff x="7105650" y="810098"/>
                <a:chExt cx="136526" cy="194170"/>
              </a:xfrm>
            </p:grpSpPr>
            <p:sp>
              <p:nvSpPr>
                <p:cNvPr id="693" name="四角形: 角を丸くする 692">
                  <a:extLst>
                    <a:ext uri="{FF2B5EF4-FFF2-40B4-BE49-F238E27FC236}">
                      <a16:creationId xmlns:a16="http://schemas.microsoft.com/office/drawing/2014/main" id="{9D97C9E2-7375-4C7F-9BCF-522DBBD87CB5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4" name="楕円 693">
                  <a:extLst>
                    <a:ext uri="{FF2B5EF4-FFF2-40B4-BE49-F238E27FC236}">
                      <a16:creationId xmlns:a16="http://schemas.microsoft.com/office/drawing/2014/main" id="{D740EF7B-9B03-44A6-8E49-761DD7D67F5D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5" name="四角形: 角を丸くする 694">
                  <a:extLst>
                    <a:ext uri="{FF2B5EF4-FFF2-40B4-BE49-F238E27FC236}">
                      <a16:creationId xmlns:a16="http://schemas.microsoft.com/office/drawing/2014/main" id="{C3752309-3942-4DC2-9616-48B91CB8FCB1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60" name="グループ化 359">
                <a:extLst>
                  <a:ext uri="{FF2B5EF4-FFF2-40B4-BE49-F238E27FC236}">
                    <a16:creationId xmlns:a16="http://schemas.microsoft.com/office/drawing/2014/main" id="{4E546C5C-A4D4-4F82-9BE9-4F2544C46CA7}"/>
                  </a:ext>
                </a:extLst>
              </p:cNvPr>
              <p:cNvGrpSpPr/>
              <p:nvPr/>
            </p:nvGrpSpPr>
            <p:grpSpPr>
              <a:xfrm>
                <a:off x="6886404" y="3856830"/>
                <a:ext cx="95978" cy="195101"/>
                <a:chOff x="7485651" y="4742430"/>
                <a:chExt cx="191499" cy="355828"/>
              </a:xfrm>
            </p:grpSpPr>
            <p:sp>
              <p:nvSpPr>
                <p:cNvPr id="685" name="フリーフォーム: 図形 684">
                  <a:extLst>
                    <a:ext uri="{FF2B5EF4-FFF2-40B4-BE49-F238E27FC236}">
                      <a16:creationId xmlns:a16="http://schemas.microsoft.com/office/drawing/2014/main" id="{53A155C4-9516-453A-9A1B-6FF01ACB3F73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86" name="グループ化 685">
                  <a:extLst>
                    <a:ext uri="{FF2B5EF4-FFF2-40B4-BE49-F238E27FC236}">
                      <a16:creationId xmlns:a16="http://schemas.microsoft.com/office/drawing/2014/main" id="{97A4904C-EDBB-44C7-9E0F-1F3BE0D6D1AD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687" name="フリーフォーム: 図形 686">
                    <a:extLst>
                      <a:ext uri="{FF2B5EF4-FFF2-40B4-BE49-F238E27FC236}">
                        <a16:creationId xmlns:a16="http://schemas.microsoft.com/office/drawing/2014/main" id="{C1E4A344-49AA-4F5F-A2C1-DC763445087E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88" name="フリーフォーム: 図形 687">
                    <a:extLst>
                      <a:ext uri="{FF2B5EF4-FFF2-40B4-BE49-F238E27FC236}">
                        <a16:creationId xmlns:a16="http://schemas.microsoft.com/office/drawing/2014/main" id="{563B1000-492D-4EB9-A181-4C2A6FF1D262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89" name="フリーフォーム: 図形 688">
                    <a:extLst>
                      <a:ext uri="{FF2B5EF4-FFF2-40B4-BE49-F238E27FC236}">
                        <a16:creationId xmlns:a16="http://schemas.microsoft.com/office/drawing/2014/main" id="{CDDC6B72-9CB9-46CE-9704-2E1170EF84A9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0" name="フリーフォーム: 図形 689">
                    <a:extLst>
                      <a:ext uri="{FF2B5EF4-FFF2-40B4-BE49-F238E27FC236}">
                        <a16:creationId xmlns:a16="http://schemas.microsoft.com/office/drawing/2014/main" id="{DE640489-5194-438C-8132-D6EEC10D5BFD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1" name="フリーフォーム: 図形 690">
                    <a:extLst>
                      <a:ext uri="{FF2B5EF4-FFF2-40B4-BE49-F238E27FC236}">
                        <a16:creationId xmlns:a16="http://schemas.microsoft.com/office/drawing/2014/main" id="{8EBD19B9-C300-49DF-A158-E07B951F6681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92" name="フリーフォーム: 図形 691">
                    <a:extLst>
                      <a:ext uri="{FF2B5EF4-FFF2-40B4-BE49-F238E27FC236}">
                        <a16:creationId xmlns:a16="http://schemas.microsoft.com/office/drawing/2014/main" id="{7083D068-D5E2-478C-B694-EF47579F87F5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61" name="グループ化 360">
                <a:extLst>
                  <a:ext uri="{FF2B5EF4-FFF2-40B4-BE49-F238E27FC236}">
                    <a16:creationId xmlns:a16="http://schemas.microsoft.com/office/drawing/2014/main" id="{30F67C38-52C9-4C2F-92E3-282F4B5B173E}"/>
                  </a:ext>
                </a:extLst>
              </p:cNvPr>
              <p:cNvGrpSpPr/>
              <p:nvPr/>
            </p:nvGrpSpPr>
            <p:grpSpPr>
              <a:xfrm>
                <a:off x="7093573" y="3830636"/>
                <a:ext cx="95978" cy="195101"/>
                <a:chOff x="7485651" y="4742430"/>
                <a:chExt cx="191499" cy="355828"/>
              </a:xfrm>
            </p:grpSpPr>
            <p:sp>
              <p:nvSpPr>
                <p:cNvPr id="677" name="フリーフォーム: 図形 676">
                  <a:extLst>
                    <a:ext uri="{FF2B5EF4-FFF2-40B4-BE49-F238E27FC236}">
                      <a16:creationId xmlns:a16="http://schemas.microsoft.com/office/drawing/2014/main" id="{0EC45D73-AD83-4E64-BB68-C0263BAF30CC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78" name="グループ化 677">
                  <a:extLst>
                    <a:ext uri="{FF2B5EF4-FFF2-40B4-BE49-F238E27FC236}">
                      <a16:creationId xmlns:a16="http://schemas.microsoft.com/office/drawing/2014/main" id="{956C8B09-86DF-44FD-BEE9-5E3FF99C6A0F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679" name="フリーフォーム: 図形 678">
                    <a:extLst>
                      <a:ext uri="{FF2B5EF4-FFF2-40B4-BE49-F238E27FC236}">
                        <a16:creationId xmlns:a16="http://schemas.microsoft.com/office/drawing/2014/main" id="{39D0C3DF-A0FE-4A71-9E09-B8219EA0A858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80" name="フリーフォーム: 図形 679">
                    <a:extLst>
                      <a:ext uri="{FF2B5EF4-FFF2-40B4-BE49-F238E27FC236}">
                        <a16:creationId xmlns:a16="http://schemas.microsoft.com/office/drawing/2014/main" id="{75BA4A5E-4A61-4633-AF08-B7E4E5FDD1B3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81" name="フリーフォーム: 図形 680">
                    <a:extLst>
                      <a:ext uri="{FF2B5EF4-FFF2-40B4-BE49-F238E27FC236}">
                        <a16:creationId xmlns:a16="http://schemas.microsoft.com/office/drawing/2014/main" id="{6AA89569-6F2B-4DC9-84EB-9BF5676ECE70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82" name="フリーフォーム: 図形 681">
                    <a:extLst>
                      <a:ext uri="{FF2B5EF4-FFF2-40B4-BE49-F238E27FC236}">
                        <a16:creationId xmlns:a16="http://schemas.microsoft.com/office/drawing/2014/main" id="{34CDD31C-9653-4095-A217-0918B6E118F7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83" name="フリーフォーム: 図形 682">
                    <a:extLst>
                      <a:ext uri="{FF2B5EF4-FFF2-40B4-BE49-F238E27FC236}">
                        <a16:creationId xmlns:a16="http://schemas.microsoft.com/office/drawing/2014/main" id="{5EDF8073-2EE7-4299-9C0A-BDA11EC98DB3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84" name="フリーフォーム: 図形 683">
                    <a:extLst>
                      <a:ext uri="{FF2B5EF4-FFF2-40B4-BE49-F238E27FC236}">
                        <a16:creationId xmlns:a16="http://schemas.microsoft.com/office/drawing/2014/main" id="{D6824228-6EE7-40DD-9291-119365391D92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62" name="グループ化 361">
                <a:extLst>
                  <a:ext uri="{FF2B5EF4-FFF2-40B4-BE49-F238E27FC236}">
                    <a16:creationId xmlns:a16="http://schemas.microsoft.com/office/drawing/2014/main" id="{4BF7D2BD-DDCF-45A9-82CC-8775ED5EBA16}"/>
                  </a:ext>
                </a:extLst>
              </p:cNvPr>
              <p:cNvGrpSpPr/>
              <p:nvPr/>
            </p:nvGrpSpPr>
            <p:grpSpPr>
              <a:xfrm>
                <a:off x="7312648" y="3837779"/>
                <a:ext cx="95978" cy="195101"/>
                <a:chOff x="7485651" y="4742430"/>
                <a:chExt cx="191499" cy="355828"/>
              </a:xfrm>
            </p:grpSpPr>
            <p:sp>
              <p:nvSpPr>
                <p:cNvPr id="669" name="フリーフォーム: 図形 668">
                  <a:extLst>
                    <a:ext uri="{FF2B5EF4-FFF2-40B4-BE49-F238E27FC236}">
                      <a16:creationId xmlns:a16="http://schemas.microsoft.com/office/drawing/2014/main" id="{8FD4DDDE-111A-4F5D-94C7-C74754A03A97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70" name="グループ化 669">
                  <a:extLst>
                    <a:ext uri="{FF2B5EF4-FFF2-40B4-BE49-F238E27FC236}">
                      <a16:creationId xmlns:a16="http://schemas.microsoft.com/office/drawing/2014/main" id="{4FFB01ED-A24D-4057-84C9-954BC4D5EB5A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671" name="フリーフォーム: 図形 670">
                    <a:extLst>
                      <a:ext uri="{FF2B5EF4-FFF2-40B4-BE49-F238E27FC236}">
                        <a16:creationId xmlns:a16="http://schemas.microsoft.com/office/drawing/2014/main" id="{7D1A08E1-316C-46EF-B53D-2F166B979CF2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2" name="フリーフォーム: 図形 671">
                    <a:extLst>
                      <a:ext uri="{FF2B5EF4-FFF2-40B4-BE49-F238E27FC236}">
                        <a16:creationId xmlns:a16="http://schemas.microsoft.com/office/drawing/2014/main" id="{3FC89110-D601-47E8-AD1E-4D88E5B87823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3" name="フリーフォーム: 図形 672">
                    <a:extLst>
                      <a:ext uri="{FF2B5EF4-FFF2-40B4-BE49-F238E27FC236}">
                        <a16:creationId xmlns:a16="http://schemas.microsoft.com/office/drawing/2014/main" id="{76026573-1335-4AA8-93D9-D61B06CA4C77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4" name="フリーフォーム: 図形 673">
                    <a:extLst>
                      <a:ext uri="{FF2B5EF4-FFF2-40B4-BE49-F238E27FC236}">
                        <a16:creationId xmlns:a16="http://schemas.microsoft.com/office/drawing/2014/main" id="{7B4F7271-AE36-4E4F-BAAE-1560C40C5568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5" name="フリーフォーム: 図形 674">
                    <a:extLst>
                      <a:ext uri="{FF2B5EF4-FFF2-40B4-BE49-F238E27FC236}">
                        <a16:creationId xmlns:a16="http://schemas.microsoft.com/office/drawing/2014/main" id="{2ECA7A56-59FC-4EBE-B13D-932C023CCC3E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6" name="フリーフォーム: 図形 675">
                    <a:extLst>
                      <a:ext uri="{FF2B5EF4-FFF2-40B4-BE49-F238E27FC236}">
                        <a16:creationId xmlns:a16="http://schemas.microsoft.com/office/drawing/2014/main" id="{9E414D16-9D68-4DFA-B1CF-950AB62BBEBF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63" name="グループ化 362">
                <a:extLst>
                  <a:ext uri="{FF2B5EF4-FFF2-40B4-BE49-F238E27FC236}">
                    <a16:creationId xmlns:a16="http://schemas.microsoft.com/office/drawing/2014/main" id="{DA7EA881-4967-4E7C-8609-59E8679D029A}"/>
                  </a:ext>
                </a:extLst>
              </p:cNvPr>
              <p:cNvGrpSpPr/>
              <p:nvPr/>
            </p:nvGrpSpPr>
            <p:grpSpPr>
              <a:xfrm rot="21249363">
                <a:off x="7526960" y="3809204"/>
                <a:ext cx="95978" cy="195101"/>
                <a:chOff x="7485651" y="4742430"/>
                <a:chExt cx="191499" cy="355828"/>
              </a:xfrm>
            </p:grpSpPr>
            <p:sp>
              <p:nvSpPr>
                <p:cNvPr id="661" name="フリーフォーム: 図形 660">
                  <a:extLst>
                    <a:ext uri="{FF2B5EF4-FFF2-40B4-BE49-F238E27FC236}">
                      <a16:creationId xmlns:a16="http://schemas.microsoft.com/office/drawing/2014/main" id="{9BBDA583-1C24-4DBF-855E-CDEDF1AA7229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62" name="グループ化 661">
                  <a:extLst>
                    <a:ext uri="{FF2B5EF4-FFF2-40B4-BE49-F238E27FC236}">
                      <a16:creationId xmlns:a16="http://schemas.microsoft.com/office/drawing/2014/main" id="{BB042E57-BCC5-4B1D-8137-7F3AB93FC530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663" name="フリーフォーム: 図形 662">
                    <a:extLst>
                      <a:ext uri="{FF2B5EF4-FFF2-40B4-BE49-F238E27FC236}">
                        <a16:creationId xmlns:a16="http://schemas.microsoft.com/office/drawing/2014/main" id="{CA9480D1-A46B-42A7-8EE1-D677C4E01B7C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64" name="フリーフォーム: 図形 663">
                    <a:extLst>
                      <a:ext uri="{FF2B5EF4-FFF2-40B4-BE49-F238E27FC236}">
                        <a16:creationId xmlns:a16="http://schemas.microsoft.com/office/drawing/2014/main" id="{66EA657B-AEC0-4669-8889-63A49CC1A911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65" name="フリーフォーム: 図形 664">
                    <a:extLst>
                      <a:ext uri="{FF2B5EF4-FFF2-40B4-BE49-F238E27FC236}">
                        <a16:creationId xmlns:a16="http://schemas.microsoft.com/office/drawing/2014/main" id="{420822B3-DF0F-4EB7-ADE6-6455EC2F7016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66" name="フリーフォーム: 図形 665">
                    <a:extLst>
                      <a:ext uri="{FF2B5EF4-FFF2-40B4-BE49-F238E27FC236}">
                        <a16:creationId xmlns:a16="http://schemas.microsoft.com/office/drawing/2014/main" id="{5D077E11-65A4-4DBA-8CC1-50221CE8BE48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67" name="フリーフォーム: 図形 666">
                    <a:extLst>
                      <a:ext uri="{FF2B5EF4-FFF2-40B4-BE49-F238E27FC236}">
                        <a16:creationId xmlns:a16="http://schemas.microsoft.com/office/drawing/2014/main" id="{A5C9DDFA-5ED4-4CFB-AA2E-89034FA46361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68" name="フリーフォーム: 図形 667">
                    <a:extLst>
                      <a:ext uri="{FF2B5EF4-FFF2-40B4-BE49-F238E27FC236}">
                        <a16:creationId xmlns:a16="http://schemas.microsoft.com/office/drawing/2014/main" id="{8E6BCAB4-13CF-492B-A09D-F45B50E3CC1F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64" name="グループ化 363">
                <a:extLst>
                  <a:ext uri="{FF2B5EF4-FFF2-40B4-BE49-F238E27FC236}">
                    <a16:creationId xmlns:a16="http://schemas.microsoft.com/office/drawing/2014/main" id="{AF70D8C2-0338-4D55-951D-20B5A4DAA500}"/>
                  </a:ext>
                </a:extLst>
              </p:cNvPr>
              <p:cNvGrpSpPr/>
              <p:nvPr/>
            </p:nvGrpSpPr>
            <p:grpSpPr>
              <a:xfrm rot="21249363">
                <a:off x="7815091" y="3792536"/>
                <a:ext cx="95978" cy="195101"/>
                <a:chOff x="7485651" y="4742430"/>
                <a:chExt cx="191499" cy="355828"/>
              </a:xfrm>
            </p:grpSpPr>
            <p:sp>
              <p:nvSpPr>
                <p:cNvPr id="653" name="フリーフォーム: 図形 652">
                  <a:extLst>
                    <a:ext uri="{FF2B5EF4-FFF2-40B4-BE49-F238E27FC236}">
                      <a16:creationId xmlns:a16="http://schemas.microsoft.com/office/drawing/2014/main" id="{3EB8977C-9DD9-40DB-AF11-319CECC1DB9C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54" name="グループ化 653">
                  <a:extLst>
                    <a:ext uri="{FF2B5EF4-FFF2-40B4-BE49-F238E27FC236}">
                      <a16:creationId xmlns:a16="http://schemas.microsoft.com/office/drawing/2014/main" id="{7BA02283-9245-49FA-8A50-8639191BD80B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655" name="フリーフォーム: 図形 654">
                    <a:extLst>
                      <a:ext uri="{FF2B5EF4-FFF2-40B4-BE49-F238E27FC236}">
                        <a16:creationId xmlns:a16="http://schemas.microsoft.com/office/drawing/2014/main" id="{80E9502A-BB76-4560-A083-A3007830EA9C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6" name="フリーフォーム: 図形 655">
                    <a:extLst>
                      <a:ext uri="{FF2B5EF4-FFF2-40B4-BE49-F238E27FC236}">
                        <a16:creationId xmlns:a16="http://schemas.microsoft.com/office/drawing/2014/main" id="{9EFCE568-D8D1-41AA-BD1D-DBB4CB0BFAF9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7" name="フリーフォーム: 図形 656">
                    <a:extLst>
                      <a:ext uri="{FF2B5EF4-FFF2-40B4-BE49-F238E27FC236}">
                        <a16:creationId xmlns:a16="http://schemas.microsoft.com/office/drawing/2014/main" id="{48F837AE-5D8A-4879-96FC-5F38BDC0B229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8" name="フリーフォーム: 図形 657">
                    <a:extLst>
                      <a:ext uri="{FF2B5EF4-FFF2-40B4-BE49-F238E27FC236}">
                        <a16:creationId xmlns:a16="http://schemas.microsoft.com/office/drawing/2014/main" id="{51EA5B59-97B6-4E51-8A5E-4755EA7ECD92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9" name="フリーフォーム: 図形 658">
                    <a:extLst>
                      <a:ext uri="{FF2B5EF4-FFF2-40B4-BE49-F238E27FC236}">
                        <a16:creationId xmlns:a16="http://schemas.microsoft.com/office/drawing/2014/main" id="{5AF62323-625B-4480-A0F2-B37A2B804477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60" name="フリーフォーム: 図形 659">
                    <a:extLst>
                      <a:ext uri="{FF2B5EF4-FFF2-40B4-BE49-F238E27FC236}">
                        <a16:creationId xmlns:a16="http://schemas.microsoft.com/office/drawing/2014/main" id="{0B86CF76-1AAF-4E16-BB4E-C459CC505117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65" name="グループ化 364">
                <a:extLst>
                  <a:ext uri="{FF2B5EF4-FFF2-40B4-BE49-F238E27FC236}">
                    <a16:creationId xmlns:a16="http://schemas.microsoft.com/office/drawing/2014/main" id="{F70520CE-1FA0-4451-9512-AC1FAB1708C3}"/>
                  </a:ext>
                </a:extLst>
              </p:cNvPr>
              <p:cNvGrpSpPr/>
              <p:nvPr/>
            </p:nvGrpSpPr>
            <p:grpSpPr>
              <a:xfrm rot="21249363">
                <a:off x="8122836" y="3759940"/>
                <a:ext cx="125170" cy="254442"/>
                <a:chOff x="7485651" y="4742430"/>
                <a:chExt cx="191499" cy="355828"/>
              </a:xfrm>
            </p:grpSpPr>
            <p:sp>
              <p:nvSpPr>
                <p:cNvPr id="645" name="フリーフォーム: 図形 644">
                  <a:extLst>
                    <a:ext uri="{FF2B5EF4-FFF2-40B4-BE49-F238E27FC236}">
                      <a16:creationId xmlns:a16="http://schemas.microsoft.com/office/drawing/2014/main" id="{CC58EF33-F7E4-46C5-8490-18F914D8C35A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46" name="グループ化 645">
                  <a:extLst>
                    <a:ext uri="{FF2B5EF4-FFF2-40B4-BE49-F238E27FC236}">
                      <a16:creationId xmlns:a16="http://schemas.microsoft.com/office/drawing/2014/main" id="{62DE1A91-0837-49D8-89F1-A9096B135BBC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647" name="フリーフォーム: 図形 646">
                    <a:extLst>
                      <a:ext uri="{FF2B5EF4-FFF2-40B4-BE49-F238E27FC236}">
                        <a16:creationId xmlns:a16="http://schemas.microsoft.com/office/drawing/2014/main" id="{9677CF2E-42B2-482F-BC5D-801FBA1408FA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8" name="フリーフォーム: 図形 647">
                    <a:extLst>
                      <a:ext uri="{FF2B5EF4-FFF2-40B4-BE49-F238E27FC236}">
                        <a16:creationId xmlns:a16="http://schemas.microsoft.com/office/drawing/2014/main" id="{51DD5A45-3940-4951-9341-528609456364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9" name="フリーフォーム: 図形 648">
                    <a:extLst>
                      <a:ext uri="{FF2B5EF4-FFF2-40B4-BE49-F238E27FC236}">
                        <a16:creationId xmlns:a16="http://schemas.microsoft.com/office/drawing/2014/main" id="{3AB86FF0-A0DE-44E6-8EE7-B62F25CCB695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0" name="フリーフォーム: 図形 649">
                    <a:extLst>
                      <a:ext uri="{FF2B5EF4-FFF2-40B4-BE49-F238E27FC236}">
                        <a16:creationId xmlns:a16="http://schemas.microsoft.com/office/drawing/2014/main" id="{90885C39-63A0-40A3-A6A2-C5D8AB5F010C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1" name="フリーフォーム: 図形 650">
                    <a:extLst>
                      <a:ext uri="{FF2B5EF4-FFF2-40B4-BE49-F238E27FC236}">
                        <a16:creationId xmlns:a16="http://schemas.microsoft.com/office/drawing/2014/main" id="{FDF37D47-B36C-47D8-837C-E04527531A92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2" name="フリーフォーム: 図形 651">
                    <a:extLst>
                      <a:ext uri="{FF2B5EF4-FFF2-40B4-BE49-F238E27FC236}">
                        <a16:creationId xmlns:a16="http://schemas.microsoft.com/office/drawing/2014/main" id="{981D71B2-63C7-40DF-8957-06BB2D893DB7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66" name="グループ化 365">
                <a:extLst>
                  <a:ext uri="{FF2B5EF4-FFF2-40B4-BE49-F238E27FC236}">
                    <a16:creationId xmlns:a16="http://schemas.microsoft.com/office/drawing/2014/main" id="{54E9A664-75B0-445D-B91E-B38D078AFB4B}"/>
                  </a:ext>
                </a:extLst>
              </p:cNvPr>
              <p:cNvGrpSpPr/>
              <p:nvPr/>
            </p:nvGrpSpPr>
            <p:grpSpPr>
              <a:xfrm rot="21354267">
                <a:off x="8425255" y="3748034"/>
                <a:ext cx="125170" cy="254442"/>
                <a:chOff x="7485651" y="4742430"/>
                <a:chExt cx="191499" cy="355828"/>
              </a:xfrm>
            </p:grpSpPr>
            <p:sp>
              <p:nvSpPr>
                <p:cNvPr id="637" name="フリーフォーム: 図形 636">
                  <a:extLst>
                    <a:ext uri="{FF2B5EF4-FFF2-40B4-BE49-F238E27FC236}">
                      <a16:creationId xmlns:a16="http://schemas.microsoft.com/office/drawing/2014/main" id="{6CBFD13D-7725-467C-B4D2-A792501E9AB0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38" name="グループ化 637">
                  <a:extLst>
                    <a:ext uri="{FF2B5EF4-FFF2-40B4-BE49-F238E27FC236}">
                      <a16:creationId xmlns:a16="http://schemas.microsoft.com/office/drawing/2014/main" id="{EDDA5A0D-FF67-405A-AB1A-A7E2DC7B7AD3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639" name="フリーフォーム: 図形 638">
                    <a:extLst>
                      <a:ext uri="{FF2B5EF4-FFF2-40B4-BE49-F238E27FC236}">
                        <a16:creationId xmlns:a16="http://schemas.microsoft.com/office/drawing/2014/main" id="{DB1D1976-6177-433D-91BD-9A9CCA5AC52A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0" name="フリーフォーム: 図形 639">
                    <a:extLst>
                      <a:ext uri="{FF2B5EF4-FFF2-40B4-BE49-F238E27FC236}">
                        <a16:creationId xmlns:a16="http://schemas.microsoft.com/office/drawing/2014/main" id="{EEEBA80B-B7E3-4A89-89D4-521855E42418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1" name="フリーフォーム: 図形 640">
                    <a:extLst>
                      <a:ext uri="{FF2B5EF4-FFF2-40B4-BE49-F238E27FC236}">
                        <a16:creationId xmlns:a16="http://schemas.microsoft.com/office/drawing/2014/main" id="{9E2AE6EF-5A94-4D28-97A6-EF4FFABAB510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2" name="フリーフォーム: 図形 641">
                    <a:extLst>
                      <a:ext uri="{FF2B5EF4-FFF2-40B4-BE49-F238E27FC236}">
                        <a16:creationId xmlns:a16="http://schemas.microsoft.com/office/drawing/2014/main" id="{C561B064-B3FF-4D2F-BF37-A604CD8782F9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3" name="フリーフォーム: 図形 642">
                    <a:extLst>
                      <a:ext uri="{FF2B5EF4-FFF2-40B4-BE49-F238E27FC236}">
                        <a16:creationId xmlns:a16="http://schemas.microsoft.com/office/drawing/2014/main" id="{ADEF9D3E-275A-4EF6-B14F-C08FB6052950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44" name="フリーフォーム: 図形 643">
                    <a:extLst>
                      <a:ext uri="{FF2B5EF4-FFF2-40B4-BE49-F238E27FC236}">
                        <a16:creationId xmlns:a16="http://schemas.microsoft.com/office/drawing/2014/main" id="{F644C565-81D8-4BF6-8731-C9F8447B33DA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67" name="グループ化 366">
                <a:extLst>
                  <a:ext uri="{FF2B5EF4-FFF2-40B4-BE49-F238E27FC236}">
                    <a16:creationId xmlns:a16="http://schemas.microsoft.com/office/drawing/2014/main" id="{0192C9EA-EA23-4596-9901-DCB4626B6CA8}"/>
                  </a:ext>
                </a:extLst>
              </p:cNvPr>
              <p:cNvGrpSpPr/>
              <p:nvPr/>
            </p:nvGrpSpPr>
            <p:grpSpPr>
              <a:xfrm rot="21354267">
                <a:off x="8594324" y="3764703"/>
                <a:ext cx="125170" cy="254442"/>
                <a:chOff x="7485651" y="4742430"/>
                <a:chExt cx="191499" cy="355828"/>
              </a:xfrm>
            </p:grpSpPr>
            <p:sp>
              <p:nvSpPr>
                <p:cNvPr id="629" name="フリーフォーム: 図形 628">
                  <a:extLst>
                    <a:ext uri="{FF2B5EF4-FFF2-40B4-BE49-F238E27FC236}">
                      <a16:creationId xmlns:a16="http://schemas.microsoft.com/office/drawing/2014/main" id="{46C4F9C6-F646-4FA2-A893-B0DB3DF763DB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30" name="グループ化 629">
                  <a:extLst>
                    <a:ext uri="{FF2B5EF4-FFF2-40B4-BE49-F238E27FC236}">
                      <a16:creationId xmlns:a16="http://schemas.microsoft.com/office/drawing/2014/main" id="{082D6941-8A93-4658-8A20-ABB42135094B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631" name="フリーフォーム: 図形 630">
                    <a:extLst>
                      <a:ext uri="{FF2B5EF4-FFF2-40B4-BE49-F238E27FC236}">
                        <a16:creationId xmlns:a16="http://schemas.microsoft.com/office/drawing/2014/main" id="{083A5353-8BB1-404D-B372-965C05AB2468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2" name="フリーフォーム: 図形 631">
                    <a:extLst>
                      <a:ext uri="{FF2B5EF4-FFF2-40B4-BE49-F238E27FC236}">
                        <a16:creationId xmlns:a16="http://schemas.microsoft.com/office/drawing/2014/main" id="{DEF35B28-7D4D-4AA4-853E-D6CD12176071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3" name="フリーフォーム: 図形 632">
                    <a:extLst>
                      <a:ext uri="{FF2B5EF4-FFF2-40B4-BE49-F238E27FC236}">
                        <a16:creationId xmlns:a16="http://schemas.microsoft.com/office/drawing/2014/main" id="{E0DFAE6C-2B3E-4994-A364-15C454D6A9AB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4" name="フリーフォーム: 図形 633">
                    <a:extLst>
                      <a:ext uri="{FF2B5EF4-FFF2-40B4-BE49-F238E27FC236}">
                        <a16:creationId xmlns:a16="http://schemas.microsoft.com/office/drawing/2014/main" id="{5F9FC5C3-F9BE-40F4-8575-9CB523377B36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5" name="フリーフォーム: 図形 634">
                    <a:extLst>
                      <a:ext uri="{FF2B5EF4-FFF2-40B4-BE49-F238E27FC236}">
                        <a16:creationId xmlns:a16="http://schemas.microsoft.com/office/drawing/2014/main" id="{71569EC0-22E8-46FA-9FE9-77FD74B37198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36" name="フリーフォーム: 図形 635">
                    <a:extLst>
                      <a:ext uri="{FF2B5EF4-FFF2-40B4-BE49-F238E27FC236}">
                        <a16:creationId xmlns:a16="http://schemas.microsoft.com/office/drawing/2014/main" id="{FE7F2F51-EE49-4E75-B608-E6B95526D25F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68" name="グループ化 367">
                <a:extLst>
                  <a:ext uri="{FF2B5EF4-FFF2-40B4-BE49-F238E27FC236}">
                    <a16:creationId xmlns:a16="http://schemas.microsoft.com/office/drawing/2014/main" id="{D28F51C8-F48E-4AA1-957F-1369F4AA5F94}"/>
                  </a:ext>
                </a:extLst>
              </p:cNvPr>
              <p:cNvGrpSpPr/>
              <p:nvPr/>
            </p:nvGrpSpPr>
            <p:grpSpPr>
              <a:xfrm rot="21354267">
                <a:off x="9410240" y="3666428"/>
                <a:ext cx="79823" cy="162262"/>
                <a:chOff x="7485651" y="4742430"/>
                <a:chExt cx="191499" cy="355828"/>
              </a:xfrm>
            </p:grpSpPr>
            <p:sp>
              <p:nvSpPr>
                <p:cNvPr id="621" name="フリーフォーム: 図形 620">
                  <a:extLst>
                    <a:ext uri="{FF2B5EF4-FFF2-40B4-BE49-F238E27FC236}">
                      <a16:creationId xmlns:a16="http://schemas.microsoft.com/office/drawing/2014/main" id="{07228BF5-0A9B-4488-B4F0-496FE9A66B32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22" name="グループ化 621">
                  <a:extLst>
                    <a:ext uri="{FF2B5EF4-FFF2-40B4-BE49-F238E27FC236}">
                      <a16:creationId xmlns:a16="http://schemas.microsoft.com/office/drawing/2014/main" id="{A05264CE-A730-46FC-9BAD-C82859C9A862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623" name="フリーフォーム: 図形 622">
                    <a:extLst>
                      <a:ext uri="{FF2B5EF4-FFF2-40B4-BE49-F238E27FC236}">
                        <a16:creationId xmlns:a16="http://schemas.microsoft.com/office/drawing/2014/main" id="{D8627443-370A-40ED-93C4-2FAF6DA51875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4" name="フリーフォーム: 図形 623">
                    <a:extLst>
                      <a:ext uri="{FF2B5EF4-FFF2-40B4-BE49-F238E27FC236}">
                        <a16:creationId xmlns:a16="http://schemas.microsoft.com/office/drawing/2014/main" id="{92B6A6F3-E921-4E43-9E11-FE284E269B39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5" name="フリーフォーム: 図形 624">
                    <a:extLst>
                      <a:ext uri="{FF2B5EF4-FFF2-40B4-BE49-F238E27FC236}">
                        <a16:creationId xmlns:a16="http://schemas.microsoft.com/office/drawing/2014/main" id="{31C5D247-D967-4EE3-8291-DD85040D8C05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6" name="フリーフォーム: 図形 625">
                    <a:extLst>
                      <a:ext uri="{FF2B5EF4-FFF2-40B4-BE49-F238E27FC236}">
                        <a16:creationId xmlns:a16="http://schemas.microsoft.com/office/drawing/2014/main" id="{09FBB116-8CBC-4FAE-987A-2836561968C9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7" name="フリーフォーム: 図形 626">
                    <a:extLst>
                      <a:ext uri="{FF2B5EF4-FFF2-40B4-BE49-F238E27FC236}">
                        <a16:creationId xmlns:a16="http://schemas.microsoft.com/office/drawing/2014/main" id="{E95C31A1-99D0-41A9-96F7-4AC81BE171A4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8" name="フリーフォーム: 図形 627">
                    <a:extLst>
                      <a:ext uri="{FF2B5EF4-FFF2-40B4-BE49-F238E27FC236}">
                        <a16:creationId xmlns:a16="http://schemas.microsoft.com/office/drawing/2014/main" id="{798C1DDA-AAAA-4151-8C0B-05E1C93B1DB3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69" name="グループ化 368">
                <a:extLst>
                  <a:ext uri="{FF2B5EF4-FFF2-40B4-BE49-F238E27FC236}">
                    <a16:creationId xmlns:a16="http://schemas.microsoft.com/office/drawing/2014/main" id="{B6601484-8207-4611-8D19-928C326B55CB}"/>
                  </a:ext>
                </a:extLst>
              </p:cNvPr>
              <p:cNvGrpSpPr/>
              <p:nvPr/>
            </p:nvGrpSpPr>
            <p:grpSpPr>
              <a:xfrm rot="21354267">
                <a:off x="9300704" y="3642615"/>
                <a:ext cx="79823" cy="162262"/>
                <a:chOff x="7485651" y="4742430"/>
                <a:chExt cx="191499" cy="355828"/>
              </a:xfrm>
            </p:grpSpPr>
            <p:sp>
              <p:nvSpPr>
                <p:cNvPr id="613" name="フリーフォーム: 図形 612">
                  <a:extLst>
                    <a:ext uri="{FF2B5EF4-FFF2-40B4-BE49-F238E27FC236}">
                      <a16:creationId xmlns:a16="http://schemas.microsoft.com/office/drawing/2014/main" id="{4FFC8EF2-425C-407D-8754-27EE96AE04BD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14" name="グループ化 613">
                  <a:extLst>
                    <a:ext uri="{FF2B5EF4-FFF2-40B4-BE49-F238E27FC236}">
                      <a16:creationId xmlns:a16="http://schemas.microsoft.com/office/drawing/2014/main" id="{61881860-4161-4A3D-BAE6-089DC3419094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615" name="フリーフォーム: 図形 614">
                    <a:extLst>
                      <a:ext uri="{FF2B5EF4-FFF2-40B4-BE49-F238E27FC236}">
                        <a16:creationId xmlns:a16="http://schemas.microsoft.com/office/drawing/2014/main" id="{41B8FCA0-BBB1-43D5-8DD5-23E7EF83B3E8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6" name="フリーフォーム: 図形 615">
                    <a:extLst>
                      <a:ext uri="{FF2B5EF4-FFF2-40B4-BE49-F238E27FC236}">
                        <a16:creationId xmlns:a16="http://schemas.microsoft.com/office/drawing/2014/main" id="{BED78332-F063-444B-A671-B5AD2836DB70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7" name="フリーフォーム: 図形 616">
                    <a:extLst>
                      <a:ext uri="{FF2B5EF4-FFF2-40B4-BE49-F238E27FC236}">
                        <a16:creationId xmlns:a16="http://schemas.microsoft.com/office/drawing/2014/main" id="{61307C2E-51B0-4CE3-81A3-F1E2D5238D53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8" name="フリーフォーム: 図形 617">
                    <a:extLst>
                      <a:ext uri="{FF2B5EF4-FFF2-40B4-BE49-F238E27FC236}">
                        <a16:creationId xmlns:a16="http://schemas.microsoft.com/office/drawing/2014/main" id="{8836B940-60A4-4267-BDCC-4F4543D725CA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9" name="フリーフォーム: 図形 618">
                    <a:extLst>
                      <a:ext uri="{FF2B5EF4-FFF2-40B4-BE49-F238E27FC236}">
                        <a16:creationId xmlns:a16="http://schemas.microsoft.com/office/drawing/2014/main" id="{57165AF1-AC2F-4D48-99C4-FF89B0015CA8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20" name="フリーフォーム: 図形 619">
                    <a:extLst>
                      <a:ext uri="{FF2B5EF4-FFF2-40B4-BE49-F238E27FC236}">
                        <a16:creationId xmlns:a16="http://schemas.microsoft.com/office/drawing/2014/main" id="{A09ABBE7-C8A9-43CA-A389-4B250CFC50CD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70" name="グループ化 369">
                <a:extLst>
                  <a:ext uri="{FF2B5EF4-FFF2-40B4-BE49-F238E27FC236}">
                    <a16:creationId xmlns:a16="http://schemas.microsoft.com/office/drawing/2014/main" id="{FD5C4898-20A3-49F7-A0A8-EA9244ABF05C}"/>
                  </a:ext>
                </a:extLst>
              </p:cNvPr>
              <p:cNvGrpSpPr/>
              <p:nvPr/>
            </p:nvGrpSpPr>
            <p:grpSpPr>
              <a:xfrm rot="21354267">
                <a:off x="9503109" y="3902172"/>
                <a:ext cx="79823" cy="162262"/>
                <a:chOff x="7485651" y="4742430"/>
                <a:chExt cx="191499" cy="355828"/>
              </a:xfrm>
            </p:grpSpPr>
            <p:sp>
              <p:nvSpPr>
                <p:cNvPr id="605" name="フリーフォーム: 図形 604">
                  <a:extLst>
                    <a:ext uri="{FF2B5EF4-FFF2-40B4-BE49-F238E27FC236}">
                      <a16:creationId xmlns:a16="http://schemas.microsoft.com/office/drawing/2014/main" id="{E0DEB7B8-3972-4FB5-836C-AC5A95992D17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06" name="グループ化 605">
                  <a:extLst>
                    <a:ext uri="{FF2B5EF4-FFF2-40B4-BE49-F238E27FC236}">
                      <a16:creationId xmlns:a16="http://schemas.microsoft.com/office/drawing/2014/main" id="{4448DA0D-DBFC-4C65-AA77-970ADD0D2D2C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607" name="フリーフォーム: 図形 606">
                    <a:extLst>
                      <a:ext uri="{FF2B5EF4-FFF2-40B4-BE49-F238E27FC236}">
                        <a16:creationId xmlns:a16="http://schemas.microsoft.com/office/drawing/2014/main" id="{055546BC-14C8-49AC-A138-4399C08DD1BD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8" name="フリーフォーム: 図形 607">
                    <a:extLst>
                      <a:ext uri="{FF2B5EF4-FFF2-40B4-BE49-F238E27FC236}">
                        <a16:creationId xmlns:a16="http://schemas.microsoft.com/office/drawing/2014/main" id="{138D5EEF-70E0-4384-B505-D649DA866D3B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9" name="フリーフォーム: 図形 608">
                    <a:extLst>
                      <a:ext uri="{FF2B5EF4-FFF2-40B4-BE49-F238E27FC236}">
                        <a16:creationId xmlns:a16="http://schemas.microsoft.com/office/drawing/2014/main" id="{62AFC15F-7B06-4C00-87CE-2D7630C0033B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0" name="フリーフォーム: 図形 609">
                    <a:extLst>
                      <a:ext uri="{FF2B5EF4-FFF2-40B4-BE49-F238E27FC236}">
                        <a16:creationId xmlns:a16="http://schemas.microsoft.com/office/drawing/2014/main" id="{A5C03139-BE71-4E4B-B640-264C924907AA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1" name="フリーフォーム: 図形 610">
                    <a:extLst>
                      <a:ext uri="{FF2B5EF4-FFF2-40B4-BE49-F238E27FC236}">
                        <a16:creationId xmlns:a16="http://schemas.microsoft.com/office/drawing/2014/main" id="{45852042-22A4-4761-9842-1CC6E74C597B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12" name="フリーフォーム: 図形 611">
                    <a:extLst>
                      <a:ext uri="{FF2B5EF4-FFF2-40B4-BE49-F238E27FC236}">
                        <a16:creationId xmlns:a16="http://schemas.microsoft.com/office/drawing/2014/main" id="{64DB4A92-BB02-427A-805C-DB4ADDAA69AA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71" name="グループ化 370">
                <a:extLst>
                  <a:ext uri="{FF2B5EF4-FFF2-40B4-BE49-F238E27FC236}">
                    <a16:creationId xmlns:a16="http://schemas.microsoft.com/office/drawing/2014/main" id="{6098C00F-20CD-4570-B4EF-9F35690E986F}"/>
                  </a:ext>
                </a:extLst>
              </p:cNvPr>
              <p:cNvGrpSpPr/>
              <p:nvPr/>
            </p:nvGrpSpPr>
            <p:grpSpPr>
              <a:xfrm rot="21354267">
                <a:off x="9393573" y="3878359"/>
                <a:ext cx="79823" cy="162262"/>
                <a:chOff x="7485651" y="4742430"/>
                <a:chExt cx="191499" cy="355828"/>
              </a:xfrm>
            </p:grpSpPr>
            <p:sp>
              <p:nvSpPr>
                <p:cNvPr id="597" name="フリーフォーム: 図形 596">
                  <a:extLst>
                    <a:ext uri="{FF2B5EF4-FFF2-40B4-BE49-F238E27FC236}">
                      <a16:creationId xmlns:a16="http://schemas.microsoft.com/office/drawing/2014/main" id="{A022675C-51BF-4C10-AFA1-7FB92745A04C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98" name="グループ化 597">
                  <a:extLst>
                    <a:ext uri="{FF2B5EF4-FFF2-40B4-BE49-F238E27FC236}">
                      <a16:creationId xmlns:a16="http://schemas.microsoft.com/office/drawing/2014/main" id="{AB99611A-A9D1-4299-9F7C-948853A870E2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599" name="フリーフォーム: 図形 598">
                    <a:extLst>
                      <a:ext uri="{FF2B5EF4-FFF2-40B4-BE49-F238E27FC236}">
                        <a16:creationId xmlns:a16="http://schemas.microsoft.com/office/drawing/2014/main" id="{EE38A15B-F88C-49FA-863C-06C0C53D54B2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0" name="フリーフォーム: 図形 599">
                    <a:extLst>
                      <a:ext uri="{FF2B5EF4-FFF2-40B4-BE49-F238E27FC236}">
                        <a16:creationId xmlns:a16="http://schemas.microsoft.com/office/drawing/2014/main" id="{24958C41-E479-46D1-9258-BE41BC9891F1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1" name="フリーフォーム: 図形 600">
                    <a:extLst>
                      <a:ext uri="{FF2B5EF4-FFF2-40B4-BE49-F238E27FC236}">
                        <a16:creationId xmlns:a16="http://schemas.microsoft.com/office/drawing/2014/main" id="{E14EE711-2FB9-410D-9823-4707E2BC0988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2" name="フリーフォーム: 図形 601">
                    <a:extLst>
                      <a:ext uri="{FF2B5EF4-FFF2-40B4-BE49-F238E27FC236}">
                        <a16:creationId xmlns:a16="http://schemas.microsoft.com/office/drawing/2014/main" id="{CFCF356E-57E2-4171-A2A2-2FCD6399187B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3" name="フリーフォーム: 図形 602">
                    <a:extLst>
                      <a:ext uri="{FF2B5EF4-FFF2-40B4-BE49-F238E27FC236}">
                        <a16:creationId xmlns:a16="http://schemas.microsoft.com/office/drawing/2014/main" id="{F6947CAD-6A63-4950-92FF-1CCD3E183823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04" name="フリーフォーム: 図形 603">
                    <a:extLst>
                      <a:ext uri="{FF2B5EF4-FFF2-40B4-BE49-F238E27FC236}">
                        <a16:creationId xmlns:a16="http://schemas.microsoft.com/office/drawing/2014/main" id="{586BE098-52D1-469C-A4EE-0D7BF10AB726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72" name="グループ化 371">
                <a:extLst>
                  <a:ext uri="{FF2B5EF4-FFF2-40B4-BE49-F238E27FC236}">
                    <a16:creationId xmlns:a16="http://schemas.microsoft.com/office/drawing/2014/main" id="{27DE71BD-194A-4681-849B-77CB5A529CC7}"/>
                  </a:ext>
                </a:extLst>
              </p:cNvPr>
              <p:cNvGrpSpPr/>
              <p:nvPr/>
            </p:nvGrpSpPr>
            <p:grpSpPr>
              <a:xfrm rot="21354267">
                <a:off x="9217362" y="3618804"/>
                <a:ext cx="79823" cy="162262"/>
                <a:chOff x="7485651" y="4742430"/>
                <a:chExt cx="191499" cy="355828"/>
              </a:xfrm>
            </p:grpSpPr>
            <p:sp>
              <p:nvSpPr>
                <p:cNvPr id="589" name="フリーフォーム: 図形 588">
                  <a:extLst>
                    <a:ext uri="{FF2B5EF4-FFF2-40B4-BE49-F238E27FC236}">
                      <a16:creationId xmlns:a16="http://schemas.microsoft.com/office/drawing/2014/main" id="{45F7C46B-5ED5-40A0-8D6B-9A14A9F36606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90" name="グループ化 589">
                  <a:extLst>
                    <a:ext uri="{FF2B5EF4-FFF2-40B4-BE49-F238E27FC236}">
                      <a16:creationId xmlns:a16="http://schemas.microsoft.com/office/drawing/2014/main" id="{48F199E3-D4FF-4F43-B882-74DADB9D3143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591" name="フリーフォーム: 図形 590">
                    <a:extLst>
                      <a:ext uri="{FF2B5EF4-FFF2-40B4-BE49-F238E27FC236}">
                        <a16:creationId xmlns:a16="http://schemas.microsoft.com/office/drawing/2014/main" id="{B76ADD28-427F-445A-9ED6-94A53C445783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2" name="フリーフォーム: 図形 591">
                    <a:extLst>
                      <a:ext uri="{FF2B5EF4-FFF2-40B4-BE49-F238E27FC236}">
                        <a16:creationId xmlns:a16="http://schemas.microsoft.com/office/drawing/2014/main" id="{A3F6DDC4-A3FF-4ACA-9439-E4616B430E43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3" name="フリーフォーム: 図形 592">
                    <a:extLst>
                      <a:ext uri="{FF2B5EF4-FFF2-40B4-BE49-F238E27FC236}">
                        <a16:creationId xmlns:a16="http://schemas.microsoft.com/office/drawing/2014/main" id="{81CAA6E6-3C77-453A-A923-3FB753362C47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4" name="フリーフォーム: 図形 593">
                    <a:extLst>
                      <a:ext uri="{FF2B5EF4-FFF2-40B4-BE49-F238E27FC236}">
                        <a16:creationId xmlns:a16="http://schemas.microsoft.com/office/drawing/2014/main" id="{D04EED4F-1AE1-4521-85FC-EA9FA9917F0C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5" name="フリーフォーム: 図形 594">
                    <a:extLst>
                      <a:ext uri="{FF2B5EF4-FFF2-40B4-BE49-F238E27FC236}">
                        <a16:creationId xmlns:a16="http://schemas.microsoft.com/office/drawing/2014/main" id="{ED818D61-5AE7-405B-A184-955B0B9E0A44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6" name="フリーフォーム: 図形 595">
                    <a:extLst>
                      <a:ext uri="{FF2B5EF4-FFF2-40B4-BE49-F238E27FC236}">
                        <a16:creationId xmlns:a16="http://schemas.microsoft.com/office/drawing/2014/main" id="{B037A37B-2DAB-4A58-83F6-7D537EB588B1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DE5FD919-D281-4A23-8A39-20A40485AFE1}"/>
                  </a:ext>
                </a:extLst>
              </p:cNvPr>
              <p:cNvGrpSpPr/>
              <p:nvPr/>
            </p:nvGrpSpPr>
            <p:grpSpPr>
              <a:xfrm rot="21354267">
                <a:off x="9310231" y="3854548"/>
                <a:ext cx="79823" cy="162262"/>
                <a:chOff x="7485651" y="4742430"/>
                <a:chExt cx="191499" cy="355828"/>
              </a:xfrm>
            </p:grpSpPr>
            <p:sp>
              <p:nvSpPr>
                <p:cNvPr id="581" name="フリーフォーム: 図形 580">
                  <a:extLst>
                    <a:ext uri="{FF2B5EF4-FFF2-40B4-BE49-F238E27FC236}">
                      <a16:creationId xmlns:a16="http://schemas.microsoft.com/office/drawing/2014/main" id="{85818DEA-7372-46AE-ABF4-720FEAAD0CF0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82" name="グループ化 581">
                  <a:extLst>
                    <a:ext uri="{FF2B5EF4-FFF2-40B4-BE49-F238E27FC236}">
                      <a16:creationId xmlns:a16="http://schemas.microsoft.com/office/drawing/2014/main" id="{7A7F702A-41F5-43DA-AB34-E5380A2C4695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583" name="フリーフォーム: 図形 582">
                    <a:extLst>
                      <a:ext uri="{FF2B5EF4-FFF2-40B4-BE49-F238E27FC236}">
                        <a16:creationId xmlns:a16="http://schemas.microsoft.com/office/drawing/2014/main" id="{51F7EE93-6BE2-4BFD-AD2E-F91C0578E7A8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4" name="フリーフォーム: 図形 583">
                    <a:extLst>
                      <a:ext uri="{FF2B5EF4-FFF2-40B4-BE49-F238E27FC236}">
                        <a16:creationId xmlns:a16="http://schemas.microsoft.com/office/drawing/2014/main" id="{F4328338-576F-49D0-9410-5ECF437D983F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5" name="フリーフォーム: 図形 584">
                    <a:extLst>
                      <a:ext uri="{FF2B5EF4-FFF2-40B4-BE49-F238E27FC236}">
                        <a16:creationId xmlns:a16="http://schemas.microsoft.com/office/drawing/2014/main" id="{7CEF3768-A962-45B9-B8A4-C345347C6001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6" name="フリーフォーム: 図形 585">
                    <a:extLst>
                      <a:ext uri="{FF2B5EF4-FFF2-40B4-BE49-F238E27FC236}">
                        <a16:creationId xmlns:a16="http://schemas.microsoft.com/office/drawing/2014/main" id="{0D94B3A4-B346-42B7-856F-E188E0CFFA4D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7" name="フリーフォーム: 図形 586">
                    <a:extLst>
                      <a:ext uri="{FF2B5EF4-FFF2-40B4-BE49-F238E27FC236}">
                        <a16:creationId xmlns:a16="http://schemas.microsoft.com/office/drawing/2014/main" id="{B3EB0207-F51B-4D4C-A408-7B75F4932786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8" name="フリーフォーム: 図形 587">
                    <a:extLst>
                      <a:ext uri="{FF2B5EF4-FFF2-40B4-BE49-F238E27FC236}">
                        <a16:creationId xmlns:a16="http://schemas.microsoft.com/office/drawing/2014/main" id="{F023F19A-A5E0-400D-86C2-2E142F39FE4A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74" name="グループ化 373">
                <a:extLst>
                  <a:ext uri="{FF2B5EF4-FFF2-40B4-BE49-F238E27FC236}">
                    <a16:creationId xmlns:a16="http://schemas.microsoft.com/office/drawing/2014/main" id="{DF66D8B0-C3E3-4B9E-B6D9-BD40815AAD93}"/>
                  </a:ext>
                </a:extLst>
              </p:cNvPr>
              <p:cNvGrpSpPr/>
              <p:nvPr/>
            </p:nvGrpSpPr>
            <p:grpSpPr>
              <a:xfrm rot="21354267">
                <a:off x="9098045" y="3579874"/>
                <a:ext cx="99384" cy="202022"/>
                <a:chOff x="7485651" y="4742430"/>
                <a:chExt cx="191499" cy="355828"/>
              </a:xfrm>
            </p:grpSpPr>
            <p:sp>
              <p:nvSpPr>
                <p:cNvPr id="573" name="フリーフォーム: 図形 572">
                  <a:extLst>
                    <a:ext uri="{FF2B5EF4-FFF2-40B4-BE49-F238E27FC236}">
                      <a16:creationId xmlns:a16="http://schemas.microsoft.com/office/drawing/2014/main" id="{75564D76-FE6D-4D23-AE92-D0D9C794A49E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74" name="グループ化 573">
                  <a:extLst>
                    <a:ext uri="{FF2B5EF4-FFF2-40B4-BE49-F238E27FC236}">
                      <a16:creationId xmlns:a16="http://schemas.microsoft.com/office/drawing/2014/main" id="{69F62EC8-1F22-4C15-977C-78C6F06D6A2E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575" name="フリーフォーム: 図形 574">
                    <a:extLst>
                      <a:ext uri="{FF2B5EF4-FFF2-40B4-BE49-F238E27FC236}">
                        <a16:creationId xmlns:a16="http://schemas.microsoft.com/office/drawing/2014/main" id="{FC5345DA-6047-470F-A26A-D9CAE9DE0AFE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6" name="フリーフォーム: 図形 575">
                    <a:extLst>
                      <a:ext uri="{FF2B5EF4-FFF2-40B4-BE49-F238E27FC236}">
                        <a16:creationId xmlns:a16="http://schemas.microsoft.com/office/drawing/2014/main" id="{9F8B6974-9CBF-4BD0-BE5C-AFB33600BB76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7" name="フリーフォーム: 図形 576">
                    <a:extLst>
                      <a:ext uri="{FF2B5EF4-FFF2-40B4-BE49-F238E27FC236}">
                        <a16:creationId xmlns:a16="http://schemas.microsoft.com/office/drawing/2014/main" id="{4E9EC212-0FCC-4D84-BF62-BAD9F7B66C7C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8" name="フリーフォーム: 図形 577">
                    <a:extLst>
                      <a:ext uri="{FF2B5EF4-FFF2-40B4-BE49-F238E27FC236}">
                        <a16:creationId xmlns:a16="http://schemas.microsoft.com/office/drawing/2014/main" id="{2B9AF8CF-2AD9-4373-94D4-DB6A5B87CC26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9" name="フリーフォーム: 図形 578">
                    <a:extLst>
                      <a:ext uri="{FF2B5EF4-FFF2-40B4-BE49-F238E27FC236}">
                        <a16:creationId xmlns:a16="http://schemas.microsoft.com/office/drawing/2014/main" id="{A227DA02-E4A8-40DB-A577-5DF4E8280581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0" name="フリーフォーム: 図形 579">
                    <a:extLst>
                      <a:ext uri="{FF2B5EF4-FFF2-40B4-BE49-F238E27FC236}">
                        <a16:creationId xmlns:a16="http://schemas.microsoft.com/office/drawing/2014/main" id="{DD962926-9C00-45E2-8B79-1850945B46E9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75" name="グループ化 374">
                <a:extLst>
                  <a:ext uri="{FF2B5EF4-FFF2-40B4-BE49-F238E27FC236}">
                    <a16:creationId xmlns:a16="http://schemas.microsoft.com/office/drawing/2014/main" id="{F45B931A-3C4B-4DE3-86BE-176E72FEAE8D}"/>
                  </a:ext>
                </a:extLst>
              </p:cNvPr>
              <p:cNvGrpSpPr/>
              <p:nvPr/>
            </p:nvGrpSpPr>
            <p:grpSpPr>
              <a:xfrm rot="21354267">
                <a:off x="9190914" y="3815618"/>
                <a:ext cx="99384" cy="202022"/>
                <a:chOff x="7485651" y="4742430"/>
                <a:chExt cx="191499" cy="355828"/>
              </a:xfrm>
            </p:grpSpPr>
            <p:sp>
              <p:nvSpPr>
                <p:cNvPr id="565" name="フリーフォーム: 図形 564">
                  <a:extLst>
                    <a:ext uri="{FF2B5EF4-FFF2-40B4-BE49-F238E27FC236}">
                      <a16:creationId xmlns:a16="http://schemas.microsoft.com/office/drawing/2014/main" id="{0BD86A67-E2A2-40EF-8A21-A7F2559B4290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66" name="グループ化 565">
                  <a:extLst>
                    <a:ext uri="{FF2B5EF4-FFF2-40B4-BE49-F238E27FC236}">
                      <a16:creationId xmlns:a16="http://schemas.microsoft.com/office/drawing/2014/main" id="{CDAA20F8-BF7B-4178-8422-AF3AFC899788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567" name="フリーフォーム: 図形 566">
                    <a:extLst>
                      <a:ext uri="{FF2B5EF4-FFF2-40B4-BE49-F238E27FC236}">
                        <a16:creationId xmlns:a16="http://schemas.microsoft.com/office/drawing/2014/main" id="{F40DEA0D-D371-4437-BE5D-0F263FB14558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8" name="フリーフォーム: 図形 567">
                    <a:extLst>
                      <a:ext uri="{FF2B5EF4-FFF2-40B4-BE49-F238E27FC236}">
                        <a16:creationId xmlns:a16="http://schemas.microsoft.com/office/drawing/2014/main" id="{3B5BC3FB-EF50-4424-9ECA-A6309971C1F3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9" name="フリーフォーム: 図形 568">
                    <a:extLst>
                      <a:ext uri="{FF2B5EF4-FFF2-40B4-BE49-F238E27FC236}">
                        <a16:creationId xmlns:a16="http://schemas.microsoft.com/office/drawing/2014/main" id="{885CCE0D-20CA-4B21-9D63-86A1C7451D8A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0" name="フリーフォーム: 図形 569">
                    <a:extLst>
                      <a:ext uri="{FF2B5EF4-FFF2-40B4-BE49-F238E27FC236}">
                        <a16:creationId xmlns:a16="http://schemas.microsoft.com/office/drawing/2014/main" id="{D669D224-4D5A-4EAC-B192-FF6B8430F4F1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1" name="フリーフォーム: 図形 570">
                    <a:extLst>
                      <a:ext uri="{FF2B5EF4-FFF2-40B4-BE49-F238E27FC236}">
                        <a16:creationId xmlns:a16="http://schemas.microsoft.com/office/drawing/2014/main" id="{B9230058-0700-4BCB-81B1-FCF4FD90F847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2" name="フリーフォーム: 図形 571">
                    <a:extLst>
                      <a:ext uri="{FF2B5EF4-FFF2-40B4-BE49-F238E27FC236}">
                        <a16:creationId xmlns:a16="http://schemas.microsoft.com/office/drawing/2014/main" id="{47A6EAB5-06C0-41D3-93B0-570EF0BD3B1E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76" name="グループ化 375">
                <a:extLst>
                  <a:ext uri="{FF2B5EF4-FFF2-40B4-BE49-F238E27FC236}">
                    <a16:creationId xmlns:a16="http://schemas.microsoft.com/office/drawing/2014/main" id="{A11DC940-783E-4AAB-8F11-C152752C3145}"/>
                  </a:ext>
                </a:extLst>
              </p:cNvPr>
              <p:cNvGrpSpPr/>
              <p:nvPr/>
            </p:nvGrpSpPr>
            <p:grpSpPr>
              <a:xfrm rot="21354267">
                <a:off x="9214979" y="3414015"/>
                <a:ext cx="79823" cy="162262"/>
                <a:chOff x="7485651" y="4742430"/>
                <a:chExt cx="191499" cy="355828"/>
              </a:xfrm>
            </p:grpSpPr>
            <p:sp>
              <p:nvSpPr>
                <p:cNvPr id="557" name="フリーフォーム: 図形 556">
                  <a:extLst>
                    <a:ext uri="{FF2B5EF4-FFF2-40B4-BE49-F238E27FC236}">
                      <a16:creationId xmlns:a16="http://schemas.microsoft.com/office/drawing/2014/main" id="{9FEF60A0-0E5D-4B09-9BE9-D8A33EC386FF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58" name="グループ化 557">
                  <a:extLst>
                    <a:ext uri="{FF2B5EF4-FFF2-40B4-BE49-F238E27FC236}">
                      <a16:creationId xmlns:a16="http://schemas.microsoft.com/office/drawing/2014/main" id="{A5955F67-E9E3-42EE-9280-F8BDC90F36B2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559" name="フリーフォーム: 図形 558">
                    <a:extLst>
                      <a:ext uri="{FF2B5EF4-FFF2-40B4-BE49-F238E27FC236}">
                        <a16:creationId xmlns:a16="http://schemas.microsoft.com/office/drawing/2014/main" id="{CF0B1A9B-009C-4738-A3EA-CC602DC1BC3C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0" name="フリーフォーム: 図形 559">
                    <a:extLst>
                      <a:ext uri="{FF2B5EF4-FFF2-40B4-BE49-F238E27FC236}">
                        <a16:creationId xmlns:a16="http://schemas.microsoft.com/office/drawing/2014/main" id="{8D2C00A8-87EA-407A-B644-C412BA85175F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1" name="フリーフォーム: 図形 560">
                    <a:extLst>
                      <a:ext uri="{FF2B5EF4-FFF2-40B4-BE49-F238E27FC236}">
                        <a16:creationId xmlns:a16="http://schemas.microsoft.com/office/drawing/2014/main" id="{D0837B36-91AF-4533-B7A4-A89E55F2B4CE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2" name="フリーフォーム: 図形 561">
                    <a:extLst>
                      <a:ext uri="{FF2B5EF4-FFF2-40B4-BE49-F238E27FC236}">
                        <a16:creationId xmlns:a16="http://schemas.microsoft.com/office/drawing/2014/main" id="{F4570D35-B586-4C9D-83E9-9B8A8AA3D1B6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3" name="フリーフォーム: 図形 562">
                    <a:extLst>
                      <a:ext uri="{FF2B5EF4-FFF2-40B4-BE49-F238E27FC236}">
                        <a16:creationId xmlns:a16="http://schemas.microsoft.com/office/drawing/2014/main" id="{988B6997-1938-49F2-B624-AD7193FB56DD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4" name="フリーフォーム: 図形 563">
                    <a:extLst>
                      <a:ext uri="{FF2B5EF4-FFF2-40B4-BE49-F238E27FC236}">
                        <a16:creationId xmlns:a16="http://schemas.microsoft.com/office/drawing/2014/main" id="{62B3171C-CF81-4BCF-8698-397B2C2158E8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77" name="グループ化 376">
                <a:extLst>
                  <a:ext uri="{FF2B5EF4-FFF2-40B4-BE49-F238E27FC236}">
                    <a16:creationId xmlns:a16="http://schemas.microsoft.com/office/drawing/2014/main" id="{36D6DEA8-CF34-4CEC-88E1-090671C25B01}"/>
                  </a:ext>
                </a:extLst>
              </p:cNvPr>
              <p:cNvGrpSpPr/>
              <p:nvPr/>
            </p:nvGrpSpPr>
            <p:grpSpPr>
              <a:xfrm rot="21354267">
                <a:off x="9131637" y="3390204"/>
                <a:ext cx="79823" cy="162262"/>
                <a:chOff x="7485651" y="4742430"/>
                <a:chExt cx="191499" cy="355828"/>
              </a:xfrm>
            </p:grpSpPr>
            <p:sp>
              <p:nvSpPr>
                <p:cNvPr id="549" name="フリーフォーム: 図形 548">
                  <a:extLst>
                    <a:ext uri="{FF2B5EF4-FFF2-40B4-BE49-F238E27FC236}">
                      <a16:creationId xmlns:a16="http://schemas.microsoft.com/office/drawing/2014/main" id="{193C1D98-E112-4897-8887-9358AFCE7DEB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50" name="グループ化 549">
                  <a:extLst>
                    <a:ext uri="{FF2B5EF4-FFF2-40B4-BE49-F238E27FC236}">
                      <a16:creationId xmlns:a16="http://schemas.microsoft.com/office/drawing/2014/main" id="{B25AEB82-5706-44F0-B51B-5D70470BD710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551" name="フリーフォーム: 図形 550">
                    <a:extLst>
                      <a:ext uri="{FF2B5EF4-FFF2-40B4-BE49-F238E27FC236}">
                        <a16:creationId xmlns:a16="http://schemas.microsoft.com/office/drawing/2014/main" id="{144B1D90-EBDA-47B1-BF17-15A08E0DE419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2" name="フリーフォーム: 図形 551">
                    <a:extLst>
                      <a:ext uri="{FF2B5EF4-FFF2-40B4-BE49-F238E27FC236}">
                        <a16:creationId xmlns:a16="http://schemas.microsoft.com/office/drawing/2014/main" id="{E1F1ADAF-7A1A-4E77-922E-D20DACAA917D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3" name="フリーフォーム: 図形 552">
                    <a:extLst>
                      <a:ext uri="{FF2B5EF4-FFF2-40B4-BE49-F238E27FC236}">
                        <a16:creationId xmlns:a16="http://schemas.microsoft.com/office/drawing/2014/main" id="{0CF50EFD-B2CF-4333-819A-E792016F4206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4" name="フリーフォーム: 図形 553">
                    <a:extLst>
                      <a:ext uri="{FF2B5EF4-FFF2-40B4-BE49-F238E27FC236}">
                        <a16:creationId xmlns:a16="http://schemas.microsoft.com/office/drawing/2014/main" id="{786071AC-CFFB-4FBD-B2C7-F8E938B93294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5" name="フリーフォーム: 図形 554">
                    <a:extLst>
                      <a:ext uri="{FF2B5EF4-FFF2-40B4-BE49-F238E27FC236}">
                        <a16:creationId xmlns:a16="http://schemas.microsoft.com/office/drawing/2014/main" id="{E33F1C31-FF4A-4523-ACEE-8110B5555C58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6" name="フリーフォーム: 図形 555">
                    <a:extLst>
                      <a:ext uri="{FF2B5EF4-FFF2-40B4-BE49-F238E27FC236}">
                        <a16:creationId xmlns:a16="http://schemas.microsoft.com/office/drawing/2014/main" id="{7C36DD4D-F5BC-4BA6-9711-02BFF76F8B60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78" name="グループ化 377">
                <a:extLst>
                  <a:ext uri="{FF2B5EF4-FFF2-40B4-BE49-F238E27FC236}">
                    <a16:creationId xmlns:a16="http://schemas.microsoft.com/office/drawing/2014/main" id="{11E01864-E1F8-4F4A-BD69-B8CBB3B5A75C}"/>
                  </a:ext>
                </a:extLst>
              </p:cNvPr>
              <p:cNvGrpSpPr/>
              <p:nvPr/>
            </p:nvGrpSpPr>
            <p:grpSpPr>
              <a:xfrm rot="21354267">
                <a:off x="9012320" y="3351274"/>
                <a:ext cx="99384" cy="202022"/>
                <a:chOff x="7485651" y="4742430"/>
                <a:chExt cx="191499" cy="355828"/>
              </a:xfrm>
            </p:grpSpPr>
            <p:sp>
              <p:nvSpPr>
                <p:cNvPr id="541" name="フリーフォーム: 図形 540">
                  <a:extLst>
                    <a:ext uri="{FF2B5EF4-FFF2-40B4-BE49-F238E27FC236}">
                      <a16:creationId xmlns:a16="http://schemas.microsoft.com/office/drawing/2014/main" id="{EF1C108B-1FBD-43E4-8178-CDD289186650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42" name="グループ化 541">
                  <a:extLst>
                    <a:ext uri="{FF2B5EF4-FFF2-40B4-BE49-F238E27FC236}">
                      <a16:creationId xmlns:a16="http://schemas.microsoft.com/office/drawing/2014/main" id="{E5A93CB2-306D-4EAD-ABBF-626700916451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543" name="フリーフォーム: 図形 542">
                    <a:extLst>
                      <a:ext uri="{FF2B5EF4-FFF2-40B4-BE49-F238E27FC236}">
                        <a16:creationId xmlns:a16="http://schemas.microsoft.com/office/drawing/2014/main" id="{43B3D6ED-C6FF-4C83-8425-4BA63C05FF17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4" name="フリーフォーム: 図形 543">
                    <a:extLst>
                      <a:ext uri="{FF2B5EF4-FFF2-40B4-BE49-F238E27FC236}">
                        <a16:creationId xmlns:a16="http://schemas.microsoft.com/office/drawing/2014/main" id="{793EA5FC-243D-472B-8B60-FC8C6F5566B9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5" name="フリーフォーム: 図形 544">
                    <a:extLst>
                      <a:ext uri="{FF2B5EF4-FFF2-40B4-BE49-F238E27FC236}">
                        <a16:creationId xmlns:a16="http://schemas.microsoft.com/office/drawing/2014/main" id="{AB8FD126-4B88-44AA-AFFD-69E627D70B22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6" name="フリーフォーム: 図形 545">
                    <a:extLst>
                      <a:ext uri="{FF2B5EF4-FFF2-40B4-BE49-F238E27FC236}">
                        <a16:creationId xmlns:a16="http://schemas.microsoft.com/office/drawing/2014/main" id="{5BCF8FB5-7E50-48DE-9E0C-097F28017AA4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7" name="フリーフォーム: 図形 546">
                    <a:extLst>
                      <a:ext uri="{FF2B5EF4-FFF2-40B4-BE49-F238E27FC236}">
                        <a16:creationId xmlns:a16="http://schemas.microsoft.com/office/drawing/2014/main" id="{812869F1-0AE6-403C-A9FC-7CAF4C453252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8" name="フリーフォーム: 図形 547">
                    <a:extLst>
                      <a:ext uri="{FF2B5EF4-FFF2-40B4-BE49-F238E27FC236}">
                        <a16:creationId xmlns:a16="http://schemas.microsoft.com/office/drawing/2014/main" id="{BEE18031-1859-4AB2-9FCB-C333D2376FD1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79" name="グループ化 378">
                <a:extLst>
                  <a:ext uri="{FF2B5EF4-FFF2-40B4-BE49-F238E27FC236}">
                    <a16:creationId xmlns:a16="http://schemas.microsoft.com/office/drawing/2014/main" id="{9955D29E-3D9F-4015-805A-814F10889378}"/>
                  </a:ext>
                </a:extLst>
              </p:cNvPr>
              <p:cNvGrpSpPr/>
              <p:nvPr/>
            </p:nvGrpSpPr>
            <p:grpSpPr>
              <a:xfrm rot="21354267">
                <a:off x="8886113" y="3322699"/>
                <a:ext cx="99384" cy="202022"/>
                <a:chOff x="7485651" y="4742430"/>
                <a:chExt cx="191499" cy="355828"/>
              </a:xfrm>
            </p:grpSpPr>
            <p:sp>
              <p:nvSpPr>
                <p:cNvPr id="533" name="フリーフォーム: 図形 532">
                  <a:extLst>
                    <a:ext uri="{FF2B5EF4-FFF2-40B4-BE49-F238E27FC236}">
                      <a16:creationId xmlns:a16="http://schemas.microsoft.com/office/drawing/2014/main" id="{69FB103B-4599-4BF4-A4E5-9E6FDFBAFA07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34" name="グループ化 533">
                  <a:extLst>
                    <a:ext uri="{FF2B5EF4-FFF2-40B4-BE49-F238E27FC236}">
                      <a16:creationId xmlns:a16="http://schemas.microsoft.com/office/drawing/2014/main" id="{5CC5B732-7A72-412E-925C-F2D2EBCFE705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535" name="フリーフォーム: 図形 534">
                    <a:extLst>
                      <a:ext uri="{FF2B5EF4-FFF2-40B4-BE49-F238E27FC236}">
                        <a16:creationId xmlns:a16="http://schemas.microsoft.com/office/drawing/2014/main" id="{1EAC381D-5822-4C76-BA48-11957DA23866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36" name="フリーフォーム: 図形 535">
                    <a:extLst>
                      <a:ext uri="{FF2B5EF4-FFF2-40B4-BE49-F238E27FC236}">
                        <a16:creationId xmlns:a16="http://schemas.microsoft.com/office/drawing/2014/main" id="{22DD9059-E79B-47BF-AC72-519BB83F623C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37" name="フリーフォーム: 図形 536">
                    <a:extLst>
                      <a:ext uri="{FF2B5EF4-FFF2-40B4-BE49-F238E27FC236}">
                        <a16:creationId xmlns:a16="http://schemas.microsoft.com/office/drawing/2014/main" id="{A8B6A0EC-D2AC-4E02-B3F2-90F97A1C1678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38" name="フリーフォーム: 図形 537">
                    <a:extLst>
                      <a:ext uri="{FF2B5EF4-FFF2-40B4-BE49-F238E27FC236}">
                        <a16:creationId xmlns:a16="http://schemas.microsoft.com/office/drawing/2014/main" id="{705627EC-8398-4DF1-AA76-1C97962B782D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39" name="フリーフォーム: 図形 538">
                    <a:extLst>
                      <a:ext uri="{FF2B5EF4-FFF2-40B4-BE49-F238E27FC236}">
                        <a16:creationId xmlns:a16="http://schemas.microsoft.com/office/drawing/2014/main" id="{54E22695-C7DD-4E21-9C45-BB0891DFF312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0" name="フリーフォーム: 図形 539">
                    <a:extLst>
                      <a:ext uri="{FF2B5EF4-FFF2-40B4-BE49-F238E27FC236}">
                        <a16:creationId xmlns:a16="http://schemas.microsoft.com/office/drawing/2014/main" id="{E53AE8BD-7353-471D-BA4E-E4611548CBD2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80" name="グループ化 379">
                <a:extLst>
                  <a:ext uri="{FF2B5EF4-FFF2-40B4-BE49-F238E27FC236}">
                    <a16:creationId xmlns:a16="http://schemas.microsoft.com/office/drawing/2014/main" id="{F2BB6164-7FCF-4527-99C9-0BB3FB0D6056}"/>
                  </a:ext>
                </a:extLst>
              </p:cNvPr>
              <p:cNvGrpSpPr/>
              <p:nvPr/>
            </p:nvGrpSpPr>
            <p:grpSpPr>
              <a:xfrm rot="21354267">
                <a:off x="6933488" y="3610830"/>
                <a:ext cx="99384" cy="202022"/>
                <a:chOff x="7485651" y="4742430"/>
                <a:chExt cx="191499" cy="355828"/>
              </a:xfrm>
            </p:grpSpPr>
            <p:sp>
              <p:nvSpPr>
                <p:cNvPr id="525" name="フリーフォーム: 図形 524">
                  <a:extLst>
                    <a:ext uri="{FF2B5EF4-FFF2-40B4-BE49-F238E27FC236}">
                      <a16:creationId xmlns:a16="http://schemas.microsoft.com/office/drawing/2014/main" id="{184D521A-BAC6-4F2B-8888-305C3F1AC572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26" name="グループ化 525">
                  <a:extLst>
                    <a:ext uri="{FF2B5EF4-FFF2-40B4-BE49-F238E27FC236}">
                      <a16:creationId xmlns:a16="http://schemas.microsoft.com/office/drawing/2014/main" id="{FECCCDE7-85EE-4435-A6AF-702E4BC5029D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527" name="フリーフォーム: 図形 526">
                    <a:extLst>
                      <a:ext uri="{FF2B5EF4-FFF2-40B4-BE49-F238E27FC236}">
                        <a16:creationId xmlns:a16="http://schemas.microsoft.com/office/drawing/2014/main" id="{1CBDFC6E-2604-4A21-81BF-380625807EEF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8" name="フリーフォーム: 図形 527">
                    <a:extLst>
                      <a:ext uri="{FF2B5EF4-FFF2-40B4-BE49-F238E27FC236}">
                        <a16:creationId xmlns:a16="http://schemas.microsoft.com/office/drawing/2014/main" id="{82A4677C-05E3-4CC6-B328-1FBB4B714541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9" name="フリーフォーム: 図形 528">
                    <a:extLst>
                      <a:ext uri="{FF2B5EF4-FFF2-40B4-BE49-F238E27FC236}">
                        <a16:creationId xmlns:a16="http://schemas.microsoft.com/office/drawing/2014/main" id="{CF69AB03-592E-4048-B622-27A8110A91D2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30" name="フリーフォーム: 図形 529">
                    <a:extLst>
                      <a:ext uri="{FF2B5EF4-FFF2-40B4-BE49-F238E27FC236}">
                        <a16:creationId xmlns:a16="http://schemas.microsoft.com/office/drawing/2014/main" id="{2B27E2CA-DDE1-4997-AE42-35B776FB54A3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31" name="フリーフォーム: 図形 530">
                    <a:extLst>
                      <a:ext uri="{FF2B5EF4-FFF2-40B4-BE49-F238E27FC236}">
                        <a16:creationId xmlns:a16="http://schemas.microsoft.com/office/drawing/2014/main" id="{81EA2CB9-DFBD-401D-A5FE-BF467BBBD4A7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32" name="フリーフォーム: 図形 531">
                    <a:extLst>
                      <a:ext uri="{FF2B5EF4-FFF2-40B4-BE49-F238E27FC236}">
                        <a16:creationId xmlns:a16="http://schemas.microsoft.com/office/drawing/2014/main" id="{B3BF953F-1A2F-4314-B21F-FDA174303AC8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81" name="グループ化 380">
                <a:extLst>
                  <a:ext uri="{FF2B5EF4-FFF2-40B4-BE49-F238E27FC236}">
                    <a16:creationId xmlns:a16="http://schemas.microsoft.com/office/drawing/2014/main" id="{7C3F1E00-BCA0-429D-8429-08556FEE124A}"/>
                  </a:ext>
                </a:extLst>
              </p:cNvPr>
              <p:cNvGrpSpPr/>
              <p:nvPr/>
            </p:nvGrpSpPr>
            <p:grpSpPr>
              <a:xfrm>
                <a:off x="7198348" y="3556792"/>
                <a:ext cx="95978" cy="195101"/>
                <a:chOff x="7485651" y="4742430"/>
                <a:chExt cx="191499" cy="355828"/>
              </a:xfrm>
            </p:grpSpPr>
            <p:sp>
              <p:nvSpPr>
                <p:cNvPr id="517" name="フリーフォーム: 図形 516">
                  <a:extLst>
                    <a:ext uri="{FF2B5EF4-FFF2-40B4-BE49-F238E27FC236}">
                      <a16:creationId xmlns:a16="http://schemas.microsoft.com/office/drawing/2014/main" id="{9D249887-067E-499E-B093-88E709D43C9C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18" name="グループ化 517">
                  <a:extLst>
                    <a:ext uri="{FF2B5EF4-FFF2-40B4-BE49-F238E27FC236}">
                      <a16:creationId xmlns:a16="http://schemas.microsoft.com/office/drawing/2014/main" id="{A120D841-8A2B-4ECB-98B2-686C3A47BA4B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519" name="フリーフォーム: 図形 518">
                    <a:extLst>
                      <a:ext uri="{FF2B5EF4-FFF2-40B4-BE49-F238E27FC236}">
                        <a16:creationId xmlns:a16="http://schemas.microsoft.com/office/drawing/2014/main" id="{BD0DE6FD-D29E-499F-B215-28F0328242E1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0" name="フリーフォーム: 図形 519">
                    <a:extLst>
                      <a:ext uri="{FF2B5EF4-FFF2-40B4-BE49-F238E27FC236}">
                        <a16:creationId xmlns:a16="http://schemas.microsoft.com/office/drawing/2014/main" id="{B8028EB9-9664-4CDB-A39E-3DA815BCF72A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1" name="フリーフォーム: 図形 520">
                    <a:extLst>
                      <a:ext uri="{FF2B5EF4-FFF2-40B4-BE49-F238E27FC236}">
                        <a16:creationId xmlns:a16="http://schemas.microsoft.com/office/drawing/2014/main" id="{B8C486D5-6F3F-4841-B414-CAAFC50CE2F8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2" name="フリーフォーム: 図形 521">
                    <a:extLst>
                      <a:ext uri="{FF2B5EF4-FFF2-40B4-BE49-F238E27FC236}">
                        <a16:creationId xmlns:a16="http://schemas.microsoft.com/office/drawing/2014/main" id="{CF873070-6FEE-4B5F-BD26-97B6B328E365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3" name="フリーフォーム: 図形 522">
                    <a:extLst>
                      <a:ext uri="{FF2B5EF4-FFF2-40B4-BE49-F238E27FC236}">
                        <a16:creationId xmlns:a16="http://schemas.microsoft.com/office/drawing/2014/main" id="{C0A75B2B-B996-4678-87D8-3F3534449494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4" name="フリーフォーム: 図形 523">
                    <a:extLst>
                      <a:ext uri="{FF2B5EF4-FFF2-40B4-BE49-F238E27FC236}">
                        <a16:creationId xmlns:a16="http://schemas.microsoft.com/office/drawing/2014/main" id="{3E593417-01FA-41CC-9C5A-2500EA9DE47E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82" name="グループ化 381">
                <a:extLst>
                  <a:ext uri="{FF2B5EF4-FFF2-40B4-BE49-F238E27FC236}">
                    <a16:creationId xmlns:a16="http://schemas.microsoft.com/office/drawing/2014/main" id="{C64D5F40-48CC-4F76-BD0F-3EC8D7F3FF37}"/>
                  </a:ext>
                </a:extLst>
              </p:cNvPr>
              <p:cNvGrpSpPr/>
              <p:nvPr/>
            </p:nvGrpSpPr>
            <p:grpSpPr>
              <a:xfrm>
                <a:off x="7193586" y="3335336"/>
                <a:ext cx="95978" cy="195101"/>
                <a:chOff x="7485651" y="4742430"/>
                <a:chExt cx="191499" cy="355828"/>
              </a:xfrm>
            </p:grpSpPr>
            <p:sp>
              <p:nvSpPr>
                <p:cNvPr id="509" name="フリーフォーム: 図形 508">
                  <a:extLst>
                    <a:ext uri="{FF2B5EF4-FFF2-40B4-BE49-F238E27FC236}">
                      <a16:creationId xmlns:a16="http://schemas.microsoft.com/office/drawing/2014/main" id="{A921E3BA-3D05-49B6-9803-31712C71BBF9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10" name="グループ化 509">
                  <a:extLst>
                    <a:ext uri="{FF2B5EF4-FFF2-40B4-BE49-F238E27FC236}">
                      <a16:creationId xmlns:a16="http://schemas.microsoft.com/office/drawing/2014/main" id="{1870DD05-D500-4497-BDA3-8BECECB15D69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7" cy="302988"/>
                  <a:chOff x="7920037" y="4742430"/>
                  <a:chExt cx="190507" cy="355828"/>
                </a:xfrm>
              </p:grpSpPr>
              <p:sp>
                <p:nvSpPr>
                  <p:cNvPr id="511" name="フリーフォーム: 図形 510">
                    <a:extLst>
                      <a:ext uri="{FF2B5EF4-FFF2-40B4-BE49-F238E27FC236}">
                        <a16:creationId xmlns:a16="http://schemas.microsoft.com/office/drawing/2014/main" id="{EB365A2A-A2C6-4013-BBDA-4F7776FCFE65}"/>
                      </a:ext>
                    </a:extLst>
                  </p:cNvPr>
                  <p:cNvSpPr/>
                  <p:nvPr/>
                </p:nvSpPr>
                <p:spPr>
                  <a:xfrm>
                    <a:off x="8012913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12" name="フリーフォーム: 図形 511">
                    <a:extLst>
                      <a:ext uri="{FF2B5EF4-FFF2-40B4-BE49-F238E27FC236}">
                        <a16:creationId xmlns:a16="http://schemas.microsoft.com/office/drawing/2014/main" id="{F5B78033-4325-42AA-974C-50A806F83677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13" name="フリーフォーム: 図形 512">
                    <a:extLst>
                      <a:ext uri="{FF2B5EF4-FFF2-40B4-BE49-F238E27FC236}">
                        <a16:creationId xmlns:a16="http://schemas.microsoft.com/office/drawing/2014/main" id="{C79D0E59-4C02-4CCC-8B3C-15D4DCEB2333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14" name="フリーフォーム: 図形 513">
                    <a:extLst>
                      <a:ext uri="{FF2B5EF4-FFF2-40B4-BE49-F238E27FC236}">
                        <a16:creationId xmlns:a16="http://schemas.microsoft.com/office/drawing/2014/main" id="{7C66E4A1-19D7-42E4-9BB6-0DA416D59E9A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15" name="フリーフォーム: 図形 514">
                    <a:extLst>
                      <a:ext uri="{FF2B5EF4-FFF2-40B4-BE49-F238E27FC236}">
                        <a16:creationId xmlns:a16="http://schemas.microsoft.com/office/drawing/2014/main" id="{F942A093-C681-4DCD-ABBC-EF1D38C18751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16" name="フリーフォーム: 図形 515">
                    <a:extLst>
                      <a:ext uri="{FF2B5EF4-FFF2-40B4-BE49-F238E27FC236}">
                        <a16:creationId xmlns:a16="http://schemas.microsoft.com/office/drawing/2014/main" id="{513F44DB-F5D0-4E5E-B7C6-5A5AFA791BC7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83" name="グループ化 382">
                <a:extLst>
                  <a:ext uri="{FF2B5EF4-FFF2-40B4-BE49-F238E27FC236}">
                    <a16:creationId xmlns:a16="http://schemas.microsoft.com/office/drawing/2014/main" id="{173D2670-2BBD-4243-938F-26BB044273B4}"/>
                  </a:ext>
                </a:extLst>
              </p:cNvPr>
              <p:cNvGrpSpPr/>
              <p:nvPr/>
            </p:nvGrpSpPr>
            <p:grpSpPr>
              <a:xfrm>
                <a:off x="7412660" y="3323430"/>
                <a:ext cx="95978" cy="195101"/>
                <a:chOff x="7485651" y="4742430"/>
                <a:chExt cx="191499" cy="355828"/>
              </a:xfrm>
            </p:grpSpPr>
            <p:sp>
              <p:nvSpPr>
                <p:cNvPr id="501" name="フリーフォーム: 図形 500">
                  <a:extLst>
                    <a:ext uri="{FF2B5EF4-FFF2-40B4-BE49-F238E27FC236}">
                      <a16:creationId xmlns:a16="http://schemas.microsoft.com/office/drawing/2014/main" id="{C501775D-DB36-471D-A07D-17C37215C7ED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02" name="グループ化 501">
                  <a:extLst>
                    <a:ext uri="{FF2B5EF4-FFF2-40B4-BE49-F238E27FC236}">
                      <a16:creationId xmlns:a16="http://schemas.microsoft.com/office/drawing/2014/main" id="{C4924653-E302-4D0A-9F66-77561C5EFF81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503" name="フリーフォーム: 図形 502">
                    <a:extLst>
                      <a:ext uri="{FF2B5EF4-FFF2-40B4-BE49-F238E27FC236}">
                        <a16:creationId xmlns:a16="http://schemas.microsoft.com/office/drawing/2014/main" id="{DD813BD7-C098-4833-8158-E62FADBA92D2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4" name="フリーフォーム: 図形 503">
                    <a:extLst>
                      <a:ext uri="{FF2B5EF4-FFF2-40B4-BE49-F238E27FC236}">
                        <a16:creationId xmlns:a16="http://schemas.microsoft.com/office/drawing/2014/main" id="{52134A3D-5BAF-44FA-98A8-B4A988C849A9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5" name="フリーフォーム: 図形 504">
                    <a:extLst>
                      <a:ext uri="{FF2B5EF4-FFF2-40B4-BE49-F238E27FC236}">
                        <a16:creationId xmlns:a16="http://schemas.microsoft.com/office/drawing/2014/main" id="{E683E410-DC08-4B02-81AA-FC4722B2B5BC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6" name="フリーフォーム: 図形 505">
                    <a:extLst>
                      <a:ext uri="{FF2B5EF4-FFF2-40B4-BE49-F238E27FC236}">
                        <a16:creationId xmlns:a16="http://schemas.microsoft.com/office/drawing/2014/main" id="{6F3EDCF7-A806-4EDA-AAAD-343CFC379D27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7" name="フリーフォーム: 図形 506">
                    <a:extLst>
                      <a:ext uri="{FF2B5EF4-FFF2-40B4-BE49-F238E27FC236}">
                        <a16:creationId xmlns:a16="http://schemas.microsoft.com/office/drawing/2014/main" id="{2AAE4B81-9C2B-4BC7-8A8D-1D12F724B6D5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8" name="フリーフォーム: 図形 507">
                    <a:extLst>
                      <a:ext uri="{FF2B5EF4-FFF2-40B4-BE49-F238E27FC236}">
                        <a16:creationId xmlns:a16="http://schemas.microsoft.com/office/drawing/2014/main" id="{658DF1DE-F16B-414E-ACFA-17BA0EA698D8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84" name="グループ化 383">
                <a:extLst>
                  <a:ext uri="{FF2B5EF4-FFF2-40B4-BE49-F238E27FC236}">
                    <a16:creationId xmlns:a16="http://schemas.microsoft.com/office/drawing/2014/main" id="{EEEBC2DC-CC94-4F7B-8DBC-0EFC18B53B19}"/>
                  </a:ext>
                </a:extLst>
              </p:cNvPr>
              <p:cNvGrpSpPr/>
              <p:nvPr/>
            </p:nvGrpSpPr>
            <p:grpSpPr>
              <a:xfrm>
                <a:off x="7641260" y="3285330"/>
                <a:ext cx="95978" cy="195101"/>
                <a:chOff x="7485651" y="4742430"/>
                <a:chExt cx="191499" cy="355828"/>
              </a:xfrm>
            </p:grpSpPr>
            <p:sp>
              <p:nvSpPr>
                <p:cNvPr id="493" name="フリーフォーム: 図形 492">
                  <a:extLst>
                    <a:ext uri="{FF2B5EF4-FFF2-40B4-BE49-F238E27FC236}">
                      <a16:creationId xmlns:a16="http://schemas.microsoft.com/office/drawing/2014/main" id="{9F556EB4-8975-44F8-A899-44B1A11032C1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94" name="グループ化 493">
                  <a:extLst>
                    <a:ext uri="{FF2B5EF4-FFF2-40B4-BE49-F238E27FC236}">
                      <a16:creationId xmlns:a16="http://schemas.microsoft.com/office/drawing/2014/main" id="{8AB7324D-2955-4A8B-8839-EC83EC1A0DA3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495" name="フリーフォーム: 図形 494">
                    <a:extLst>
                      <a:ext uri="{FF2B5EF4-FFF2-40B4-BE49-F238E27FC236}">
                        <a16:creationId xmlns:a16="http://schemas.microsoft.com/office/drawing/2014/main" id="{1EBD5E2D-17A7-4E7E-802D-BB8CABC95030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6" name="フリーフォーム: 図形 495">
                    <a:extLst>
                      <a:ext uri="{FF2B5EF4-FFF2-40B4-BE49-F238E27FC236}">
                        <a16:creationId xmlns:a16="http://schemas.microsoft.com/office/drawing/2014/main" id="{C347FE65-9459-4EAE-9340-29791BFCA14E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7" name="フリーフォーム: 図形 496">
                    <a:extLst>
                      <a:ext uri="{FF2B5EF4-FFF2-40B4-BE49-F238E27FC236}">
                        <a16:creationId xmlns:a16="http://schemas.microsoft.com/office/drawing/2014/main" id="{135A9FA2-9465-4089-B112-1EC82BD24E08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8" name="フリーフォーム: 図形 497">
                    <a:extLst>
                      <a:ext uri="{FF2B5EF4-FFF2-40B4-BE49-F238E27FC236}">
                        <a16:creationId xmlns:a16="http://schemas.microsoft.com/office/drawing/2014/main" id="{955859E5-5870-4C0A-A6CD-C36453FF38D5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9" name="フリーフォーム: 図形 498">
                    <a:extLst>
                      <a:ext uri="{FF2B5EF4-FFF2-40B4-BE49-F238E27FC236}">
                        <a16:creationId xmlns:a16="http://schemas.microsoft.com/office/drawing/2014/main" id="{A3790DE7-5991-4DDE-9247-D54CDE401589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0" name="フリーフォーム: 図形 499">
                    <a:extLst>
                      <a:ext uri="{FF2B5EF4-FFF2-40B4-BE49-F238E27FC236}">
                        <a16:creationId xmlns:a16="http://schemas.microsoft.com/office/drawing/2014/main" id="{1F03F5F5-A7F1-45CB-9EE6-2FD84A236246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85" name="グループ化 384">
                <a:extLst>
                  <a:ext uri="{FF2B5EF4-FFF2-40B4-BE49-F238E27FC236}">
                    <a16:creationId xmlns:a16="http://schemas.microsoft.com/office/drawing/2014/main" id="{0ED7FFD2-4FA9-410E-9EE1-09EB8EFB3498}"/>
                  </a:ext>
                </a:extLst>
              </p:cNvPr>
              <p:cNvGrpSpPr/>
              <p:nvPr/>
            </p:nvGrpSpPr>
            <p:grpSpPr>
              <a:xfrm>
                <a:off x="7417422" y="3549649"/>
                <a:ext cx="95978" cy="195101"/>
                <a:chOff x="7485651" y="4742430"/>
                <a:chExt cx="191499" cy="355828"/>
              </a:xfrm>
            </p:grpSpPr>
            <p:sp>
              <p:nvSpPr>
                <p:cNvPr id="485" name="フリーフォーム: 図形 484">
                  <a:extLst>
                    <a:ext uri="{FF2B5EF4-FFF2-40B4-BE49-F238E27FC236}">
                      <a16:creationId xmlns:a16="http://schemas.microsoft.com/office/drawing/2014/main" id="{55CBF760-7436-4F8D-BA15-4AC39E0C48AF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86" name="グループ化 485">
                  <a:extLst>
                    <a:ext uri="{FF2B5EF4-FFF2-40B4-BE49-F238E27FC236}">
                      <a16:creationId xmlns:a16="http://schemas.microsoft.com/office/drawing/2014/main" id="{B9129748-8F1A-4799-9A1B-CBDABA4408A1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487" name="フリーフォーム: 図形 486">
                    <a:extLst>
                      <a:ext uri="{FF2B5EF4-FFF2-40B4-BE49-F238E27FC236}">
                        <a16:creationId xmlns:a16="http://schemas.microsoft.com/office/drawing/2014/main" id="{834A8A49-D320-4379-AE91-B6F41FCF967B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8" name="フリーフォーム: 図形 487">
                    <a:extLst>
                      <a:ext uri="{FF2B5EF4-FFF2-40B4-BE49-F238E27FC236}">
                        <a16:creationId xmlns:a16="http://schemas.microsoft.com/office/drawing/2014/main" id="{A944FDF8-A946-4D17-B09D-1EAA45CF6676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9" name="フリーフォーム: 図形 488">
                    <a:extLst>
                      <a:ext uri="{FF2B5EF4-FFF2-40B4-BE49-F238E27FC236}">
                        <a16:creationId xmlns:a16="http://schemas.microsoft.com/office/drawing/2014/main" id="{40765643-AEBF-4180-96C5-4693E5159972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0" name="フリーフォーム: 図形 489">
                    <a:extLst>
                      <a:ext uri="{FF2B5EF4-FFF2-40B4-BE49-F238E27FC236}">
                        <a16:creationId xmlns:a16="http://schemas.microsoft.com/office/drawing/2014/main" id="{083E0194-B7E0-4680-85DD-7AA04036118B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1" name="フリーフォーム: 図形 490">
                    <a:extLst>
                      <a:ext uri="{FF2B5EF4-FFF2-40B4-BE49-F238E27FC236}">
                        <a16:creationId xmlns:a16="http://schemas.microsoft.com/office/drawing/2014/main" id="{A0129133-48D8-48C1-9566-A2C0F5B71C38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2" name="フリーフォーム: 図形 491">
                    <a:extLst>
                      <a:ext uri="{FF2B5EF4-FFF2-40B4-BE49-F238E27FC236}">
                        <a16:creationId xmlns:a16="http://schemas.microsoft.com/office/drawing/2014/main" id="{99454277-6A55-4047-8347-49320B4EEB5B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86" name="グループ化 385">
                <a:extLst>
                  <a:ext uri="{FF2B5EF4-FFF2-40B4-BE49-F238E27FC236}">
                    <a16:creationId xmlns:a16="http://schemas.microsoft.com/office/drawing/2014/main" id="{5F6A823E-7B9C-47B0-A590-5E240693B38D}"/>
                  </a:ext>
                </a:extLst>
              </p:cNvPr>
              <p:cNvGrpSpPr/>
              <p:nvPr/>
            </p:nvGrpSpPr>
            <p:grpSpPr>
              <a:xfrm>
                <a:off x="7686504" y="3516312"/>
                <a:ext cx="95978" cy="195101"/>
                <a:chOff x="7485651" y="4742430"/>
                <a:chExt cx="191499" cy="355828"/>
              </a:xfrm>
            </p:grpSpPr>
            <p:sp>
              <p:nvSpPr>
                <p:cNvPr id="477" name="フリーフォーム: 図形 476">
                  <a:extLst>
                    <a:ext uri="{FF2B5EF4-FFF2-40B4-BE49-F238E27FC236}">
                      <a16:creationId xmlns:a16="http://schemas.microsoft.com/office/drawing/2014/main" id="{B5252E1A-FD13-4BFC-BE7A-586D11BCEA07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78" name="グループ化 477">
                  <a:extLst>
                    <a:ext uri="{FF2B5EF4-FFF2-40B4-BE49-F238E27FC236}">
                      <a16:creationId xmlns:a16="http://schemas.microsoft.com/office/drawing/2014/main" id="{AE92FFCA-7994-4647-89CD-6DD7BF4CA44D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479" name="フリーフォーム: 図形 478">
                    <a:extLst>
                      <a:ext uri="{FF2B5EF4-FFF2-40B4-BE49-F238E27FC236}">
                        <a16:creationId xmlns:a16="http://schemas.microsoft.com/office/drawing/2014/main" id="{1CDE1C5B-E4E4-4F67-B2EF-973793E5A7AB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0" name="フリーフォーム: 図形 479">
                    <a:extLst>
                      <a:ext uri="{FF2B5EF4-FFF2-40B4-BE49-F238E27FC236}">
                        <a16:creationId xmlns:a16="http://schemas.microsoft.com/office/drawing/2014/main" id="{A0B96FB2-9C2A-4359-9463-DF682CAD052A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1" name="フリーフォーム: 図形 480">
                    <a:extLst>
                      <a:ext uri="{FF2B5EF4-FFF2-40B4-BE49-F238E27FC236}">
                        <a16:creationId xmlns:a16="http://schemas.microsoft.com/office/drawing/2014/main" id="{63A391CD-2EE9-40CD-8809-A92425536831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2" name="フリーフォーム: 図形 481">
                    <a:extLst>
                      <a:ext uri="{FF2B5EF4-FFF2-40B4-BE49-F238E27FC236}">
                        <a16:creationId xmlns:a16="http://schemas.microsoft.com/office/drawing/2014/main" id="{14DCD2E5-2931-46D2-9C07-AA6D9EA6E22A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3" name="フリーフォーム: 図形 482">
                    <a:extLst>
                      <a:ext uri="{FF2B5EF4-FFF2-40B4-BE49-F238E27FC236}">
                        <a16:creationId xmlns:a16="http://schemas.microsoft.com/office/drawing/2014/main" id="{F61E185E-63AC-4A87-B495-061A995E168C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4" name="フリーフォーム: 図形 483">
                    <a:extLst>
                      <a:ext uri="{FF2B5EF4-FFF2-40B4-BE49-F238E27FC236}">
                        <a16:creationId xmlns:a16="http://schemas.microsoft.com/office/drawing/2014/main" id="{FE078C51-5FE0-442A-8CB8-0C9269653F94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87" name="グループ化 386">
                <a:extLst>
                  <a:ext uri="{FF2B5EF4-FFF2-40B4-BE49-F238E27FC236}">
                    <a16:creationId xmlns:a16="http://schemas.microsoft.com/office/drawing/2014/main" id="{D3FD4B78-172E-4426-98C9-F1671EC0B03A}"/>
                  </a:ext>
                </a:extLst>
              </p:cNvPr>
              <p:cNvGrpSpPr/>
              <p:nvPr/>
            </p:nvGrpSpPr>
            <p:grpSpPr>
              <a:xfrm>
                <a:off x="7986541" y="3482974"/>
                <a:ext cx="95978" cy="195101"/>
                <a:chOff x="7485651" y="4742430"/>
                <a:chExt cx="191499" cy="355828"/>
              </a:xfrm>
            </p:grpSpPr>
            <p:sp>
              <p:nvSpPr>
                <p:cNvPr id="469" name="フリーフォーム: 図形 468">
                  <a:extLst>
                    <a:ext uri="{FF2B5EF4-FFF2-40B4-BE49-F238E27FC236}">
                      <a16:creationId xmlns:a16="http://schemas.microsoft.com/office/drawing/2014/main" id="{95C0A921-5926-4867-BF7B-DA9CDC3D31E8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70" name="グループ化 469">
                  <a:extLst>
                    <a:ext uri="{FF2B5EF4-FFF2-40B4-BE49-F238E27FC236}">
                      <a16:creationId xmlns:a16="http://schemas.microsoft.com/office/drawing/2014/main" id="{754242C1-7364-41E8-AA4C-FA7C31EB2E0A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471" name="フリーフォーム: 図形 470">
                    <a:extLst>
                      <a:ext uri="{FF2B5EF4-FFF2-40B4-BE49-F238E27FC236}">
                        <a16:creationId xmlns:a16="http://schemas.microsoft.com/office/drawing/2014/main" id="{C418AEED-E3FC-471E-814C-22D5FA40B87F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72" name="フリーフォーム: 図形 471">
                    <a:extLst>
                      <a:ext uri="{FF2B5EF4-FFF2-40B4-BE49-F238E27FC236}">
                        <a16:creationId xmlns:a16="http://schemas.microsoft.com/office/drawing/2014/main" id="{DABB52E1-32A3-46E2-A890-674D6E5EB7D0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73" name="フリーフォーム: 図形 472">
                    <a:extLst>
                      <a:ext uri="{FF2B5EF4-FFF2-40B4-BE49-F238E27FC236}">
                        <a16:creationId xmlns:a16="http://schemas.microsoft.com/office/drawing/2014/main" id="{A2DA88E2-6A45-4EDD-B78A-C9A9113F923C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74" name="フリーフォーム: 図形 473">
                    <a:extLst>
                      <a:ext uri="{FF2B5EF4-FFF2-40B4-BE49-F238E27FC236}">
                        <a16:creationId xmlns:a16="http://schemas.microsoft.com/office/drawing/2014/main" id="{DD38801F-A8D9-4A39-A3EE-5407B5B16B54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75" name="フリーフォーム: 図形 474">
                    <a:extLst>
                      <a:ext uri="{FF2B5EF4-FFF2-40B4-BE49-F238E27FC236}">
                        <a16:creationId xmlns:a16="http://schemas.microsoft.com/office/drawing/2014/main" id="{9BB85EA5-F1FB-43BE-A5D7-10231ECB36C6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76" name="フリーフォーム: 図形 475">
                    <a:extLst>
                      <a:ext uri="{FF2B5EF4-FFF2-40B4-BE49-F238E27FC236}">
                        <a16:creationId xmlns:a16="http://schemas.microsoft.com/office/drawing/2014/main" id="{72A973DE-4FAF-4A35-9E91-CB77B80610FD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88" name="グループ化 387">
                <a:extLst>
                  <a:ext uri="{FF2B5EF4-FFF2-40B4-BE49-F238E27FC236}">
                    <a16:creationId xmlns:a16="http://schemas.microsoft.com/office/drawing/2014/main" id="{F9FF6BB8-1211-465C-B45C-A7CA732CA28F}"/>
                  </a:ext>
                </a:extLst>
              </p:cNvPr>
              <p:cNvGrpSpPr/>
              <p:nvPr/>
            </p:nvGrpSpPr>
            <p:grpSpPr>
              <a:xfrm>
                <a:off x="7903197" y="3237705"/>
                <a:ext cx="95978" cy="195101"/>
                <a:chOff x="7485651" y="4742430"/>
                <a:chExt cx="191499" cy="355828"/>
              </a:xfrm>
            </p:grpSpPr>
            <p:sp>
              <p:nvSpPr>
                <p:cNvPr id="461" name="フリーフォーム: 図形 460">
                  <a:extLst>
                    <a:ext uri="{FF2B5EF4-FFF2-40B4-BE49-F238E27FC236}">
                      <a16:creationId xmlns:a16="http://schemas.microsoft.com/office/drawing/2014/main" id="{35BECDF1-E61C-4643-A96F-2ED363847181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62" name="グループ化 461">
                  <a:extLst>
                    <a:ext uri="{FF2B5EF4-FFF2-40B4-BE49-F238E27FC236}">
                      <a16:creationId xmlns:a16="http://schemas.microsoft.com/office/drawing/2014/main" id="{00E4AFC3-BACE-4777-A39E-D3B8644402D5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463" name="フリーフォーム: 図形 462">
                    <a:extLst>
                      <a:ext uri="{FF2B5EF4-FFF2-40B4-BE49-F238E27FC236}">
                        <a16:creationId xmlns:a16="http://schemas.microsoft.com/office/drawing/2014/main" id="{A03AF43E-F252-40DC-A2B2-6DC774943356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4" name="フリーフォーム: 図形 463">
                    <a:extLst>
                      <a:ext uri="{FF2B5EF4-FFF2-40B4-BE49-F238E27FC236}">
                        <a16:creationId xmlns:a16="http://schemas.microsoft.com/office/drawing/2014/main" id="{A1D8F1F6-B7E5-47A5-B1FE-8C1402F55E41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5" name="フリーフォーム: 図形 464">
                    <a:extLst>
                      <a:ext uri="{FF2B5EF4-FFF2-40B4-BE49-F238E27FC236}">
                        <a16:creationId xmlns:a16="http://schemas.microsoft.com/office/drawing/2014/main" id="{3AE6EF23-CF68-4DBC-B83D-16C0BA16DAD4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6" name="フリーフォーム: 図形 465">
                    <a:extLst>
                      <a:ext uri="{FF2B5EF4-FFF2-40B4-BE49-F238E27FC236}">
                        <a16:creationId xmlns:a16="http://schemas.microsoft.com/office/drawing/2014/main" id="{385C86A7-803F-417F-90BC-782B7A61E331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7" name="フリーフォーム: 図形 466">
                    <a:extLst>
                      <a:ext uri="{FF2B5EF4-FFF2-40B4-BE49-F238E27FC236}">
                        <a16:creationId xmlns:a16="http://schemas.microsoft.com/office/drawing/2014/main" id="{5E888462-299D-4EA4-8D1F-7E82A73838F5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8" name="フリーフォーム: 図形 467">
                    <a:extLst>
                      <a:ext uri="{FF2B5EF4-FFF2-40B4-BE49-F238E27FC236}">
                        <a16:creationId xmlns:a16="http://schemas.microsoft.com/office/drawing/2014/main" id="{B87052D1-6A46-45C9-B29D-6E750F14A34E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89" name="グループ化 388">
                <a:extLst>
                  <a:ext uri="{FF2B5EF4-FFF2-40B4-BE49-F238E27FC236}">
                    <a16:creationId xmlns:a16="http://schemas.microsoft.com/office/drawing/2014/main" id="{96DFD897-5D06-40BB-872A-C7DF7BC25FEB}"/>
                  </a:ext>
                </a:extLst>
              </p:cNvPr>
              <p:cNvGrpSpPr/>
              <p:nvPr/>
            </p:nvGrpSpPr>
            <p:grpSpPr>
              <a:xfrm>
                <a:off x="8191328" y="3187698"/>
                <a:ext cx="95978" cy="195101"/>
                <a:chOff x="7485651" y="4742430"/>
                <a:chExt cx="191499" cy="355828"/>
              </a:xfrm>
            </p:grpSpPr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9A4A8EA2-6567-4F68-89F7-0997421B9382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54" name="グループ化 453">
                  <a:extLst>
                    <a:ext uri="{FF2B5EF4-FFF2-40B4-BE49-F238E27FC236}">
                      <a16:creationId xmlns:a16="http://schemas.microsoft.com/office/drawing/2014/main" id="{A35A047D-C11D-464A-BDF5-50FD368E17B4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455" name="フリーフォーム: 図形 454">
                    <a:extLst>
                      <a:ext uri="{FF2B5EF4-FFF2-40B4-BE49-F238E27FC236}">
                        <a16:creationId xmlns:a16="http://schemas.microsoft.com/office/drawing/2014/main" id="{1C74847D-BB15-41C7-B692-F1DF735E5A11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6" name="フリーフォーム: 図形 455">
                    <a:extLst>
                      <a:ext uri="{FF2B5EF4-FFF2-40B4-BE49-F238E27FC236}">
                        <a16:creationId xmlns:a16="http://schemas.microsoft.com/office/drawing/2014/main" id="{60090446-6364-4C1B-889E-DE73057587C6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7" name="フリーフォーム: 図形 456">
                    <a:extLst>
                      <a:ext uri="{FF2B5EF4-FFF2-40B4-BE49-F238E27FC236}">
                        <a16:creationId xmlns:a16="http://schemas.microsoft.com/office/drawing/2014/main" id="{F00C4AE3-5DE4-43D8-A339-59C2045CE773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8" name="フリーフォーム: 図形 457">
                    <a:extLst>
                      <a:ext uri="{FF2B5EF4-FFF2-40B4-BE49-F238E27FC236}">
                        <a16:creationId xmlns:a16="http://schemas.microsoft.com/office/drawing/2014/main" id="{E34EC558-357D-47E7-99DB-02A397C5787A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9" name="フリーフォーム: 図形 458">
                    <a:extLst>
                      <a:ext uri="{FF2B5EF4-FFF2-40B4-BE49-F238E27FC236}">
                        <a16:creationId xmlns:a16="http://schemas.microsoft.com/office/drawing/2014/main" id="{29CA8D7F-E735-4240-B613-608520823088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0" name="フリーフォーム: 図形 459">
                    <a:extLst>
                      <a:ext uri="{FF2B5EF4-FFF2-40B4-BE49-F238E27FC236}">
                        <a16:creationId xmlns:a16="http://schemas.microsoft.com/office/drawing/2014/main" id="{5A8D3803-C1AD-48BB-8C9D-D088BE44A534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90" name="グループ化 389">
                <a:extLst>
                  <a:ext uri="{FF2B5EF4-FFF2-40B4-BE49-F238E27FC236}">
                    <a16:creationId xmlns:a16="http://schemas.microsoft.com/office/drawing/2014/main" id="{EC7AF5D9-EAAE-4137-8125-F38519DCE34C}"/>
                  </a:ext>
                </a:extLst>
              </p:cNvPr>
              <p:cNvGrpSpPr/>
              <p:nvPr/>
            </p:nvGrpSpPr>
            <p:grpSpPr>
              <a:xfrm rot="21407790">
                <a:off x="8961159" y="3551081"/>
                <a:ext cx="109052" cy="221677"/>
                <a:chOff x="7485651" y="4742430"/>
                <a:chExt cx="191499" cy="355828"/>
              </a:xfrm>
            </p:grpSpPr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54CC1783-7500-48E9-93A4-7C8D9CD5AA1B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46" name="グループ化 445">
                  <a:extLst>
                    <a:ext uri="{FF2B5EF4-FFF2-40B4-BE49-F238E27FC236}">
                      <a16:creationId xmlns:a16="http://schemas.microsoft.com/office/drawing/2014/main" id="{36008AEF-2A55-4807-AAFF-1FD0B2FACEC3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447" name="フリーフォーム: 図形 446">
                    <a:extLst>
                      <a:ext uri="{FF2B5EF4-FFF2-40B4-BE49-F238E27FC236}">
                        <a16:creationId xmlns:a16="http://schemas.microsoft.com/office/drawing/2014/main" id="{239E2AD2-296C-47FD-96A1-C2AC649D8CB5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8" name="フリーフォーム: 図形 447">
                    <a:extLst>
                      <a:ext uri="{FF2B5EF4-FFF2-40B4-BE49-F238E27FC236}">
                        <a16:creationId xmlns:a16="http://schemas.microsoft.com/office/drawing/2014/main" id="{130AA16A-7479-42DA-B47D-1A75D51578F2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9" name="フリーフォーム: 図形 448">
                    <a:extLst>
                      <a:ext uri="{FF2B5EF4-FFF2-40B4-BE49-F238E27FC236}">
                        <a16:creationId xmlns:a16="http://schemas.microsoft.com/office/drawing/2014/main" id="{2427D438-91B9-4BC6-906C-B43FEBC13C51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0" name="フリーフォーム: 図形 449">
                    <a:extLst>
                      <a:ext uri="{FF2B5EF4-FFF2-40B4-BE49-F238E27FC236}">
                        <a16:creationId xmlns:a16="http://schemas.microsoft.com/office/drawing/2014/main" id="{F19B5964-B874-419A-BFE5-32DDF0A989FF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1" name="フリーフォーム: 図形 450">
                    <a:extLst>
                      <a:ext uri="{FF2B5EF4-FFF2-40B4-BE49-F238E27FC236}">
                        <a16:creationId xmlns:a16="http://schemas.microsoft.com/office/drawing/2014/main" id="{8931E7EF-1A63-4BFB-8E98-08467D2DD0F5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2" name="フリーフォーム: 図形 451">
                    <a:extLst>
                      <a:ext uri="{FF2B5EF4-FFF2-40B4-BE49-F238E27FC236}">
                        <a16:creationId xmlns:a16="http://schemas.microsoft.com/office/drawing/2014/main" id="{FE778094-DB7B-4DDC-BE76-1A3EFF544F8F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91" name="グループ化 390">
                <a:extLst>
                  <a:ext uri="{FF2B5EF4-FFF2-40B4-BE49-F238E27FC236}">
                    <a16:creationId xmlns:a16="http://schemas.microsoft.com/office/drawing/2014/main" id="{396E483A-96A7-40F0-BCC5-581FD92262D7}"/>
                  </a:ext>
                </a:extLst>
              </p:cNvPr>
              <p:cNvGrpSpPr/>
              <p:nvPr/>
            </p:nvGrpSpPr>
            <p:grpSpPr>
              <a:xfrm rot="21407790">
                <a:off x="8825428" y="3515362"/>
                <a:ext cx="109052" cy="221677"/>
                <a:chOff x="7485651" y="4742430"/>
                <a:chExt cx="191499" cy="355828"/>
              </a:xfrm>
            </p:grpSpPr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16603473-0ED5-410A-9C48-50C65A7C5646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38" name="グループ化 437">
                  <a:extLst>
                    <a:ext uri="{FF2B5EF4-FFF2-40B4-BE49-F238E27FC236}">
                      <a16:creationId xmlns:a16="http://schemas.microsoft.com/office/drawing/2014/main" id="{9BF18F59-A70C-43A2-A4A6-88606518FA55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439" name="フリーフォーム: 図形 438">
                    <a:extLst>
                      <a:ext uri="{FF2B5EF4-FFF2-40B4-BE49-F238E27FC236}">
                        <a16:creationId xmlns:a16="http://schemas.microsoft.com/office/drawing/2014/main" id="{C11C4D34-6E24-4AA8-8B4F-2AC11DA2C41E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0" name="フリーフォーム: 図形 439">
                    <a:extLst>
                      <a:ext uri="{FF2B5EF4-FFF2-40B4-BE49-F238E27FC236}">
                        <a16:creationId xmlns:a16="http://schemas.microsoft.com/office/drawing/2014/main" id="{34044B45-2597-4780-A8D9-C22F16C05D50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1" name="フリーフォーム: 図形 440">
                    <a:extLst>
                      <a:ext uri="{FF2B5EF4-FFF2-40B4-BE49-F238E27FC236}">
                        <a16:creationId xmlns:a16="http://schemas.microsoft.com/office/drawing/2014/main" id="{0988AE04-6ECC-4792-9D6F-CCE309C54E0B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2" name="フリーフォーム: 図形 441">
                    <a:extLst>
                      <a:ext uri="{FF2B5EF4-FFF2-40B4-BE49-F238E27FC236}">
                        <a16:creationId xmlns:a16="http://schemas.microsoft.com/office/drawing/2014/main" id="{34A4CF6C-06D9-490A-8F10-6ACD35B7C32E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3" name="フリーフォーム: 図形 442">
                    <a:extLst>
                      <a:ext uri="{FF2B5EF4-FFF2-40B4-BE49-F238E27FC236}">
                        <a16:creationId xmlns:a16="http://schemas.microsoft.com/office/drawing/2014/main" id="{FA8FF6E5-FBF4-4293-88A0-4F9FE2859289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4" name="フリーフォーム: 図形 443">
                    <a:extLst>
                      <a:ext uri="{FF2B5EF4-FFF2-40B4-BE49-F238E27FC236}">
                        <a16:creationId xmlns:a16="http://schemas.microsoft.com/office/drawing/2014/main" id="{A0B0FD4A-E262-44A7-A683-FE846F4B7954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92" name="グループ化 391">
                <a:extLst>
                  <a:ext uri="{FF2B5EF4-FFF2-40B4-BE49-F238E27FC236}">
                    <a16:creationId xmlns:a16="http://schemas.microsoft.com/office/drawing/2014/main" id="{9123B6B2-8C9E-4A96-88B0-751267366099}"/>
                  </a:ext>
                </a:extLst>
              </p:cNvPr>
              <p:cNvGrpSpPr/>
              <p:nvPr/>
            </p:nvGrpSpPr>
            <p:grpSpPr>
              <a:xfrm rot="21407790">
                <a:off x="8746847" y="3274855"/>
                <a:ext cx="109052" cy="221677"/>
                <a:chOff x="7485651" y="4742430"/>
                <a:chExt cx="191499" cy="355828"/>
              </a:xfrm>
            </p:grpSpPr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E641F31C-4B46-4E27-B0E4-43543771E4A1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30" name="グループ化 429">
                  <a:extLst>
                    <a:ext uri="{FF2B5EF4-FFF2-40B4-BE49-F238E27FC236}">
                      <a16:creationId xmlns:a16="http://schemas.microsoft.com/office/drawing/2014/main" id="{8557157E-B292-4CE6-833A-1945950427B7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431" name="フリーフォーム: 図形 430">
                    <a:extLst>
                      <a:ext uri="{FF2B5EF4-FFF2-40B4-BE49-F238E27FC236}">
                        <a16:creationId xmlns:a16="http://schemas.microsoft.com/office/drawing/2014/main" id="{EB4468EC-FFBE-4CE8-A460-9DFFB2BDFC94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32" name="フリーフォーム: 図形 431">
                    <a:extLst>
                      <a:ext uri="{FF2B5EF4-FFF2-40B4-BE49-F238E27FC236}">
                        <a16:creationId xmlns:a16="http://schemas.microsoft.com/office/drawing/2014/main" id="{1F6865C0-90C7-4A48-871F-01F3A3BAE535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33" name="フリーフォーム: 図形 432">
                    <a:extLst>
                      <a:ext uri="{FF2B5EF4-FFF2-40B4-BE49-F238E27FC236}">
                        <a16:creationId xmlns:a16="http://schemas.microsoft.com/office/drawing/2014/main" id="{841164D7-A968-4C31-93E3-4CC75A2F4732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34" name="フリーフォーム: 図形 433">
                    <a:extLst>
                      <a:ext uri="{FF2B5EF4-FFF2-40B4-BE49-F238E27FC236}">
                        <a16:creationId xmlns:a16="http://schemas.microsoft.com/office/drawing/2014/main" id="{D70062DE-7835-4C8A-ACC2-50E789CECA61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35" name="フリーフォーム: 図形 434">
                    <a:extLst>
                      <a:ext uri="{FF2B5EF4-FFF2-40B4-BE49-F238E27FC236}">
                        <a16:creationId xmlns:a16="http://schemas.microsoft.com/office/drawing/2014/main" id="{F61352A0-2158-47A4-A879-4B3F2C921D42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36" name="フリーフォーム: 図形 435">
                    <a:extLst>
                      <a:ext uri="{FF2B5EF4-FFF2-40B4-BE49-F238E27FC236}">
                        <a16:creationId xmlns:a16="http://schemas.microsoft.com/office/drawing/2014/main" id="{3B919B91-40B6-4843-B436-DA90C75AE0DC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93" name="グループ化 392">
                <a:extLst>
                  <a:ext uri="{FF2B5EF4-FFF2-40B4-BE49-F238E27FC236}">
                    <a16:creationId xmlns:a16="http://schemas.microsoft.com/office/drawing/2014/main" id="{39ED4714-50D5-45FE-8D4F-12CBCF73266D}"/>
                  </a:ext>
                </a:extLst>
              </p:cNvPr>
              <p:cNvGrpSpPr/>
              <p:nvPr/>
            </p:nvGrpSpPr>
            <p:grpSpPr>
              <a:xfrm rot="21407790">
                <a:off x="8594447" y="3243899"/>
                <a:ext cx="109052" cy="221677"/>
                <a:chOff x="7485651" y="4742430"/>
                <a:chExt cx="191499" cy="355828"/>
              </a:xfrm>
            </p:grpSpPr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3855B1EA-29FD-45E2-A63F-7EB14D0B24DC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22" name="グループ化 421">
                  <a:extLst>
                    <a:ext uri="{FF2B5EF4-FFF2-40B4-BE49-F238E27FC236}">
                      <a16:creationId xmlns:a16="http://schemas.microsoft.com/office/drawing/2014/main" id="{A48C0C50-7D56-40A3-9A85-E255C241BB91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423" name="フリーフォーム: 図形 422">
                    <a:extLst>
                      <a:ext uri="{FF2B5EF4-FFF2-40B4-BE49-F238E27FC236}">
                        <a16:creationId xmlns:a16="http://schemas.microsoft.com/office/drawing/2014/main" id="{6D1ED4DA-5901-403C-A0CB-2EA5D47F5B25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4" name="フリーフォーム: 図形 423">
                    <a:extLst>
                      <a:ext uri="{FF2B5EF4-FFF2-40B4-BE49-F238E27FC236}">
                        <a16:creationId xmlns:a16="http://schemas.microsoft.com/office/drawing/2014/main" id="{A976A531-8EAF-48F7-859C-558F0BC428C4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5" name="フリーフォーム: 図形 424">
                    <a:extLst>
                      <a:ext uri="{FF2B5EF4-FFF2-40B4-BE49-F238E27FC236}">
                        <a16:creationId xmlns:a16="http://schemas.microsoft.com/office/drawing/2014/main" id="{A936CBCE-3C04-42B2-83D5-87A6032E4A1E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6" name="フリーフォーム: 図形 425">
                    <a:extLst>
                      <a:ext uri="{FF2B5EF4-FFF2-40B4-BE49-F238E27FC236}">
                        <a16:creationId xmlns:a16="http://schemas.microsoft.com/office/drawing/2014/main" id="{A23AF7C9-AFCC-4EAB-AD09-E4C0908BC1C8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7" name="フリーフォーム: 図形 426">
                    <a:extLst>
                      <a:ext uri="{FF2B5EF4-FFF2-40B4-BE49-F238E27FC236}">
                        <a16:creationId xmlns:a16="http://schemas.microsoft.com/office/drawing/2014/main" id="{0AAEAC33-EF61-48EE-B209-EBC6D6913DFF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8" name="フリーフォーム: 図形 427">
                    <a:extLst>
                      <a:ext uri="{FF2B5EF4-FFF2-40B4-BE49-F238E27FC236}">
                        <a16:creationId xmlns:a16="http://schemas.microsoft.com/office/drawing/2014/main" id="{9F262C43-14AF-44C8-BC4B-ED85CD4F2F0A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94" name="グループ化 393">
                <a:extLst>
                  <a:ext uri="{FF2B5EF4-FFF2-40B4-BE49-F238E27FC236}">
                    <a16:creationId xmlns:a16="http://schemas.microsoft.com/office/drawing/2014/main" id="{94C325B4-A3A4-491B-A9CB-AA88D2A4D7E6}"/>
                  </a:ext>
                </a:extLst>
              </p:cNvPr>
              <p:cNvGrpSpPr/>
              <p:nvPr/>
            </p:nvGrpSpPr>
            <p:grpSpPr>
              <a:xfrm rot="21407790">
                <a:off x="8427760" y="3186750"/>
                <a:ext cx="109052" cy="221677"/>
                <a:chOff x="7485651" y="4742430"/>
                <a:chExt cx="191499" cy="355828"/>
              </a:xfrm>
            </p:grpSpPr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981A5423-34E8-47D8-826A-C091AB519266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14" name="グループ化 413">
                  <a:extLst>
                    <a:ext uri="{FF2B5EF4-FFF2-40B4-BE49-F238E27FC236}">
                      <a16:creationId xmlns:a16="http://schemas.microsoft.com/office/drawing/2014/main" id="{D12C86FC-CFFE-40A3-AD03-B87B90E1C4EE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415" name="フリーフォーム: 図形 414">
                    <a:extLst>
                      <a:ext uri="{FF2B5EF4-FFF2-40B4-BE49-F238E27FC236}">
                        <a16:creationId xmlns:a16="http://schemas.microsoft.com/office/drawing/2014/main" id="{FEEF88AB-DA5A-430C-9F39-97C8D92E5FC5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16" name="フリーフォーム: 図形 415">
                    <a:extLst>
                      <a:ext uri="{FF2B5EF4-FFF2-40B4-BE49-F238E27FC236}">
                        <a16:creationId xmlns:a16="http://schemas.microsoft.com/office/drawing/2014/main" id="{1E6C93E5-1B55-4F2F-9882-D803E4E9811C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17" name="フリーフォーム: 図形 416">
                    <a:extLst>
                      <a:ext uri="{FF2B5EF4-FFF2-40B4-BE49-F238E27FC236}">
                        <a16:creationId xmlns:a16="http://schemas.microsoft.com/office/drawing/2014/main" id="{32B5125D-4D77-45AE-BFB3-49E892438B01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18" name="フリーフォーム: 図形 417">
                    <a:extLst>
                      <a:ext uri="{FF2B5EF4-FFF2-40B4-BE49-F238E27FC236}">
                        <a16:creationId xmlns:a16="http://schemas.microsoft.com/office/drawing/2014/main" id="{F8A06960-E941-4BAA-B0EB-02DDF8E249F3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19" name="フリーフォーム: 図形 418">
                    <a:extLst>
                      <a:ext uri="{FF2B5EF4-FFF2-40B4-BE49-F238E27FC236}">
                        <a16:creationId xmlns:a16="http://schemas.microsoft.com/office/drawing/2014/main" id="{47F46A6B-D7B9-48E6-AAB1-1D59995488F0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0" name="フリーフォーム: 図形 419">
                    <a:extLst>
                      <a:ext uri="{FF2B5EF4-FFF2-40B4-BE49-F238E27FC236}">
                        <a16:creationId xmlns:a16="http://schemas.microsoft.com/office/drawing/2014/main" id="{ABF109E7-84A6-4094-808E-3A88506F138D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95" name="グループ化 394">
                <a:extLst>
                  <a:ext uri="{FF2B5EF4-FFF2-40B4-BE49-F238E27FC236}">
                    <a16:creationId xmlns:a16="http://schemas.microsoft.com/office/drawing/2014/main" id="{84803645-D9FF-4869-A79A-69ACAA55414D}"/>
                  </a:ext>
                </a:extLst>
              </p:cNvPr>
              <p:cNvGrpSpPr/>
              <p:nvPr/>
            </p:nvGrpSpPr>
            <p:grpSpPr>
              <a:xfrm>
                <a:off x="8407118" y="3407892"/>
                <a:ext cx="120365" cy="244674"/>
                <a:chOff x="7485651" y="4742430"/>
                <a:chExt cx="191499" cy="355828"/>
              </a:xfrm>
            </p:grpSpPr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D16E0220-7222-450A-885E-B57845D067B1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06" name="グループ化 405">
                  <a:extLst>
                    <a:ext uri="{FF2B5EF4-FFF2-40B4-BE49-F238E27FC236}">
                      <a16:creationId xmlns:a16="http://schemas.microsoft.com/office/drawing/2014/main" id="{147E49D1-2927-42D4-91FC-8AE38E3756AC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407" name="フリーフォーム: 図形 406">
                    <a:extLst>
                      <a:ext uri="{FF2B5EF4-FFF2-40B4-BE49-F238E27FC236}">
                        <a16:creationId xmlns:a16="http://schemas.microsoft.com/office/drawing/2014/main" id="{F5936611-388A-4138-86B4-E2050D9C80AC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08" name="フリーフォーム: 図形 407">
                    <a:extLst>
                      <a:ext uri="{FF2B5EF4-FFF2-40B4-BE49-F238E27FC236}">
                        <a16:creationId xmlns:a16="http://schemas.microsoft.com/office/drawing/2014/main" id="{169E3BBB-F41F-4FAB-905E-B06BF407B27C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09" name="フリーフォーム: 図形 408">
                    <a:extLst>
                      <a:ext uri="{FF2B5EF4-FFF2-40B4-BE49-F238E27FC236}">
                        <a16:creationId xmlns:a16="http://schemas.microsoft.com/office/drawing/2014/main" id="{C51658C9-2450-43A3-8B7F-6D7DCEA1B6D7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10" name="フリーフォーム: 図形 409">
                    <a:extLst>
                      <a:ext uri="{FF2B5EF4-FFF2-40B4-BE49-F238E27FC236}">
                        <a16:creationId xmlns:a16="http://schemas.microsoft.com/office/drawing/2014/main" id="{306EBF97-106F-442F-A1EB-1A3E9B0B284A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11" name="フリーフォーム: 図形 410">
                    <a:extLst>
                      <a:ext uri="{FF2B5EF4-FFF2-40B4-BE49-F238E27FC236}">
                        <a16:creationId xmlns:a16="http://schemas.microsoft.com/office/drawing/2014/main" id="{6351B77E-6908-4C8C-A9C3-C7ECAE380478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12" name="フリーフォーム: 図形 411">
                    <a:extLst>
                      <a:ext uri="{FF2B5EF4-FFF2-40B4-BE49-F238E27FC236}">
                        <a16:creationId xmlns:a16="http://schemas.microsoft.com/office/drawing/2014/main" id="{B4700AE7-F777-4FF3-BF8B-0EC72E81C70A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96" name="グループ化 395">
                <a:extLst>
                  <a:ext uri="{FF2B5EF4-FFF2-40B4-BE49-F238E27FC236}">
                    <a16:creationId xmlns:a16="http://schemas.microsoft.com/office/drawing/2014/main" id="{992EDED0-F154-447A-87CA-5E3ED549A4C5}"/>
                  </a:ext>
                </a:extLst>
              </p:cNvPr>
              <p:cNvGrpSpPr/>
              <p:nvPr/>
            </p:nvGrpSpPr>
            <p:grpSpPr>
              <a:xfrm>
                <a:off x="8652230" y="3472165"/>
                <a:ext cx="120365" cy="244674"/>
                <a:chOff x="7485651" y="4742430"/>
                <a:chExt cx="191499" cy="355828"/>
              </a:xfrm>
            </p:grpSpPr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1E710200-44DB-4E5B-A82C-F018EB77FB59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98" name="グループ化 397">
                  <a:extLst>
                    <a:ext uri="{FF2B5EF4-FFF2-40B4-BE49-F238E27FC236}">
                      <a16:creationId xmlns:a16="http://schemas.microsoft.com/office/drawing/2014/main" id="{BFA457AF-AE57-4C79-87ED-BA1A6F77CAF9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399" name="フリーフォーム: 図形 398">
                    <a:extLst>
                      <a:ext uri="{FF2B5EF4-FFF2-40B4-BE49-F238E27FC236}">
                        <a16:creationId xmlns:a16="http://schemas.microsoft.com/office/drawing/2014/main" id="{051B8FB6-2433-4AB9-BB61-79AB756D665C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00" name="フリーフォーム: 図形 399">
                    <a:extLst>
                      <a:ext uri="{FF2B5EF4-FFF2-40B4-BE49-F238E27FC236}">
                        <a16:creationId xmlns:a16="http://schemas.microsoft.com/office/drawing/2014/main" id="{783934F7-B3F8-4E0C-8C6B-513845186C1A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01" name="フリーフォーム: 図形 400">
                    <a:extLst>
                      <a:ext uri="{FF2B5EF4-FFF2-40B4-BE49-F238E27FC236}">
                        <a16:creationId xmlns:a16="http://schemas.microsoft.com/office/drawing/2014/main" id="{82248275-BDEE-453B-B71B-920B68DD161A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02" name="フリーフォーム: 図形 401">
                    <a:extLst>
                      <a:ext uri="{FF2B5EF4-FFF2-40B4-BE49-F238E27FC236}">
                        <a16:creationId xmlns:a16="http://schemas.microsoft.com/office/drawing/2014/main" id="{6BA71A0E-10F6-46BD-AA2A-41093733481E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03" name="フリーフォーム: 図形 402">
                    <a:extLst>
                      <a:ext uri="{FF2B5EF4-FFF2-40B4-BE49-F238E27FC236}">
                        <a16:creationId xmlns:a16="http://schemas.microsoft.com/office/drawing/2014/main" id="{492CDB87-44EC-48F3-97DE-F3ED982B612D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04" name="フリーフォーム: 図形 403">
                    <a:extLst>
                      <a:ext uri="{FF2B5EF4-FFF2-40B4-BE49-F238E27FC236}">
                        <a16:creationId xmlns:a16="http://schemas.microsoft.com/office/drawing/2014/main" id="{A031253A-53A1-49EC-9B0A-4DBAEB23832E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783376E6-B79A-49A8-B81C-04B83A49FF99}"/>
                </a:ext>
              </a:extLst>
            </p:cNvPr>
            <p:cNvGrpSpPr/>
            <p:nvPr/>
          </p:nvGrpSpPr>
          <p:grpSpPr>
            <a:xfrm>
              <a:off x="1156432" y="4035302"/>
              <a:ext cx="2727756" cy="413796"/>
              <a:chOff x="947097" y="4072873"/>
              <a:chExt cx="3388876" cy="514087"/>
            </a:xfrm>
          </p:grpSpPr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E8EED634-803A-450B-86A0-975247631967}"/>
                  </a:ext>
                </a:extLst>
              </p:cNvPr>
              <p:cNvGrpSpPr/>
              <p:nvPr/>
            </p:nvGrpSpPr>
            <p:grpSpPr>
              <a:xfrm>
                <a:off x="947097" y="4072873"/>
                <a:ext cx="1784363" cy="514087"/>
                <a:chOff x="922917" y="4348163"/>
                <a:chExt cx="2272721" cy="654786"/>
              </a:xfrm>
            </p:grpSpPr>
            <p:grpSp>
              <p:nvGrpSpPr>
                <p:cNvPr id="249" name="グループ化 248">
                  <a:extLst>
                    <a:ext uri="{FF2B5EF4-FFF2-40B4-BE49-F238E27FC236}">
                      <a16:creationId xmlns:a16="http://schemas.microsoft.com/office/drawing/2014/main" id="{ECD71FB8-D655-46D4-B6A6-189D1CA99A58}"/>
                    </a:ext>
                  </a:extLst>
                </p:cNvPr>
                <p:cNvGrpSpPr/>
                <p:nvPr/>
              </p:nvGrpSpPr>
              <p:grpSpPr>
                <a:xfrm>
                  <a:off x="922917" y="4348163"/>
                  <a:ext cx="640594" cy="654786"/>
                  <a:chOff x="1047015" y="4259994"/>
                  <a:chExt cx="813109" cy="831124"/>
                </a:xfrm>
              </p:grpSpPr>
              <p:sp>
                <p:nvSpPr>
                  <p:cNvPr id="318" name="フリーフォーム: 図形 317">
                    <a:extLst>
                      <a:ext uri="{FF2B5EF4-FFF2-40B4-BE49-F238E27FC236}">
                        <a16:creationId xmlns:a16="http://schemas.microsoft.com/office/drawing/2014/main" id="{6F053E3D-E405-4C75-9022-3930217AA22D}"/>
                      </a:ext>
                    </a:extLst>
                  </p:cNvPr>
                  <p:cNvSpPr/>
                  <p:nvPr/>
                </p:nvSpPr>
                <p:spPr>
                  <a:xfrm>
                    <a:off x="1233488" y="4293394"/>
                    <a:ext cx="435768" cy="564040"/>
                  </a:xfrm>
                  <a:custGeom>
                    <a:avLst/>
                    <a:gdLst>
                      <a:gd name="connsiteX0" fmla="*/ 217884 w 435768"/>
                      <a:gd name="connsiteY0" fmla="*/ 0 h 564040"/>
                      <a:gd name="connsiteX1" fmla="*/ 435768 w 435768"/>
                      <a:gd name="connsiteY1" fmla="*/ 247889 h 564040"/>
                      <a:gd name="connsiteX2" fmla="*/ 302694 w 435768"/>
                      <a:gd name="connsiteY2" fmla="*/ 476298 h 564040"/>
                      <a:gd name="connsiteX3" fmla="*/ 280097 w 435768"/>
                      <a:gd name="connsiteY3" fmla="*/ 484279 h 564040"/>
                      <a:gd name="connsiteX4" fmla="*/ 300037 w 435768"/>
                      <a:gd name="connsiteY4" fmla="*/ 564040 h 564040"/>
                      <a:gd name="connsiteX5" fmla="*/ 141287 w 435768"/>
                      <a:gd name="connsiteY5" fmla="*/ 564040 h 564040"/>
                      <a:gd name="connsiteX6" fmla="*/ 160777 w 435768"/>
                      <a:gd name="connsiteY6" fmla="*/ 486082 h 564040"/>
                      <a:gd name="connsiteX7" fmla="*/ 133074 w 435768"/>
                      <a:gd name="connsiteY7" fmla="*/ 476298 h 564040"/>
                      <a:gd name="connsiteX8" fmla="*/ 0 w 435768"/>
                      <a:gd name="connsiteY8" fmla="*/ 247889 h 564040"/>
                      <a:gd name="connsiteX9" fmla="*/ 217884 w 435768"/>
                      <a:gd name="connsiteY9" fmla="*/ 0 h 564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8" h="564040">
                        <a:moveTo>
                          <a:pt x="217884" y="0"/>
                        </a:moveTo>
                        <a:cubicBezTo>
                          <a:pt x="338218" y="0"/>
                          <a:pt x="435768" y="110984"/>
                          <a:pt x="435768" y="247889"/>
                        </a:cubicBezTo>
                        <a:cubicBezTo>
                          <a:pt x="435768" y="350568"/>
                          <a:pt x="380896" y="438666"/>
                          <a:pt x="302694" y="476298"/>
                        </a:cubicBezTo>
                        <a:lnTo>
                          <a:pt x="280097" y="484279"/>
                        </a:lnTo>
                        <a:lnTo>
                          <a:pt x="300037" y="564040"/>
                        </a:lnTo>
                        <a:lnTo>
                          <a:pt x="141287" y="564040"/>
                        </a:lnTo>
                        <a:lnTo>
                          <a:pt x="160777" y="486082"/>
                        </a:lnTo>
                        <a:lnTo>
                          <a:pt x="133074" y="476298"/>
                        </a:lnTo>
                        <a:cubicBezTo>
                          <a:pt x="54872" y="438666"/>
                          <a:pt x="0" y="350568"/>
                          <a:pt x="0" y="247889"/>
                        </a:cubicBezTo>
                        <a:cubicBezTo>
                          <a:pt x="0" y="110984"/>
                          <a:pt x="97550" y="0"/>
                          <a:pt x="217884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319" name="グループ化 318">
                    <a:extLst>
                      <a:ext uri="{FF2B5EF4-FFF2-40B4-BE49-F238E27FC236}">
                        <a16:creationId xmlns:a16="http://schemas.microsoft.com/office/drawing/2014/main" id="{2840BBB0-2253-411E-B366-DA92B7A091CC}"/>
                      </a:ext>
                    </a:extLst>
                  </p:cNvPr>
                  <p:cNvGrpSpPr/>
                  <p:nvPr/>
                </p:nvGrpSpPr>
                <p:grpSpPr>
                  <a:xfrm>
                    <a:off x="1047015" y="4259994"/>
                    <a:ext cx="813109" cy="831124"/>
                    <a:chOff x="1047015" y="4259994"/>
                    <a:chExt cx="813109" cy="831124"/>
                  </a:xfrm>
                  <a:solidFill>
                    <a:srgbClr val="ED7D31">
                      <a:lumMod val="60000"/>
                      <a:lumOff val="40000"/>
                    </a:srgbClr>
                  </a:solidFill>
                </p:grpSpPr>
                <p:sp>
                  <p:nvSpPr>
                    <p:cNvPr id="330" name="フリーフォーム: 図形 329">
                      <a:extLst>
                        <a:ext uri="{FF2B5EF4-FFF2-40B4-BE49-F238E27FC236}">
                          <a16:creationId xmlns:a16="http://schemas.microsoft.com/office/drawing/2014/main" id="{918CF811-311E-4AC3-9D6A-81F1A3607BD5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812400" y="4494609"/>
                      <a:ext cx="712852" cy="243622"/>
                    </a:xfrm>
                    <a:custGeom>
                      <a:avLst/>
                      <a:gdLst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698266 w 1200881"/>
                        <a:gd name="connsiteY27" fmla="*/ 175934 h 410409"/>
                        <a:gd name="connsiteX28" fmla="*/ 704247 w 1200881"/>
                        <a:gd name="connsiteY28" fmla="*/ 181209 h 410409"/>
                        <a:gd name="connsiteX29" fmla="*/ 1082974 w 1200881"/>
                        <a:gd name="connsiteY29" fmla="*/ 399866 h 410409"/>
                        <a:gd name="connsiteX30" fmla="*/ 1190340 w 1200881"/>
                        <a:gd name="connsiteY30" fmla="*/ 371098 h 410409"/>
                        <a:gd name="connsiteX31" fmla="*/ 1190338 w 1200881"/>
                        <a:gd name="connsiteY31" fmla="*/ 371098 h 410409"/>
                        <a:gd name="connsiteX32" fmla="*/ 1161570 w 1200881"/>
                        <a:gd name="connsiteY32" fmla="*/ 263733 h 410409"/>
                        <a:gd name="connsiteX33" fmla="*/ 782844 w 1200881"/>
                        <a:gd name="connsiteY33" fmla="*/ 45075 h 410409"/>
                        <a:gd name="connsiteX34" fmla="*/ 753261 w 1200881"/>
                        <a:gd name="connsiteY34" fmla="*/ 35127 h 410409"/>
                        <a:gd name="connsiteX35" fmla="*/ 740587 w 1200881"/>
                        <a:gd name="connsiteY35" fmla="*/ 36011 h 410409"/>
                        <a:gd name="connsiteX36" fmla="*/ 735866 w 1200881"/>
                        <a:gd name="connsiteY36" fmla="*/ 35058 h 410409"/>
                        <a:gd name="connsiteX37" fmla="*/ 247448 w 1200881"/>
                        <a:gd name="connsiteY37" fmla="*/ 35058 h 410409"/>
                        <a:gd name="connsiteX38" fmla="*/ 223837 w 1200881"/>
                        <a:gd name="connsiteY38" fmla="*/ 14525 h 410409"/>
                        <a:gd name="connsiteX39" fmla="*/ 141721 w 1200881"/>
                        <a:gd name="connsiteY39" fmla="*/ 3714 h 410409"/>
                        <a:gd name="connsiteX40" fmla="*/ 121367 w 1200881"/>
                        <a:gd name="connsiteY40" fmla="*/ 12605 h 410409"/>
                        <a:gd name="connsiteX41" fmla="*/ 112765 w 1200881"/>
                        <a:gd name="connsiteY41" fmla="*/ 11473 h 410409"/>
                        <a:gd name="connsiteX42" fmla="*/ 18847 w 1200881"/>
                        <a:gd name="connsiteY42" fmla="*/ 36638 h 410409"/>
                        <a:gd name="connsiteX43" fmla="*/ 872 w 1200881"/>
                        <a:gd name="connsiteY43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735866 w 1200881"/>
                        <a:gd name="connsiteY35" fmla="*/ 35058 h 410409"/>
                        <a:gd name="connsiteX36" fmla="*/ 247448 w 1200881"/>
                        <a:gd name="connsiteY36" fmla="*/ 35058 h 410409"/>
                        <a:gd name="connsiteX37" fmla="*/ 223837 w 1200881"/>
                        <a:gd name="connsiteY37" fmla="*/ 14525 h 410409"/>
                        <a:gd name="connsiteX38" fmla="*/ 141721 w 1200881"/>
                        <a:gd name="connsiteY38" fmla="*/ 3714 h 410409"/>
                        <a:gd name="connsiteX39" fmla="*/ 121367 w 1200881"/>
                        <a:gd name="connsiteY39" fmla="*/ 12605 h 410409"/>
                        <a:gd name="connsiteX40" fmla="*/ 112765 w 1200881"/>
                        <a:gd name="connsiteY40" fmla="*/ 11473 h 410409"/>
                        <a:gd name="connsiteX41" fmla="*/ 18847 w 1200881"/>
                        <a:gd name="connsiteY41" fmla="*/ 36638 h 410409"/>
                        <a:gd name="connsiteX42" fmla="*/ 872 w 1200881"/>
                        <a:gd name="connsiteY42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21367 w 1200881"/>
                        <a:gd name="connsiteY38" fmla="*/ 12605 h 410409"/>
                        <a:gd name="connsiteX39" fmla="*/ 112765 w 1200881"/>
                        <a:gd name="connsiteY39" fmla="*/ 11473 h 410409"/>
                        <a:gd name="connsiteX40" fmla="*/ 18847 w 1200881"/>
                        <a:gd name="connsiteY40" fmla="*/ 36638 h 410409"/>
                        <a:gd name="connsiteX41" fmla="*/ 872 w 1200881"/>
                        <a:gd name="connsiteY41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12765 w 1200881"/>
                        <a:gd name="connsiteY38" fmla="*/ 11473 h 410409"/>
                        <a:gd name="connsiteX39" fmla="*/ 18847 w 1200881"/>
                        <a:gd name="connsiteY39" fmla="*/ 36638 h 410409"/>
                        <a:gd name="connsiteX40" fmla="*/ 872 w 1200881"/>
                        <a:gd name="connsiteY40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8847 w 1200881"/>
                        <a:gd name="connsiteY38" fmla="*/ 36638 h 410409"/>
                        <a:gd name="connsiteX39" fmla="*/ 872 w 1200881"/>
                        <a:gd name="connsiteY39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50884 w 1200881"/>
                        <a:gd name="connsiteY23" fmla="*/ 248370 h 410409"/>
                        <a:gd name="connsiteX24" fmla="*/ 286725 w 1200881"/>
                        <a:gd name="connsiteY24" fmla="*/ 198176 h 410409"/>
                        <a:gd name="connsiteX25" fmla="*/ 287497 w 1200881"/>
                        <a:gd name="connsiteY25" fmla="*/ 175935 h 410409"/>
                        <a:gd name="connsiteX26" fmla="*/ 704247 w 1200881"/>
                        <a:gd name="connsiteY26" fmla="*/ 181209 h 410409"/>
                        <a:gd name="connsiteX27" fmla="*/ 1082974 w 1200881"/>
                        <a:gd name="connsiteY27" fmla="*/ 399866 h 410409"/>
                        <a:gd name="connsiteX28" fmla="*/ 1190340 w 1200881"/>
                        <a:gd name="connsiteY28" fmla="*/ 371098 h 410409"/>
                        <a:gd name="connsiteX29" fmla="*/ 1190338 w 1200881"/>
                        <a:gd name="connsiteY29" fmla="*/ 371098 h 410409"/>
                        <a:gd name="connsiteX30" fmla="*/ 1161570 w 1200881"/>
                        <a:gd name="connsiteY30" fmla="*/ 263733 h 410409"/>
                        <a:gd name="connsiteX31" fmla="*/ 782844 w 1200881"/>
                        <a:gd name="connsiteY31" fmla="*/ 45075 h 410409"/>
                        <a:gd name="connsiteX32" fmla="*/ 753261 w 1200881"/>
                        <a:gd name="connsiteY32" fmla="*/ 35127 h 410409"/>
                        <a:gd name="connsiteX33" fmla="*/ 740587 w 1200881"/>
                        <a:gd name="connsiteY33" fmla="*/ 36011 h 410409"/>
                        <a:gd name="connsiteX34" fmla="*/ 247448 w 1200881"/>
                        <a:gd name="connsiteY34" fmla="*/ 35058 h 410409"/>
                        <a:gd name="connsiteX35" fmla="*/ 223837 w 1200881"/>
                        <a:gd name="connsiteY35" fmla="*/ 14525 h 410409"/>
                        <a:gd name="connsiteX36" fmla="*/ 141721 w 1200881"/>
                        <a:gd name="connsiteY36" fmla="*/ 3714 h 410409"/>
                        <a:gd name="connsiteX37" fmla="*/ 18847 w 1200881"/>
                        <a:gd name="connsiteY37" fmla="*/ 36638 h 410409"/>
                        <a:gd name="connsiteX38" fmla="*/ 872 w 1200881"/>
                        <a:gd name="connsiteY38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250884 w 1200881"/>
                        <a:gd name="connsiteY22" fmla="*/ 248370 h 410409"/>
                        <a:gd name="connsiteX23" fmla="*/ 286725 w 1200881"/>
                        <a:gd name="connsiteY23" fmla="*/ 198176 h 410409"/>
                        <a:gd name="connsiteX24" fmla="*/ 287497 w 1200881"/>
                        <a:gd name="connsiteY24" fmla="*/ 175935 h 410409"/>
                        <a:gd name="connsiteX25" fmla="*/ 704247 w 1200881"/>
                        <a:gd name="connsiteY25" fmla="*/ 181209 h 410409"/>
                        <a:gd name="connsiteX26" fmla="*/ 1082974 w 1200881"/>
                        <a:gd name="connsiteY26" fmla="*/ 399866 h 410409"/>
                        <a:gd name="connsiteX27" fmla="*/ 1190340 w 1200881"/>
                        <a:gd name="connsiteY27" fmla="*/ 371098 h 410409"/>
                        <a:gd name="connsiteX28" fmla="*/ 1190338 w 1200881"/>
                        <a:gd name="connsiteY28" fmla="*/ 371098 h 410409"/>
                        <a:gd name="connsiteX29" fmla="*/ 1161570 w 1200881"/>
                        <a:gd name="connsiteY29" fmla="*/ 263733 h 410409"/>
                        <a:gd name="connsiteX30" fmla="*/ 782844 w 1200881"/>
                        <a:gd name="connsiteY30" fmla="*/ 45075 h 410409"/>
                        <a:gd name="connsiteX31" fmla="*/ 753261 w 1200881"/>
                        <a:gd name="connsiteY31" fmla="*/ 35127 h 410409"/>
                        <a:gd name="connsiteX32" fmla="*/ 740587 w 1200881"/>
                        <a:gd name="connsiteY32" fmla="*/ 36011 h 410409"/>
                        <a:gd name="connsiteX33" fmla="*/ 247448 w 1200881"/>
                        <a:gd name="connsiteY33" fmla="*/ 35058 h 410409"/>
                        <a:gd name="connsiteX34" fmla="*/ 223837 w 1200881"/>
                        <a:gd name="connsiteY34" fmla="*/ 14525 h 410409"/>
                        <a:gd name="connsiteX35" fmla="*/ 141721 w 1200881"/>
                        <a:gd name="connsiteY35" fmla="*/ 3714 h 410409"/>
                        <a:gd name="connsiteX36" fmla="*/ 18847 w 1200881"/>
                        <a:gd name="connsiteY36" fmla="*/ 36638 h 410409"/>
                        <a:gd name="connsiteX37" fmla="*/ 872 w 1200881"/>
                        <a:gd name="connsiteY37" fmla="*/ 67771 h 4104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1200881" h="410409">
                          <a:moveTo>
                            <a:pt x="872" y="67771"/>
                          </a:moveTo>
                          <a:lnTo>
                            <a:pt x="3880" y="78994"/>
                          </a:lnTo>
                          <a:cubicBezTo>
                            <a:pt x="7513" y="92555"/>
                            <a:pt x="21452" y="100602"/>
                            <a:pt x="35013" y="96969"/>
                          </a:cubicBezTo>
                          <a:lnTo>
                            <a:pt x="36414" y="96593"/>
                          </a:lnTo>
                          <a:lnTo>
                            <a:pt x="20099" y="109113"/>
                          </a:lnTo>
                          <a:cubicBezTo>
                            <a:pt x="16660" y="115068"/>
                            <a:pt x="15494" y="122336"/>
                            <a:pt x="17414" y="129504"/>
                          </a:cubicBezTo>
                          <a:lnTo>
                            <a:pt x="19670" y="137922"/>
                          </a:lnTo>
                          <a:cubicBezTo>
                            <a:pt x="23511" y="152257"/>
                            <a:pt x="38246" y="160764"/>
                            <a:pt x="52581" y="156923"/>
                          </a:cubicBezTo>
                          <a:lnTo>
                            <a:pt x="53982" y="156548"/>
                          </a:lnTo>
                          <a:lnTo>
                            <a:pt x="36785" y="169744"/>
                          </a:lnTo>
                          <a:cubicBezTo>
                            <a:pt x="33161" y="176022"/>
                            <a:pt x="31931" y="183682"/>
                            <a:pt x="33955" y="191237"/>
                          </a:cubicBezTo>
                          <a:lnTo>
                            <a:pt x="35459" y="196848"/>
                          </a:lnTo>
                          <a:cubicBezTo>
                            <a:pt x="39508" y="211958"/>
                            <a:pt x="55040" y="220926"/>
                            <a:pt x="70150" y="216877"/>
                          </a:cubicBezTo>
                          <a:lnTo>
                            <a:pt x="90079" y="211537"/>
                          </a:lnTo>
                          <a:lnTo>
                            <a:pt x="90079" y="211537"/>
                          </a:lnTo>
                          <a:lnTo>
                            <a:pt x="70150" y="216877"/>
                          </a:lnTo>
                          <a:cubicBezTo>
                            <a:pt x="55040" y="220926"/>
                            <a:pt x="46073" y="236458"/>
                            <a:pt x="50121" y="251568"/>
                          </a:cubicBezTo>
                          <a:lnTo>
                            <a:pt x="51625" y="257179"/>
                          </a:lnTo>
                          <a:cubicBezTo>
                            <a:pt x="55674" y="272289"/>
                            <a:pt x="71206" y="281257"/>
                            <a:pt x="86316" y="277208"/>
                          </a:cubicBezTo>
                          <a:lnTo>
                            <a:pt x="135898" y="263923"/>
                          </a:lnTo>
                          <a:lnTo>
                            <a:pt x="146586" y="289726"/>
                          </a:lnTo>
                          <a:cubicBezTo>
                            <a:pt x="153420" y="296560"/>
                            <a:pt x="155907" y="307680"/>
                            <a:pt x="173290" y="300787"/>
                          </a:cubicBezTo>
                          <a:cubicBezTo>
                            <a:pt x="190673" y="293894"/>
                            <a:pt x="231978" y="265472"/>
                            <a:pt x="250884" y="248370"/>
                          </a:cubicBezTo>
                          <a:cubicBezTo>
                            <a:pt x="267516" y="235410"/>
                            <a:pt x="279925" y="217879"/>
                            <a:pt x="286725" y="198176"/>
                          </a:cubicBezTo>
                          <a:cubicBezTo>
                            <a:pt x="286982" y="190762"/>
                            <a:pt x="287240" y="183349"/>
                            <a:pt x="287497" y="175935"/>
                          </a:cubicBezTo>
                          <a:lnTo>
                            <a:pt x="704247" y="181209"/>
                          </a:lnTo>
                          <a:lnTo>
                            <a:pt x="1082974" y="399866"/>
                          </a:lnTo>
                          <a:cubicBezTo>
                            <a:pt x="1120567" y="421570"/>
                            <a:pt x="1168636" y="408690"/>
                            <a:pt x="1190340" y="371098"/>
                          </a:cubicBezTo>
                          <a:lnTo>
                            <a:pt x="1190338" y="371098"/>
                          </a:lnTo>
                          <a:cubicBezTo>
                            <a:pt x="1212042" y="333506"/>
                            <a:pt x="1199162" y="285437"/>
                            <a:pt x="1161570" y="263733"/>
                          </a:cubicBezTo>
                          <a:lnTo>
                            <a:pt x="782844" y="45075"/>
                          </a:lnTo>
                          <a:cubicBezTo>
                            <a:pt x="773446" y="39649"/>
                            <a:pt x="763393" y="36385"/>
                            <a:pt x="753261" y="35127"/>
                          </a:cubicBezTo>
                          <a:lnTo>
                            <a:pt x="740587" y="36011"/>
                          </a:lnTo>
                          <a:lnTo>
                            <a:pt x="247448" y="35058"/>
                          </a:lnTo>
                          <a:lnTo>
                            <a:pt x="223837" y="14525"/>
                          </a:lnTo>
                          <a:cubicBezTo>
                            <a:pt x="199852" y="677"/>
                            <a:pt x="170586" y="-4020"/>
                            <a:pt x="141721" y="3714"/>
                          </a:cubicBezTo>
                          <a:lnTo>
                            <a:pt x="18847" y="36638"/>
                          </a:lnTo>
                          <a:cubicBezTo>
                            <a:pt x="5286" y="40272"/>
                            <a:pt x="-2761" y="54210"/>
                            <a:pt x="872" y="67771"/>
                          </a:cubicBezTo>
                          <a:close/>
                        </a:path>
                      </a:pathLst>
                    </a:cu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31" name="四角形: 上の 2 つの角を丸める 330">
                      <a:extLst>
                        <a:ext uri="{FF2B5EF4-FFF2-40B4-BE49-F238E27FC236}">
                          <a16:creationId xmlns:a16="http://schemas.microsoft.com/office/drawing/2014/main" id="{AA4ECA27-9468-4259-B1AB-889CD9EEC7F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28737" y="4826321"/>
                      <a:ext cx="242888" cy="62228"/>
                    </a:xfrm>
                    <a:prstGeom prst="round2SameRect">
                      <a:avLst/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32" name="フリーフォーム: 図形 331">
                      <a:extLst>
                        <a:ext uri="{FF2B5EF4-FFF2-40B4-BE49-F238E27FC236}">
                          <a16:creationId xmlns:a16="http://schemas.microsoft.com/office/drawing/2014/main" id="{B9DFAC77-B266-4061-A6E5-8098296CE94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381887" y="4494609"/>
                      <a:ext cx="712852" cy="243622"/>
                    </a:xfrm>
                    <a:custGeom>
                      <a:avLst/>
                      <a:gdLst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698266 w 1200881"/>
                        <a:gd name="connsiteY27" fmla="*/ 175934 h 410409"/>
                        <a:gd name="connsiteX28" fmla="*/ 704247 w 1200881"/>
                        <a:gd name="connsiteY28" fmla="*/ 181209 h 410409"/>
                        <a:gd name="connsiteX29" fmla="*/ 1082974 w 1200881"/>
                        <a:gd name="connsiteY29" fmla="*/ 399866 h 410409"/>
                        <a:gd name="connsiteX30" fmla="*/ 1190340 w 1200881"/>
                        <a:gd name="connsiteY30" fmla="*/ 371098 h 410409"/>
                        <a:gd name="connsiteX31" fmla="*/ 1190338 w 1200881"/>
                        <a:gd name="connsiteY31" fmla="*/ 371098 h 410409"/>
                        <a:gd name="connsiteX32" fmla="*/ 1161570 w 1200881"/>
                        <a:gd name="connsiteY32" fmla="*/ 263733 h 410409"/>
                        <a:gd name="connsiteX33" fmla="*/ 782844 w 1200881"/>
                        <a:gd name="connsiteY33" fmla="*/ 45075 h 410409"/>
                        <a:gd name="connsiteX34" fmla="*/ 753261 w 1200881"/>
                        <a:gd name="connsiteY34" fmla="*/ 35127 h 410409"/>
                        <a:gd name="connsiteX35" fmla="*/ 740587 w 1200881"/>
                        <a:gd name="connsiteY35" fmla="*/ 36011 h 410409"/>
                        <a:gd name="connsiteX36" fmla="*/ 735866 w 1200881"/>
                        <a:gd name="connsiteY36" fmla="*/ 35058 h 410409"/>
                        <a:gd name="connsiteX37" fmla="*/ 247448 w 1200881"/>
                        <a:gd name="connsiteY37" fmla="*/ 35058 h 410409"/>
                        <a:gd name="connsiteX38" fmla="*/ 223837 w 1200881"/>
                        <a:gd name="connsiteY38" fmla="*/ 14525 h 410409"/>
                        <a:gd name="connsiteX39" fmla="*/ 141721 w 1200881"/>
                        <a:gd name="connsiteY39" fmla="*/ 3714 h 410409"/>
                        <a:gd name="connsiteX40" fmla="*/ 121367 w 1200881"/>
                        <a:gd name="connsiteY40" fmla="*/ 12605 h 410409"/>
                        <a:gd name="connsiteX41" fmla="*/ 112765 w 1200881"/>
                        <a:gd name="connsiteY41" fmla="*/ 11473 h 410409"/>
                        <a:gd name="connsiteX42" fmla="*/ 18847 w 1200881"/>
                        <a:gd name="connsiteY42" fmla="*/ 36638 h 410409"/>
                        <a:gd name="connsiteX43" fmla="*/ 872 w 1200881"/>
                        <a:gd name="connsiteY43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735866 w 1200881"/>
                        <a:gd name="connsiteY35" fmla="*/ 35058 h 410409"/>
                        <a:gd name="connsiteX36" fmla="*/ 247448 w 1200881"/>
                        <a:gd name="connsiteY36" fmla="*/ 35058 h 410409"/>
                        <a:gd name="connsiteX37" fmla="*/ 223837 w 1200881"/>
                        <a:gd name="connsiteY37" fmla="*/ 14525 h 410409"/>
                        <a:gd name="connsiteX38" fmla="*/ 141721 w 1200881"/>
                        <a:gd name="connsiteY38" fmla="*/ 3714 h 410409"/>
                        <a:gd name="connsiteX39" fmla="*/ 121367 w 1200881"/>
                        <a:gd name="connsiteY39" fmla="*/ 12605 h 410409"/>
                        <a:gd name="connsiteX40" fmla="*/ 112765 w 1200881"/>
                        <a:gd name="connsiteY40" fmla="*/ 11473 h 410409"/>
                        <a:gd name="connsiteX41" fmla="*/ 18847 w 1200881"/>
                        <a:gd name="connsiteY41" fmla="*/ 36638 h 410409"/>
                        <a:gd name="connsiteX42" fmla="*/ 872 w 1200881"/>
                        <a:gd name="connsiteY42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21367 w 1200881"/>
                        <a:gd name="connsiteY38" fmla="*/ 12605 h 410409"/>
                        <a:gd name="connsiteX39" fmla="*/ 112765 w 1200881"/>
                        <a:gd name="connsiteY39" fmla="*/ 11473 h 410409"/>
                        <a:gd name="connsiteX40" fmla="*/ 18847 w 1200881"/>
                        <a:gd name="connsiteY40" fmla="*/ 36638 h 410409"/>
                        <a:gd name="connsiteX41" fmla="*/ 872 w 1200881"/>
                        <a:gd name="connsiteY41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12765 w 1200881"/>
                        <a:gd name="connsiteY38" fmla="*/ 11473 h 410409"/>
                        <a:gd name="connsiteX39" fmla="*/ 18847 w 1200881"/>
                        <a:gd name="connsiteY39" fmla="*/ 36638 h 410409"/>
                        <a:gd name="connsiteX40" fmla="*/ 872 w 1200881"/>
                        <a:gd name="connsiteY40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8847 w 1200881"/>
                        <a:gd name="connsiteY38" fmla="*/ 36638 h 410409"/>
                        <a:gd name="connsiteX39" fmla="*/ 872 w 1200881"/>
                        <a:gd name="connsiteY39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50884 w 1200881"/>
                        <a:gd name="connsiteY23" fmla="*/ 248370 h 410409"/>
                        <a:gd name="connsiteX24" fmla="*/ 286725 w 1200881"/>
                        <a:gd name="connsiteY24" fmla="*/ 198176 h 410409"/>
                        <a:gd name="connsiteX25" fmla="*/ 287497 w 1200881"/>
                        <a:gd name="connsiteY25" fmla="*/ 175935 h 410409"/>
                        <a:gd name="connsiteX26" fmla="*/ 704247 w 1200881"/>
                        <a:gd name="connsiteY26" fmla="*/ 181209 h 410409"/>
                        <a:gd name="connsiteX27" fmla="*/ 1082974 w 1200881"/>
                        <a:gd name="connsiteY27" fmla="*/ 399866 h 410409"/>
                        <a:gd name="connsiteX28" fmla="*/ 1190340 w 1200881"/>
                        <a:gd name="connsiteY28" fmla="*/ 371098 h 410409"/>
                        <a:gd name="connsiteX29" fmla="*/ 1190338 w 1200881"/>
                        <a:gd name="connsiteY29" fmla="*/ 371098 h 410409"/>
                        <a:gd name="connsiteX30" fmla="*/ 1161570 w 1200881"/>
                        <a:gd name="connsiteY30" fmla="*/ 263733 h 410409"/>
                        <a:gd name="connsiteX31" fmla="*/ 782844 w 1200881"/>
                        <a:gd name="connsiteY31" fmla="*/ 45075 h 410409"/>
                        <a:gd name="connsiteX32" fmla="*/ 753261 w 1200881"/>
                        <a:gd name="connsiteY32" fmla="*/ 35127 h 410409"/>
                        <a:gd name="connsiteX33" fmla="*/ 740587 w 1200881"/>
                        <a:gd name="connsiteY33" fmla="*/ 36011 h 410409"/>
                        <a:gd name="connsiteX34" fmla="*/ 247448 w 1200881"/>
                        <a:gd name="connsiteY34" fmla="*/ 35058 h 410409"/>
                        <a:gd name="connsiteX35" fmla="*/ 223837 w 1200881"/>
                        <a:gd name="connsiteY35" fmla="*/ 14525 h 410409"/>
                        <a:gd name="connsiteX36" fmla="*/ 141721 w 1200881"/>
                        <a:gd name="connsiteY36" fmla="*/ 3714 h 410409"/>
                        <a:gd name="connsiteX37" fmla="*/ 18847 w 1200881"/>
                        <a:gd name="connsiteY37" fmla="*/ 36638 h 410409"/>
                        <a:gd name="connsiteX38" fmla="*/ 872 w 1200881"/>
                        <a:gd name="connsiteY38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250884 w 1200881"/>
                        <a:gd name="connsiteY22" fmla="*/ 248370 h 410409"/>
                        <a:gd name="connsiteX23" fmla="*/ 286725 w 1200881"/>
                        <a:gd name="connsiteY23" fmla="*/ 198176 h 410409"/>
                        <a:gd name="connsiteX24" fmla="*/ 287497 w 1200881"/>
                        <a:gd name="connsiteY24" fmla="*/ 175935 h 410409"/>
                        <a:gd name="connsiteX25" fmla="*/ 704247 w 1200881"/>
                        <a:gd name="connsiteY25" fmla="*/ 181209 h 410409"/>
                        <a:gd name="connsiteX26" fmla="*/ 1082974 w 1200881"/>
                        <a:gd name="connsiteY26" fmla="*/ 399866 h 410409"/>
                        <a:gd name="connsiteX27" fmla="*/ 1190340 w 1200881"/>
                        <a:gd name="connsiteY27" fmla="*/ 371098 h 410409"/>
                        <a:gd name="connsiteX28" fmla="*/ 1190338 w 1200881"/>
                        <a:gd name="connsiteY28" fmla="*/ 371098 h 410409"/>
                        <a:gd name="connsiteX29" fmla="*/ 1161570 w 1200881"/>
                        <a:gd name="connsiteY29" fmla="*/ 263733 h 410409"/>
                        <a:gd name="connsiteX30" fmla="*/ 782844 w 1200881"/>
                        <a:gd name="connsiteY30" fmla="*/ 45075 h 410409"/>
                        <a:gd name="connsiteX31" fmla="*/ 753261 w 1200881"/>
                        <a:gd name="connsiteY31" fmla="*/ 35127 h 410409"/>
                        <a:gd name="connsiteX32" fmla="*/ 740587 w 1200881"/>
                        <a:gd name="connsiteY32" fmla="*/ 36011 h 410409"/>
                        <a:gd name="connsiteX33" fmla="*/ 247448 w 1200881"/>
                        <a:gd name="connsiteY33" fmla="*/ 35058 h 410409"/>
                        <a:gd name="connsiteX34" fmla="*/ 223837 w 1200881"/>
                        <a:gd name="connsiteY34" fmla="*/ 14525 h 410409"/>
                        <a:gd name="connsiteX35" fmla="*/ 141721 w 1200881"/>
                        <a:gd name="connsiteY35" fmla="*/ 3714 h 410409"/>
                        <a:gd name="connsiteX36" fmla="*/ 18847 w 1200881"/>
                        <a:gd name="connsiteY36" fmla="*/ 36638 h 410409"/>
                        <a:gd name="connsiteX37" fmla="*/ 872 w 1200881"/>
                        <a:gd name="connsiteY37" fmla="*/ 67771 h 4104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1200881" h="410409">
                          <a:moveTo>
                            <a:pt x="872" y="67771"/>
                          </a:moveTo>
                          <a:lnTo>
                            <a:pt x="3880" y="78994"/>
                          </a:lnTo>
                          <a:cubicBezTo>
                            <a:pt x="7513" y="92555"/>
                            <a:pt x="21452" y="100602"/>
                            <a:pt x="35013" y="96969"/>
                          </a:cubicBezTo>
                          <a:lnTo>
                            <a:pt x="36414" y="96593"/>
                          </a:lnTo>
                          <a:lnTo>
                            <a:pt x="20099" y="109113"/>
                          </a:lnTo>
                          <a:cubicBezTo>
                            <a:pt x="16660" y="115068"/>
                            <a:pt x="15494" y="122336"/>
                            <a:pt x="17414" y="129504"/>
                          </a:cubicBezTo>
                          <a:lnTo>
                            <a:pt x="19670" y="137922"/>
                          </a:lnTo>
                          <a:cubicBezTo>
                            <a:pt x="23511" y="152257"/>
                            <a:pt x="38246" y="160764"/>
                            <a:pt x="52581" y="156923"/>
                          </a:cubicBezTo>
                          <a:lnTo>
                            <a:pt x="53982" y="156548"/>
                          </a:lnTo>
                          <a:lnTo>
                            <a:pt x="36785" y="169744"/>
                          </a:lnTo>
                          <a:cubicBezTo>
                            <a:pt x="33161" y="176022"/>
                            <a:pt x="31931" y="183682"/>
                            <a:pt x="33955" y="191237"/>
                          </a:cubicBezTo>
                          <a:lnTo>
                            <a:pt x="35459" y="196848"/>
                          </a:lnTo>
                          <a:cubicBezTo>
                            <a:pt x="39508" y="211958"/>
                            <a:pt x="55040" y="220926"/>
                            <a:pt x="70150" y="216877"/>
                          </a:cubicBezTo>
                          <a:lnTo>
                            <a:pt x="90079" y="211537"/>
                          </a:lnTo>
                          <a:lnTo>
                            <a:pt x="90079" y="211537"/>
                          </a:lnTo>
                          <a:lnTo>
                            <a:pt x="70150" y="216877"/>
                          </a:lnTo>
                          <a:cubicBezTo>
                            <a:pt x="55040" y="220926"/>
                            <a:pt x="46073" y="236458"/>
                            <a:pt x="50121" y="251568"/>
                          </a:cubicBezTo>
                          <a:lnTo>
                            <a:pt x="51625" y="257179"/>
                          </a:lnTo>
                          <a:cubicBezTo>
                            <a:pt x="55674" y="272289"/>
                            <a:pt x="71206" y="281257"/>
                            <a:pt x="86316" y="277208"/>
                          </a:cubicBezTo>
                          <a:lnTo>
                            <a:pt x="135898" y="263923"/>
                          </a:lnTo>
                          <a:lnTo>
                            <a:pt x="146586" y="289726"/>
                          </a:lnTo>
                          <a:cubicBezTo>
                            <a:pt x="153420" y="296560"/>
                            <a:pt x="155907" y="307680"/>
                            <a:pt x="173290" y="300787"/>
                          </a:cubicBezTo>
                          <a:cubicBezTo>
                            <a:pt x="190673" y="293894"/>
                            <a:pt x="231978" y="265472"/>
                            <a:pt x="250884" y="248370"/>
                          </a:cubicBezTo>
                          <a:cubicBezTo>
                            <a:pt x="267516" y="235410"/>
                            <a:pt x="279925" y="217879"/>
                            <a:pt x="286725" y="198176"/>
                          </a:cubicBezTo>
                          <a:cubicBezTo>
                            <a:pt x="286982" y="190762"/>
                            <a:pt x="287240" y="183349"/>
                            <a:pt x="287497" y="175935"/>
                          </a:cubicBezTo>
                          <a:lnTo>
                            <a:pt x="704247" y="181209"/>
                          </a:lnTo>
                          <a:lnTo>
                            <a:pt x="1082974" y="399866"/>
                          </a:lnTo>
                          <a:cubicBezTo>
                            <a:pt x="1120567" y="421570"/>
                            <a:pt x="1168636" y="408690"/>
                            <a:pt x="1190340" y="371098"/>
                          </a:cubicBezTo>
                          <a:lnTo>
                            <a:pt x="1190338" y="371098"/>
                          </a:lnTo>
                          <a:cubicBezTo>
                            <a:pt x="1212042" y="333506"/>
                            <a:pt x="1199162" y="285437"/>
                            <a:pt x="1161570" y="263733"/>
                          </a:cubicBezTo>
                          <a:lnTo>
                            <a:pt x="782844" y="45075"/>
                          </a:lnTo>
                          <a:cubicBezTo>
                            <a:pt x="773446" y="39649"/>
                            <a:pt x="763393" y="36385"/>
                            <a:pt x="753261" y="35127"/>
                          </a:cubicBezTo>
                          <a:lnTo>
                            <a:pt x="740587" y="36011"/>
                          </a:lnTo>
                          <a:lnTo>
                            <a:pt x="247448" y="35058"/>
                          </a:lnTo>
                          <a:lnTo>
                            <a:pt x="223837" y="14525"/>
                          </a:lnTo>
                          <a:cubicBezTo>
                            <a:pt x="199852" y="677"/>
                            <a:pt x="170586" y="-4020"/>
                            <a:pt x="141721" y="3714"/>
                          </a:cubicBezTo>
                          <a:lnTo>
                            <a:pt x="18847" y="36638"/>
                          </a:lnTo>
                          <a:cubicBezTo>
                            <a:pt x="5286" y="40272"/>
                            <a:pt x="-2761" y="54210"/>
                            <a:pt x="872" y="67771"/>
                          </a:cubicBezTo>
                          <a:close/>
                        </a:path>
                      </a:pathLst>
                    </a:cu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33" name="台形 332">
                      <a:extLst>
                        <a:ext uri="{FF2B5EF4-FFF2-40B4-BE49-F238E27FC236}">
                          <a16:creationId xmlns:a16="http://schemas.microsoft.com/office/drawing/2014/main" id="{A12385AB-B762-401C-8CB1-A4D76F5A2F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76337" y="4854575"/>
                      <a:ext cx="542926" cy="236543"/>
                    </a:xfrm>
                    <a:prstGeom prst="trapezoid">
                      <a:avLst>
                        <a:gd name="adj" fmla="val 33054"/>
                      </a:avLst>
                    </a:prstGeom>
                    <a:solidFill>
                      <a:srgbClr val="00206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320" name="フリーフォーム: 図形 319">
                    <a:extLst>
                      <a:ext uri="{FF2B5EF4-FFF2-40B4-BE49-F238E27FC236}">
                        <a16:creationId xmlns:a16="http://schemas.microsoft.com/office/drawing/2014/main" id="{1419843A-7E62-4407-B8A3-57792F7F5C02}"/>
                      </a:ext>
                    </a:extLst>
                  </p:cNvPr>
                  <p:cNvSpPr/>
                  <p:nvPr/>
                </p:nvSpPr>
                <p:spPr>
                  <a:xfrm>
                    <a:off x="1233487" y="4297998"/>
                    <a:ext cx="433388" cy="375592"/>
                  </a:xfrm>
                  <a:custGeom>
                    <a:avLst/>
                    <a:gdLst>
                      <a:gd name="connsiteX0" fmla="*/ 216694 w 433388"/>
                      <a:gd name="connsiteY0" fmla="*/ 0 h 375592"/>
                      <a:gd name="connsiteX1" fmla="*/ 433388 w 433388"/>
                      <a:gd name="connsiteY1" fmla="*/ 250032 h 375592"/>
                      <a:gd name="connsiteX2" fmla="*/ 416586 w 433388"/>
                      <a:gd name="connsiteY2" fmla="*/ 346057 h 375592"/>
                      <a:gd name="connsiteX3" fmla="*/ 375037 w 433388"/>
                      <a:gd name="connsiteY3" fmla="*/ 358127 h 375592"/>
                      <a:gd name="connsiteX4" fmla="*/ 213404 w 433388"/>
                      <a:gd name="connsiteY4" fmla="*/ 375592 h 375592"/>
                      <a:gd name="connsiteX5" fmla="*/ 51771 w 433388"/>
                      <a:gd name="connsiteY5" fmla="*/ 358127 h 375592"/>
                      <a:gd name="connsiteX6" fmla="*/ 17507 w 433388"/>
                      <a:gd name="connsiteY6" fmla="*/ 348173 h 375592"/>
                      <a:gd name="connsiteX7" fmla="*/ 17029 w 433388"/>
                      <a:gd name="connsiteY7" fmla="*/ 347356 h 375592"/>
                      <a:gd name="connsiteX8" fmla="*/ 0 w 433388"/>
                      <a:gd name="connsiteY8" fmla="*/ 250032 h 375592"/>
                      <a:gd name="connsiteX9" fmla="*/ 216694 w 433388"/>
                      <a:gd name="connsiteY9" fmla="*/ 0 h 3755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3388" h="375592">
                        <a:moveTo>
                          <a:pt x="216694" y="0"/>
                        </a:moveTo>
                        <a:cubicBezTo>
                          <a:pt x="336371" y="0"/>
                          <a:pt x="433388" y="111943"/>
                          <a:pt x="433388" y="250032"/>
                        </a:cubicBezTo>
                        <a:lnTo>
                          <a:pt x="416586" y="346057"/>
                        </a:lnTo>
                        <a:lnTo>
                          <a:pt x="375037" y="358127"/>
                        </a:lnTo>
                        <a:cubicBezTo>
                          <a:pt x="325358" y="369373"/>
                          <a:pt x="270738" y="375592"/>
                          <a:pt x="213404" y="375592"/>
                        </a:cubicBezTo>
                        <a:cubicBezTo>
                          <a:pt x="156070" y="375592"/>
                          <a:pt x="101450" y="369373"/>
                          <a:pt x="51771" y="358127"/>
                        </a:cubicBezTo>
                        <a:lnTo>
                          <a:pt x="17507" y="348173"/>
                        </a:lnTo>
                        <a:lnTo>
                          <a:pt x="17029" y="347356"/>
                        </a:lnTo>
                        <a:cubicBezTo>
                          <a:pt x="6064" y="317443"/>
                          <a:pt x="0" y="284555"/>
                          <a:pt x="0" y="250032"/>
                        </a:cubicBezTo>
                        <a:cubicBezTo>
                          <a:pt x="0" y="111943"/>
                          <a:pt x="97017" y="0"/>
                          <a:pt x="216694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321" name="グループ化 320">
                    <a:extLst>
                      <a:ext uri="{FF2B5EF4-FFF2-40B4-BE49-F238E27FC236}">
                        <a16:creationId xmlns:a16="http://schemas.microsoft.com/office/drawing/2014/main" id="{C6E703CA-6D99-4947-A366-3674654D6EA2}"/>
                      </a:ext>
                    </a:extLst>
                  </p:cNvPr>
                  <p:cNvGrpSpPr/>
                  <p:nvPr/>
                </p:nvGrpSpPr>
                <p:grpSpPr>
                  <a:xfrm>
                    <a:off x="1255102" y="4390348"/>
                    <a:ext cx="399333" cy="81639"/>
                    <a:chOff x="1190992" y="3874292"/>
                    <a:chExt cx="514828" cy="105250"/>
                  </a:xfrm>
                </p:grpSpPr>
                <p:sp>
                  <p:nvSpPr>
                    <p:cNvPr id="322" name="四角形: 角を丸くする 321">
                      <a:extLst>
                        <a:ext uri="{FF2B5EF4-FFF2-40B4-BE49-F238E27FC236}">
                          <a16:creationId xmlns:a16="http://schemas.microsoft.com/office/drawing/2014/main" id="{C06FFCAE-846A-406E-A900-080CCF39DBA9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190992" y="3874294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23" name="四角形: 角を丸くする 322">
                      <a:extLst>
                        <a:ext uri="{FF2B5EF4-FFF2-40B4-BE49-F238E27FC236}">
                          <a16:creationId xmlns:a16="http://schemas.microsoft.com/office/drawing/2014/main" id="{3EC2F6DD-FE28-4CB8-A934-E2BB0ABE4C79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260048" y="3874294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24" name="四角形: 角を丸くする 323">
                      <a:extLst>
                        <a:ext uri="{FF2B5EF4-FFF2-40B4-BE49-F238E27FC236}">
                          <a16:creationId xmlns:a16="http://schemas.microsoft.com/office/drawing/2014/main" id="{40EBD8A2-254C-4E24-A4CE-06C674F34EC8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326725" y="3874293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25" name="四角形: 角を丸くする 324">
                      <a:extLst>
                        <a:ext uri="{FF2B5EF4-FFF2-40B4-BE49-F238E27FC236}">
                          <a16:creationId xmlns:a16="http://schemas.microsoft.com/office/drawing/2014/main" id="{38540A93-BF6E-4883-BA4E-71D233108C2E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395781" y="3874293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26" name="四角形: 角を丸くする 325">
                      <a:extLst>
                        <a:ext uri="{FF2B5EF4-FFF2-40B4-BE49-F238E27FC236}">
                          <a16:creationId xmlns:a16="http://schemas.microsoft.com/office/drawing/2014/main" id="{DA666AA8-D397-4C73-8A5F-F11BE1CBBFCE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457695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27" name="四角形: 角を丸くする 326">
                      <a:extLst>
                        <a:ext uri="{FF2B5EF4-FFF2-40B4-BE49-F238E27FC236}">
                          <a16:creationId xmlns:a16="http://schemas.microsoft.com/office/drawing/2014/main" id="{1ABC15EE-E93E-4786-9B0F-0C4AEA35B6CA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526751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28" name="四角形: 角を丸くする 327">
                      <a:extLst>
                        <a:ext uri="{FF2B5EF4-FFF2-40B4-BE49-F238E27FC236}">
                          <a16:creationId xmlns:a16="http://schemas.microsoft.com/office/drawing/2014/main" id="{CCC8512F-DDDD-417F-A976-C0A95ECAEDE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591045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29" name="四角形: 角を丸くする 328">
                      <a:extLst>
                        <a:ext uri="{FF2B5EF4-FFF2-40B4-BE49-F238E27FC236}">
                          <a16:creationId xmlns:a16="http://schemas.microsoft.com/office/drawing/2014/main" id="{B44677E8-9BFC-4BAA-9247-8848369E54A5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660101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250" name="グループ化 249">
                  <a:extLst>
                    <a:ext uri="{FF2B5EF4-FFF2-40B4-BE49-F238E27FC236}">
                      <a16:creationId xmlns:a16="http://schemas.microsoft.com/office/drawing/2014/main" id="{69131AEA-9032-40D2-BB35-081649A305ED}"/>
                    </a:ext>
                  </a:extLst>
                </p:cNvPr>
                <p:cNvGrpSpPr/>
                <p:nvPr/>
              </p:nvGrpSpPr>
              <p:grpSpPr>
                <a:xfrm>
                  <a:off x="2604886" y="4399109"/>
                  <a:ext cx="590752" cy="603840"/>
                  <a:chOff x="1047015" y="4259994"/>
                  <a:chExt cx="813109" cy="831124"/>
                </a:xfrm>
              </p:grpSpPr>
              <p:sp>
                <p:nvSpPr>
                  <p:cNvPr id="302" name="フリーフォーム: 図形 301">
                    <a:extLst>
                      <a:ext uri="{FF2B5EF4-FFF2-40B4-BE49-F238E27FC236}">
                        <a16:creationId xmlns:a16="http://schemas.microsoft.com/office/drawing/2014/main" id="{85C9FA47-0BFD-4DBB-AF29-45C580FE56C6}"/>
                      </a:ext>
                    </a:extLst>
                  </p:cNvPr>
                  <p:cNvSpPr/>
                  <p:nvPr/>
                </p:nvSpPr>
                <p:spPr>
                  <a:xfrm>
                    <a:off x="1233488" y="4293394"/>
                    <a:ext cx="435768" cy="564040"/>
                  </a:xfrm>
                  <a:custGeom>
                    <a:avLst/>
                    <a:gdLst>
                      <a:gd name="connsiteX0" fmla="*/ 217884 w 435768"/>
                      <a:gd name="connsiteY0" fmla="*/ 0 h 564040"/>
                      <a:gd name="connsiteX1" fmla="*/ 435768 w 435768"/>
                      <a:gd name="connsiteY1" fmla="*/ 247889 h 564040"/>
                      <a:gd name="connsiteX2" fmla="*/ 302694 w 435768"/>
                      <a:gd name="connsiteY2" fmla="*/ 476298 h 564040"/>
                      <a:gd name="connsiteX3" fmla="*/ 280097 w 435768"/>
                      <a:gd name="connsiteY3" fmla="*/ 484279 h 564040"/>
                      <a:gd name="connsiteX4" fmla="*/ 300037 w 435768"/>
                      <a:gd name="connsiteY4" fmla="*/ 564040 h 564040"/>
                      <a:gd name="connsiteX5" fmla="*/ 141287 w 435768"/>
                      <a:gd name="connsiteY5" fmla="*/ 564040 h 564040"/>
                      <a:gd name="connsiteX6" fmla="*/ 160777 w 435768"/>
                      <a:gd name="connsiteY6" fmla="*/ 486082 h 564040"/>
                      <a:gd name="connsiteX7" fmla="*/ 133074 w 435768"/>
                      <a:gd name="connsiteY7" fmla="*/ 476298 h 564040"/>
                      <a:gd name="connsiteX8" fmla="*/ 0 w 435768"/>
                      <a:gd name="connsiteY8" fmla="*/ 247889 h 564040"/>
                      <a:gd name="connsiteX9" fmla="*/ 217884 w 435768"/>
                      <a:gd name="connsiteY9" fmla="*/ 0 h 564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8" h="564040">
                        <a:moveTo>
                          <a:pt x="217884" y="0"/>
                        </a:moveTo>
                        <a:cubicBezTo>
                          <a:pt x="338218" y="0"/>
                          <a:pt x="435768" y="110984"/>
                          <a:pt x="435768" y="247889"/>
                        </a:cubicBezTo>
                        <a:cubicBezTo>
                          <a:pt x="435768" y="350568"/>
                          <a:pt x="380896" y="438666"/>
                          <a:pt x="302694" y="476298"/>
                        </a:cubicBezTo>
                        <a:lnTo>
                          <a:pt x="280097" y="484279"/>
                        </a:lnTo>
                        <a:lnTo>
                          <a:pt x="300037" y="564040"/>
                        </a:lnTo>
                        <a:lnTo>
                          <a:pt x="141287" y="564040"/>
                        </a:lnTo>
                        <a:lnTo>
                          <a:pt x="160777" y="486082"/>
                        </a:lnTo>
                        <a:lnTo>
                          <a:pt x="133074" y="476298"/>
                        </a:lnTo>
                        <a:cubicBezTo>
                          <a:pt x="54872" y="438666"/>
                          <a:pt x="0" y="350568"/>
                          <a:pt x="0" y="247889"/>
                        </a:cubicBezTo>
                        <a:cubicBezTo>
                          <a:pt x="0" y="110984"/>
                          <a:pt x="97550" y="0"/>
                          <a:pt x="217884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303" name="グループ化 302">
                    <a:extLst>
                      <a:ext uri="{FF2B5EF4-FFF2-40B4-BE49-F238E27FC236}">
                        <a16:creationId xmlns:a16="http://schemas.microsoft.com/office/drawing/2014/main" id="{7DDE6DD8-D4D0-47EB-A6B1-8EE0E384D0DB}"/>
                      </a:ext>
                    </a:extLst>
                  </p:cNvPr>
                  <p:cNvGrpSpPr/>
                  <p:nvPr/>
                </p:nvGrpSpPr>
                <p:grpSpPr>
                  <a:xfrm>
                    <a:off x="1047015" y="4259994"/>
                    <a:ext cx="813109" cy="831124"/>
                    <a:chOff x="1047015" y="4259994"/>
                    <a:chExt cx="813109" cy="831124"/>
                  </a:xfrm>
                  <a:solidFill>
                    <a:srgbClr val="ED7D31">
                      <a:lumMod val="60000"/>
                      <a:lumOff val="40000"/>
                    </a:srgbClr>
                  </a:solidFill>
                </p:grpSpPr>
                <p:sp>
                  <p:nvSpPr>
                    <p:cNvPr id="314" name="フリーフォーム: 図形 313">
                      <a:extLst>
                        <a:ext uri="{FF2B5EF4-FFF2-40B4-BE49-F238E27FC236}">
                          <a16:creationId xmlns:a16="http://schemas.microsoft.com/office/drawing/2014/main" id="{85742D58-BA8C-467A-936A-C62EA84A3ED4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812400" y="4494609"/>
                      <a:ext cx="712852" cy="243622"/>
                    </a:xfrm>
                    <a:custGeom>
                      <a:avLst/>
                      <a:gdLst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698266 w 1200881"/>
                        <a:gd name="connsiteY27" fmla="*/ 175934 h 410409"/>
                        <a:gd name="connsiteX28" fmla="*/ 704247 w 1200881"/>
                        <a:gd name="connsiteY28" fmla="*/ 181209 h 410409"/>
                        <a:gd name="connsiteX29" fmla="*/ 1082974 w 1200881"/>
                        <a:gd name="connsiteY29" fmla="*/ 399866 h 410409"/>
                        <a:gd name="connsiteX30" fmla="*/ 1190340 w 1200881"/>
                        <a:gd name="connsiteY30" fmla="*/ 371098 h 410409"/>
                        <a:gd name="connsiteX31" fmla="*/ 1190338 w 1200881"/>
                        <a:gd name="connsiteY31" fmla="*/ 371098 h 410409"/>
                        <a:gd name="connsiteX32" fmla="*/ 1161570 w 1200881"/>
                        <a:gd name="connsiteY32" fmla="*/ 263733 h 410409"/>
                        <a:gd name="connsiteX33" fmla="*/ 782844 w 1200881"/>
                        <a:gd name="connsiteY33" fmla="*/ 45075 h 410409"/>
                        <a:gd name="connsiteX34" fmla="*/ 753261 w 1200881"/>
                        <a:gd name="connsiteY34" fmla="*/ 35127 h 410409"/>
                        <a:gd name="connsiteX35" fmla="*/ 740587 w 1200881"/>
                        <a:gd name="connsiteY35" fmla="*/ 36011 h 410409"/>
                        <a:gd name="connsiteX36" fmla="*/ 735866 w 1200881"/>
                        <a:gd name="connsiteY36" fmla="*/ 35058 h 410409"/>
                        <a:gd name="connsiteX37" fmla="*/ 247448 w 1200881"/>
                        <a:gd name="connsiteY37" fmla="*/ 35058 h 410409"/>
                        <a:gd name="connsiteX38" fmla="*/ 223837 w 1200881"/>
                        <a:gd name="connsiteY38" fmla="*/ 14525 h 410409"/>
                        <a:gd name="connsiteX39" fmla="*/ 141721 w 1200881"/>
                        <a:gd name="connsiteY39" fmla="*/ 3714 h 410409"/>
                        <a:gd name="connsiteX40" fmla="*/ 121367 w 1200881"/>
                        <a:gd name="connsiteY40" fmla="*/ 12605 h 410409"/>
                        <a:gd name="connsiteX41" fmla="*/ 112765 w 1200881"/>
                        <a:gd name="connsiteY41" fmla="*/ 11473 h 410409"/>
                        <a:gd name="connsiteX42" fmla="*/ 18847 w 1200881"/>
                        <a:gd name="connsiteY42" fmla="*/ 36638 h 410409"/>
                        <a:gd name="connsiteX43" fmla="*/ 872 w 1200881"/>
                        <a:gd name="connsiteY43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735866 w 1200881"/>
                        <a:gd name="connsiteY35" fmla="*/ 35058 h 410409"/>
                        <a:gd name="connsiteX36" fmla="*/ 247448 w 1200881"/>
                        <a:gd name="connsiteY36" fmla="*/ 35058 h 410409"/>
                        <a:gd name="connsiteX37" fmla="*/ 223837 w 1200881"/>
                        <a:gd name="connsiteY37" fmla="*/ 14525 h 410409"/>
                        <a:gd name="connsiteX38" fmla="*/ 141721 w 1200881"/>
                        <a:gd name="connsiteY38" fmla="*/ 3714 h 410409"/>
                        <a:gd name="connsiteX39" fmla="*/ 121367 w 1200881"/>
                        <a:gd name="connsiteY39" fmla="*/ 12605 h 410409"/>
                        <a:gd name="connsiteX40" fmla="*/ 112765 w 1200881"/>
                        <a:gd name="connsiteY40" fmla="*/ 11473 h 410409"/>
                        <a:gd name="connsiteX41" fmla="*/ 18847 w 1200881"/>
                        <a:gd name="connsiteY41" fmla="*/ 36638 h 410409"/>
                        <a:gd name="connsiteX42" fmla="*/ 872 w 1200881"/>
                        <a:gd name="connsiteY42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21367 w 1200881"/>
                        <a:gd name="connsiteY38" fmla="*/ 12605 h 410409"/>
                        <a:gd name="connsiteX39" fmla="*/ 112765 w 1200881"/>
                        <a:gd name="connsiteY39" fmla="*/ 11473 h 410409"/>
                        <a:gd name="connsiteX40" fmla="*/ 18847 w 1200881"/>
                        <a:gd name="connsiteY40" fmla="*/ 36638 h 410409"/>
                        <a:gd name="connsiteX41" fmla="*/ 872 w 1200881"/>
                        <a:gd name="connsiteY41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12765 w 1200881"/>
                        <a:gd name="connsiteY38" fmla="*/ 11473 h 410409"/>
                        <a:gd name="connsiteX39" fmla="*/ 18847 w 1200881"/>
                        <a:gd name="connsiteY39" fmla="*/ 36638 h 410409"/>
                        <a:gd name="connsiteX40" fmla="*/ 872 w 1200881"/>
                        <a:gd name="connsiteY40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8847 w 1200881"/>
                        <a:gd name="connsiteY38" fmla="*/ 36638 h 410409"/>
                        <a:gd name="connsiteX39" fmla="*/ 872 w 1200881"/>
                        <a:gd name="connsiteY39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50884 w 1200881"/>
                        <a:gd name="connsiteY23" fmla="*/ 248370 h 410409"/>
                        <a:gd name="connsiteX24" fmla="*/ 286725 w 1200881"/>
                        <a:gd name="connsiteY24" fmla="*/ 198176 h 410409"/>
                        <a:gd name="connsiteX25" fmla="*/ 287497 w 1200881"/>
                        <a:gd name="connsiteY25" fmla="*/ 175935 h 410409"/>
                        <a:gd name="connsiteX26" fmla="*/ 704247 w 1200881"/>
                        <a:gd name="connsiteY26" fmla="*/ 181209 h 410409"/>
                        <a:gd name="connsiteX27" fmla="*/ 1082974 w 1200881"/>
                        <a:gd name="connsiteY27" fmla="*/ 399866 h 410409"/>
                        <a:gd name="connsiteX28" fmla="*/ 1190340 w 1200881"/>
                        <a:gd name="connsiteY28" fmla="*/ 371098 h 410409"/>
                        <a:gd name="connsiteX29" fmla="*/ 1190338 w 1200881"/>
                        <a:gd name="connsiteY29" fmla="*/ 371098 h 410409"/>
                        <a:gd name="connsiteX30" fmla="*/ 1161570 w 1200881"/>
                        <a:gd name="connsiteY30" fmla="*/ 263733 h 410409"/>
                        <a:gd name="connsiteX31" fmla="*/ 782844 w 1200881"/>
                        <a:gd name="connsiteY31" fmla="*/ 45075 h 410409"/>
                        <a:gd name="connsiteX32" fmla="*/ 753261 w 1200881"/>
                        <a:gd name="connsiteY32" fmla="*/ 35127 h 410409"/>
                        <a:gd name="connsiteX33" fmla="*/ 740587 w 1200881"/>
                        <a:gd name="connsiteY33" fmla="*/ 36011 h 410409"/>
                        <a:gd name="connsiteX34" fmla="*/ 247448 w 1200881"/>
                        <a:gd name="connsiteY34" fmla="*/ 35058 h 410409"/>
                        <a:gd name="connsiteX35" fmla="*/ 223837 w 1200881"/>
                        <a:gd name="connsiteY35" fmla="*/ 14525 h 410409"/>
                        <a:gd name="connsiteX36" fmla="*/ 141721 w 1200881"/>
                        <a:gd name="connsiteY36" fmla="*/ 3714 h 410409"/>
                        <a:gd name="connsiteX37" fmla="*/ 18847 w 1200881"/>
                        <a:gd name="connsiteY37" fmla="*/ 36638 h 410409"/>
                        <a:gd name="connsiteX38" fmla="*/ 872 w 1200881"/>
                        <a:gd name="connsiteY38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250884 w 1200881"/>
                        <a:gd name="connsiteY22" fmla="*/ 248370 h 410409"/>
                        <a:gd name="connsiteX23" fmla="*/ 286725 w 1200881"/>
                        <a:gd name="connsiteY23" fmla="*/ 198176 h 410409"/>
                        <a:gd name="connsiteX24" fmla="*/ 287497 w 1200881"/>
                        <a:gd name="connsiteY24" fmla="*/ 175935 h 410409"/>
                        <a:gd name="connsiteX25" fmla="*/ 704247 w 1200881"/>
                        <a:gd name="connsiteY25" fmla="*/ 181209 h 410409"/>
                        <a:gd name="connsiteX26" fmla="*/ 1082974 w 1200881"/>
                        <a:gd name="connsiteY26" fmla="*/ 399866 h 410409"/>
                        <a:gd name="connsiteX27" fmla="*/ 1190340 w 1200881"/>
                        <a:gd name="connsiteY27" fmla="*/ 371098 h 410409"/>
                        <a:gd name="connsiteX28" fmla="*/ 1190338 w 1200881"/>
                        <a:gd name="connsiteY28" fmla="*/ 371098 h 410409"/>
                        <a:gd name="connsiteX29" fmla="*/ 1161570 w 1200881"/>
                        <a:gd name="connsiteY29" fmla="*/ 263733 h 410409"/>
                        <a:gd name="connsiteX30" fmla="*/ 782844 w 1200881"/>
                        <a:gd name="connsiteY30" fmla="*/ 45075 h 410409"/>
                        <a:gd name="connsiteX31" fmla="*/ 753261 w 1200881"/>
                        <a:gd name="connsiteY31" fmla="*/ 35127 h 410409"/>
                        <a:gd name="connsiteX32" fmla="*/ 740587 w 1200881"/>
                        <a:gd name="connsiteY32" fmla="*/ 36011 h 410409"/>
                        <a:gd name="connsiteX33" fmla="*/ 247448 w 1200881"/>
                        <a:gd name="connsiteY33" fmla="*/ 35058 h 410409"/>
                        <a:gd name="connsiteX34" fmla="*/ 223837 w 1200881"/>
                        <a:gd name="connsiteY34" fmla="*/ 14525 h 410409"/>
                        <a:gd name="connsiteX35" fmla="*/ 141721 w 1200881"/>
                        <a:gd name="connsiteY35" fmla="*/ 3714 h 410409"/>
                        <a:gd name="connsiteX36" fmla="*/ 18847 w 1200881"/>
                        <a:gd name="connsiteY36" fmla="*/ 36638 h 410409"/>
                        <a:gd name="connsiteX37" fmla="*/ 872 w 1200881"/>
                        <a:gd name="connsiteY37" fmla="*/ 67771 h 4104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1200881" h="410409">
                          <a:moveTo>
                            <a:pt x="872" y="67771"/>
                          </a:moveTo>
                          <a:lnTo>
                            <a:pt x="3880" y="78994"/>
                          </a:lnTo>
                          <a:cubicBezTo>
                            <a:pt x="7513" y="92555"/>
                            <a:pt x="21452" y="100602"/>
                            <a:pt x="35013" y="96969"/>
                          </a:cubicBezTo>
                          <a:lnTo>
                            <a:pt x="36414" y="96593"/>
                          </a:lnTo>
                          <a:lnTo>
                            <a:pt x="20099" y="109113"/>
                          </a:lnTo>
                          <a:cubicBezTo>
                            <a:pt x="16660" y="115068"/>
                            <a:pt x="15494" y="122336"/>
                            <a:pt x="17414" y="129504"/>
                          </a:cubicBezTo>
                          <a:lnTo>
                            <a:pt x="19670" y="137922"/>
                          </a:lnTo>
                          <a:cubicBezTo>
                            <a:pt x="23511" y="152257"/>
                            <a:pt x="38246" y="160764"/>
                            <a:pt x="52581" y="156923"/>
                          </a:cubicBezTo>
                          <a:lnTo>
                            <a:pt x="53982" y="156548"/>
                          </a:lnTo>
                          <a:lnTo>
                            <a:pt x="36785" y="169744"/>
                          </a:lnTo>
                          <a:cubicBezTo>
                            <a:pt x="33161" y="176022"/>
                            <a:pt x="31931" y="183682"/>
                            <a:pt x="33955" y="191237"/>
                          </a:cubicBezTo>
                          <a:lnTo>
                            <a:pt x="35459" y="196848"/>
                          </a:lnTo>
                          <a:cubicBezTo>
                            <a:pt x="39508" y="211958"/>
                            <a:pt x="55040" y="220926"/>
                            <a:pt x="70150" y="216877"/>
                          </a:cubicBezTo>
                          <a:lnTo>
                            <a:pt x="90079" y="211537"/>
                          </a:lnTo>
                          <a:lnTo>
                            <a:pt x="90079" y="211537"/>
                          </a:lnTo>
                          <a:lnTo>
                            <a:pt x="70150" y="216877"/>
                          </a:lnTo>
                          <a:cubicBezTo>
                            <a:pt x="55040" y="220926"/>
                            <a:pt x="46073" y="236458"/>
                            <a:pt x="50121" y="251568"/>
                          </a:cubicBezTo>
                          <a:lnTo>
                            <a:pt x="51625" y="257179"/>
                          </a:lnTo>
                          <a:cubicBezTo>
                            <a:pt x="55674" y="272289"/>
                            <a:pt x="71206" y="281257"/>
                            <a:pt x="86316" y="277208"/>
                          </a:cubicBezTo>
                          <a:lnTo>
                            <a:pt x="135898" y="263923"/>
                          </a:lnTo>
                          <a:lnTo>
                            <a:pt x="146586" y="289726"/>
                          </a:lnTo>
                          <a:cubicBezTo>
                            <a:pt x="153420" y="296560"/>
                            <a:pt x="155907" y="307680"/>
                            <a:pt x="173290" y="300787"/>
                          </a:cubicBezTo>
                          <a:cubicBezTo>
                            <a:pt x="190673" y="293894"/>
                            <a:pt x="231978" y="265472"/>
                            <a:pt x="250884" y="248370"/>
                          </a:cubicBezTo>
                          <a:cubicBezTo>
                            <a:pt x="267516" y="235410"/>
                            <a:pt x="279925" y="217879"/>
                            <a:pt x="286725" y="198176"/>
                          </a:cubicBezTo>
                          <a:cubicBezTo>
                            <a:pt x="286982" y="190762"/>
                            <a:pt x="287240" y="183349"/>
                            <a:pt x="287497" y="175935"/>
                          </a:cubicBezTo>
                          <a:lnTo>
                            <a:pt x="704247" y="181209"/>
                          </a:lnTo>
                          <a:lnTo>
                            <a:pt x="1082974" y="399866"/>
                          </a:lnTo>
                          <a:cubicBezTo>
                            <a:pt x="1120567" y="421570"/>
                            <a:pt x="1168636" y="408690"/>
                            <a:pt x="1190340" y="371098"/>
                          </a:cubicBezTo>
                          <a:lnTo>
                            <a:pt x="1190338" y="371098"/>
                          </a:lnTo>
                          <a:cubicBezTo>
                            <a:pt x="1212042" y="333506"/>
                            <a:pt x="1199162" y="285437"/>
                            <a:pt x="1161570" y="263733"/>
                          </a:cubicBezTo>
                          <a:lnTo>
                            <a:pt x="782844" y="45075"/>
                          </a:lnTo>
                          <a:cubicBezTo>
                            <a:pt x="773446" y="39649"/>
                            <a:pt x="763393" y="36385"/>
                            <a:pt x="753261" y="35127"/>
                          </a:cubicBezTo>
                          <a:lnTo>
                            <a:pt x="740587" y="36011"/>
                          </a:lnTo>
                          <a:lnTo>
                            <a:pt x="247448" y="35058"/>
                          </a:lnTo>
                          <a:lnTo>
                            <a:pt x="223837" y="14525"/>
                          </a:lnTo>
                          <a:cubicBezTo>
                            <a:pt x="199852" y="677"/>
                            <a:pt x="170586" y="-4020"/>
                            <a:pt x="141721" y="3714"/>
                          </a:cubicBezTo>
                          <a:lnTo>
                            <a:pt x="18847" y="36638"/>
                          </a:lnTo>
                          <a:cubicBezTo>
                            <a:pt x="5286" y="40272"/>
                            <a:pt x="-2761" y="54210"/>
                            <a:pt x="872" y="67771"/>
                          </a:cubicBezTo>
                          <a:close/>
                        </a:path>
                      </a:pathLst>
                    </a:cu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15" name="四角形: 上の 2 つの角を丸める 314">
                      <a:extLst>
                        <a:ext uri="{FF2B5EF4-FFF2-40B4-BE49-F238E27FC236}">
                          <a16:creationId xmlns:a16="http://schemas.microsoft.com/office/drawing/2014/main" id="{6001E3CD-24CD-4FB2-9101-E1A574A1EA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28737" y="4826321"/>
                      <a:ext cx="242888" cy="62228"/>
                    </a:xfrm>
                    <a:prstGeom prst="round2SameRect">
                      <a:avLst/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16" name="フリーフォーム: 図形 315">
                      <a:extLst>
                        <a:ext uri="{FF2B5EF4-FFF2-40B4-BE49-F238E27FC236}">
                          <a16:creationId xmlns:a16="http://schemas.microsoft.com/office/drawing/2014/main" id="{F59EB1E5-6745-46DF-9085-E9AE46B6F86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381887" y="4494609"/>
                      <a:ext cx="712852" cy="243622"/>
                    </a:xfrm>
                    <a:custGeom>
                      <a:avLst/>
                      <a:gdLst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698266 w 1200881"/>
                        <a:gd name="connsiteY27" fmla="*/ 175934 h 410409"/>
                        <a:gd name="connsiteX28" fmla="*/ 704247 w 1200881"/>
                        <a:gd name="connsiteY28" fmla="*/ 181209 h 410409"/>
                        <a:gd name="connsiteX29" fmla="*/ 1082974 w 1200881"/>
                        <a:gd name="connsiteY29" fmla="*/ 399866 h 410409"/>
                        <a:gd name="connsiteX30" fmla="*/ 1190340 w 1200881"/>
                        <a:gd name="connsiteY30" fmla="*/ 371098 h 410409"/>
                        <a:gd name="connsiteX31" fmla="*/ 1190338 w 1200881"/>
                        <a:gd name="connsiteY31" fmla="*/ 371098 h 410409"/>
                        <a:gd name="connsiteX32" fmla="*/ 1161570 w 1200881"/>
                        <a:gd name="connsiteY32" fmla="*/ 263733 h 410409"/>
                        <a:gd name="connsiteX33" fmla="*/ 782844 w 1200881"/>
                        <a:gd name="connsiteY33" fmla="*/ 45075 h 410409"/>
                        <a:gd name="connsiteX34" fmla="*/ 753261 w 1200881"/>
                        <a:gd name="connsiteY34" fmla="*/ 35127 h 410409"/>
                        <a:gd name="connsiteX35" fmla="*/ 740587 w 1200881"/>
                        <a:gd name="connsiteY35" fmla="*/ 36011 h 410409"/>
                        <a:gd name="connsiteX36" fmla="*/ 735866 w 1200881"/>
                        <a:gd name="connsiteY36" fmla="*/ 35058 h 410409"/>
                        <a:gd name="connsiteX37" fmla="*/ 247448 w 1200881"/>
                        <a:gd name="connsiteY37" fmla="*/ 35058 h 410409"/>
                        <a:gd name="connsiteX38" fmla="*/ 223837 w 1200881"/>
                        <a:gd name="connsiteY38" fmla="*/ 14525 h 410409"/>
                        <a:gd name="connsiteX39" fmla="*/ 141721 w 1200881"/>
                        <a:gd name="connsiteY39" fmla="*/ 3714 h 410409"/>
                        <a:gd name="connsiteX40" fmla="*/ 121367 w 1200881"/>
                        <a:gd name="connsiteY40" fmla="*/ 12605 h 410409"/>
                        <a:gd name="connsiteX41" fmla="*/ 112765 w 1200881"/>
                        <a:gd name="connsiteY41" fmla="*/ 11473 h 410409"/>
                        <a:gd name="connsiteX42" fmla="*/ 18847 w 1200881"/>
                        <a:gd name="connsiteY42" fmla="*/ 36638 h 410409"/>
                        <a:gd name="connsiteX43" fmla="*/ 872 w 1200881"/>
                        <a:gd name="connsiteY43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735866 w 1200881"/>
                        <a:gd name="connsiteY35" fmla="*/ 35058 h 410409"/>
                        <a:gd name="connsiteX36" fmla="*/ 247448 w 1200881"/>
                        <a:gd name="connsiteY36" fmla="*/ 35058 h 410409"/>
                        <a:gd name="connsiteX37" fmla="*/ 223837 w 1200881"/>
                        <a:gd name="connsiteY37" fmla="*/ 14525 h 410409"/>
                        <a:gd name="connsiteX38" fmla="*/ 141721 w 1200881"/>
                        <a:gd name="connsiteY38" fmla="*/ 3714 h 410409"/>
                        <a:gd name="connsiteX39" fmla="*/ 121367 w 1200881"/>
                        <a:gd name="connsiteY39" fmla="*/ 12605 h 410409"/>
                        <a:gd name="connsiteX40" fmla="*/ 112765 w 1200881"/>
                        <a:gd name="connsiteY40" fmla="*/ 11473 h 410409"/>
                        <a:gd name="connsiteX41" fmla="*/ 18847 w 1200881"/>
                        <a:gd name="connsiteY41" fmla="*/ 36638 h 410409"/>
                        <a:gd name="connsiteX42" fmla="*/ 872 w 1200881"/>
                        <a:gd name="connsiteY42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21367 w 1200881"/>
                        <a:gd name="connsiteY38" fmla="*/ 12605 h 410409"/>
                        <a:gd name="connsiteX39" fmla="*/ 112765 w 1200881"/>
                        <a:gd name="connsiteY39" fmla="*/ 11473 h 410409"/>
                        <a:gd name="connsiteX40" fmla="*/ 18847 w 1200881"/>
                        <a:gd name="connsiteY40" fmla="*/ 36638 h 410409"/>
                        <a:gd name="connsiteX41" fmla="*/ 872 w 1200881"/>
                        <a:gd name="connsiteY41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12765 w 1200881"/>
                        <a:gd name="connsiteY38" fmla="*/ 11473 h 410409"/>
                        <a:gd name="connsiteX39" fmla="*/ 18847 w 1200881"/>
                        <a:gd name="connsiteY39" fmla="*/ 36638 h 410409"/>
                        <a:gd name="connsiteX40" fmla="*/ 872 w 1200881"/>
                        <a:gd name="connsiteY40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8847 w 1200881"/>
                        <a:gd name="connsiteY38" fmla="*/ 36638 h 410409"/>
                        <a:gd name="connsiteX39" fmla="*/ 872 w 1200881"/>
                        <a:gd name="connsiteY39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50884 w 1200881"/>
                        <a:gd name="connsiteY23" fmla="*/ 248370 h 410409"/>
                        <a:gd name="connsiteX24" fmla="*/ 286725 w 1200881"/>
                        <a:gd name="connsiteY24" fmla="*/ 198176 h 410409"/>
                        <a:gd name="connsiteX25" fmla="*/ 287497 w 1200881"/>
                        <a:gd name="connsiteY25" fmla="*/ 175935 h 410409"/>
                        <a:gd name="connsiteX26" fmla="*/ 704247 w 1200881"/>
                        <a:gd name="connsiteY26" fmla="*/ 181209 h 410409"/>
                        <a:gd name="connsiteX27" fmla="*/ 1082974 w 1200881"/>
                        <a:gd name="connsiteY27" fmla="*/ 399866 h 410409"/>
                        <a:gd name="connsiteX28" fmla="*/ 1190340 w 1200881"/>
                        <a:gd name="connsiteY28" fmla="*/ 371098 h 410409"/>
                        <a:gd name="connsiteX29" fmla="*/ 1190338 w 1200881"/>
                        <a:gd name="connsiteY29" fmla="*/ 371098 h 410409"/>
                        <a:gd name="connsiteX30" fmla="*/ 1161570 w 1200881"/>
                        <a:gd name="connsiteY30" fmla="*/ 263733 h 410409"/>
                        <a:gd name="connsiteX31" fmla="*/ 782844 w 1200881"/>
                        <a:gd name="connsiteY31" fmla="*/ 45075 h 410409"/>
                        <a:gd name="connsiteX32" fmla="*/ 753261 w 1200881"/>
                        <a:gd name="connsiteY32" fmla="*/ 35127 h 410409"/>
                        <a:gd name="connsiteX33" fmla="*/ 740587 w 1200881"/>
                        <a:gd name="connsiteY33" fmla="*/ 36011 h 410409"/>
                        <a:gd name="connsiteX34" fmla="*/ 247448 w 1200881"/>
                        <a:gd name="connsiteY34" fmla="*/ 35058 h 410409"/>
                        <a:gd name="connsiteX35" fmla="*/ 223837 w 1200881"/>
                        <a:gd name="connsiteY35" fmla="*/ 14525 h 410409"/>
                        <a:gd name="connsiteX36" fmla="*/ 141721 w 1200881"/>
                        <a:gd name="connsiteY36" fmla="*/ 3714 h 410409"/>
                        <a:gd name="connsiteX37" fmla="*/ 18847 w 1200881"/>
                        <a:gd name="connsiteY37" fmla="*/ 36638 h 410409"/>
                        <a:gd name="connsiteX38" fmla="*/ 872 w 1200881"/>
                        <a:gd name="connsiteY38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250884 w 1200881"/>
                        <a:gd name="connsiteY22" fmla="*/ 248370 h 410409"/>
                        <a:gd name="connsiteX23" fmla="*/ 286725 w 1200881"/>
                        <a:gd name="connsiteY23" fmla="*/ 198176 h 410409"/>
                        <a:gd name="connsiteX24" fmla="*/ 287497 w 1200881"/>
                        <a:gd name="connsiteY24" fmla="*/ 175935 h 410409"/>
                        <a:gd name="connsiteX25" fmla="*/ 704247 w 1200881"/>
                        <a:gd name="connsiteY25" fmla="*/ 181209 h 410409"/>
                        <a:gd name="connsiteX26" fmla="*/ 1082974 w 1200881"/>
                        <a:gd name="connsiteY26" fmla="*/ 399866 h 410409"/>
                        <a:gd name="connsiteX27" fmla="*/ 1190340 w 1200881"/>
                        <a:gd name="connsiteY27" fmla="*/ 371098 h 410409"/>
                        <a:gd name="connsiteX28" fmla="*/ 1190338 w 1200881"/>
                        <a:gd name="connsiteY28" fmla="*/ 371098 h 410409"/>
                        <a:gd name="connsiteX29" fmla="*/ 1161570 w 1200881"/>
                        <a:gd name="connsiteY29" fmla="*/ 263733 h 410409"/>
                        <a:gd name="connsiteX30" fmla="*/ 782844 w 1200881"/>
                        <a:gd name="connsiteY30" fmla="*/ 45075 h 410409"/>
                        <a:gd name="connsiteX31" fmla="*/ 753261 w 1200881"/>
                        <a:gd name="connsiteY31" fmla="*/ 35127 h 410409"/>
                        <a:gd name="connsiteX32" fmla="*/ 740587 w 1200881"/>
                        <a:gd name="connsiteY32" fmla="*/ 36011 h 410409"/>
                        <a:gd name="connsiteX33" fmla="*/ 247448 w 1200881"/>
                        <a:gd name="connsiteY33" fmla="*/ 35058 h 410409"/>
                        <a:gd name="connsiteX34" fmla="*/ 223837 w 1200881"/>
                        <a:gd name="connsiteY34" fmla="*/ 14525 h 410409"/>
                        <a:gd name="connsiteX35" fmla="*/ 141721 w 1200881"/>
                        <a:gd name="connsiteY35" fmla="*/ 3714 h 410409"/>
                        <a:gd name="connsiteX36" fmla="*/ 18847 w 1200881"/>
                        <a:gd name="connsiteY36" fmla="*/ 36638 h 410409"/>
                        <a:gd name="connsiteX37" fmla="*/ 872 w 1200881"/>
                        <a:gd name="connsiteY37" fmla="*/ 67771 h 4104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1200881" h="410409">
                          <a:moveTo>
                            <a:pt x="872" y="67771"/>
                          </a:moveTo>
                          <a:lnTo>
                            <a:pt x="3880" y="78994"/>
                          </a:lnTo>
                          <a:cubicBezTo>
                            <a:pt x="7513" y="92555"/>
                            <a:pt x="21452" y="100602"/>
                            <a:pt x="35013" y="96969"/>
                          </a:cubicBezTo>
                          <a:lnTo>
                            <a:pt x="36414" y="96593"/>
                          </a:lnTo>
                          <a:lnTo>
                            <a:pt x="20099" y="109113"/>
                          </a:lnTo>
                          <a:cubicBezTo>
                            <a:pt x="16660" y="115068"/>
                            <a:pt x="15494" y="122336"/>
                            <a:pt x="17414" y="129504"/>
                          </a:cubicBezTo>
                          <a:lnTo>
                            <a:pt x="19670" y="137922"/>
                          </a:lnTo>
                          <a:cubicBezTo>
                            <a:pt x="23511" y="152257"/>
                            <a:pt x="38246" y="160764"/>
                            <a:pt x="52581" y="156923"/>
                          </a:cubicBezTo>
                          <a:lnTo>
                            <a:pt x="53982" y="156548"/>
                          </a:lnTo>
                          <a:lnTo>
                            <a:pt x="36785" y="169744"/>
                          </a:lnTo>
                          <a:cubicBezTo>
                            <a:pt x="33161" y="176022"/>
                            <a:pt x="31931" y="183682"/>
                            <a:pt x="33955" y="191237"/>
                          </a:cubicBezTo>
                          <a:lnTo>
                            <a:pt x="35459" y="196848"/>
                          </a:lnTo>
                          <a:cubicBezTo>
                            <a:pt x="39508" y="211958"/>
                            <a:pt x="55040" y="220926"/>
                            <a:pt x="70150" y="216877"/>
                          </a:cubicBezTo>
                          <a:lnTo>
                            <a:pt x="90079" y="211537"/>
                          </a:lnTo>
                          <a:lnTo>
                            <a:pt x="90079" y="211537"/>
                          </a:lnTo>
                          <a:lnTo>
                            <a:pt x="70150" y="216877"/>
                          </a:lnTo>
                          <a:cubicBezTo>
                            <a:pt x="55040" y="220926"/>
                            <a:pt x="46073" y="236458"/>
                            <a:pt x="50121" y="251568"/>
                          </a:cubicBezTo>
                          <a:lnTo>
                            <a:pt x="51625" y="257179"/>
                          </a:lnTo>
                          <a:cubicBezTo>
                            <a:pt x="55674" y="272289"/>
                            <a:pt x="71206" y="281257"/>
                            <a:pt x="86316" y="277208"/>
                          </a:cubicBezTo>
                          <a:lnTo>
                            <a:pt x="135898" y="263923"/>
                          </a:lnTo>
                          <a:lnTo>
                            <a:pt x="146586" y="289726"/>
                          </a:lnTo>
                          <a:cubicBezTo>
                            <a:pt x="153420" y="296560"/>
                            <a:pt x="155907" y="307680"/>
                            <a:pt x="173290" y="300787"/>
                          </a:cubicBezTo>
                          <a:cubicBezTo>
                            <a:pt x="190673" y="293894"/>
                            <a:pt x="231978" y="265472"/>
                            <a:pt x="250884" y="248370"/>
                          </a:cubicBezTo>
                          <a:cubicBezTo>
                            <a:pt x="267516" y="235410"/>
                            <a:pt x="279925" y="217879"/>
                            <a:pt x="286725" y="198176"/>
                          </a:cubicBezTo>
                          <a:cubicBezTo>
                            <a:pt x="286982" y="190762"/>
                            <a:pt x="287240" y="183349"/>
                            <a:pt x="287497" y="175935"/>
                          </a:cubicBezTo>
                          <a:lnTo>
                            <a:pt x="704247" y="181209"/>
                          </a:lnTo>
                          <a:lnTo>
                            <a:pt x="1082974" y="399866"/>
                          </a:lnTo>
                          <a:cubicBezTo>
                            <a:pt x="1120567" y="421570"/>
                            <a:pt x="1168636" y="408690"/>
                            <a:pt x="1190340" y="371098"/>
                          </a:cubicBezTo>
                          <a:lnTo>
                            <a:pt x="1190338" y="371098"/>
                          </a:lnTo>
                          <a:cubicBezTo>
                            <a:pt x="1212042" y="333506"/>
                            <a:pt x="1199162" y="285437"/>
                            <a:pt x="1161570" y="263733"/>
                          </a:cubicBezTo>
                          <a:lnTo>
                            <a:pt x="782844" y="45075"/>
                          </a:lnTo>
                          <a:cubicBezTo>
                            <a:pt x="773446" y="39649"/>
                            <a:pt x="763393" y="36385"/>
                            <a:pt x="753261" y="35127"/>
                          </a:cubicBezTo>
                          <a:lnTo>
                            <a:pt x="740587" y="36011"/>
                          </a:lnTo>
                          <a:lnTo>
                            <a:pt x="247448" y="35058"/>
                          </a:lnTo>
                          <a:lnTo>
                            <a:pt x="223837" y="14525"/>
                          </a:lnTo>
                          <a:cubicBezTo>
                            <a:pt x="199852" y="677"/>
                            <a:pt x="170586" y="-4020"/>
                            <a:pt x="141721" y="3714"/>
                          </a:cubicBezTo>
                          <a:lnTo>
                            <a:pt x="18847" y="36638"/>
                          </a:lnTo>
                          <a:cubicBezTo>
                            <a:pt x="5286" y="40272"/>
                            <a:pt x="-2761" y="54210"/>
                            <a:pt x="872" y="67771"/>
                          </a:cubicBezTo>
                          <a:close/>
                        </a:path>
                      </a:pathLst>
                    </a:cu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17" name="台形 316">
                      <a:extLst>
                        <a:ext uri="{FF2B5EF4-FFF2-40B4-BE49-F238E27FC236}">
                          <a16:creationId xmlns:a16="http://schemas.microsoft.com/office/drawing/2014/main" id="{31D10156-D35B-4FDB-BE07-318D5FCAB2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76337" y="4854575"/>
                      <a:ext cx="542926" cy="236543"/>
                    </a:xfrm>
                    <a:prstGeom prst="trapezoid">
                      <a:avLst>
                        <a:gd name="adj" fmla="val 33054"/>
                      </a:avLst>
                    </a:prstGeom>
                    <a:solidFill>
                      <a:srgbClr val="00206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304" name="フリーフォーム: 図形 303">
                    <a:extLst>
                      <a:ext uri="{FF2B5EF4-FFF2-40B4-BE49-F238E27FC236}">
                        <a16:creationId xmlns:a16="http://schemas.microsoft.com/office/drawing/2014/main" id="{308C72FF-8AA4-4986-A379-398E8165015E}"/>
                      </a:ext>
                    </a:extLst>
                  </p:cNvPr>
                  <p:cNvSpPr/>
                  <p:nvPr/>
                </p:nvSpPr>
                <p:spPr>
                  <a:xfrm>
                    <a:off x="1233487" y="4297998"/>
                    <a:ext cx="433388" cy="375592"/>
                  </a:xfrm>
                  <a:custGeom>
                    <a:avLst/>
                    <a:gdLst>
                      <a:gd name="connsiteX0" fmla="*/ 216694 w 433388"/>
                      <a:gd name="connsiteY0" fmla="*/ 0 h 375592"/>
                      <a:gd name="connsiteX1" fmla="*/ 433388 w 433388"/>
                      <a:gd name="connsiteY1" fmla="*/ 250032 h 375592"/>
                      <a:gd name="connsiteX2" fmla="*/ 416586 w 433388"/>
                      <a:gd name="connsiteY2" fmla="*/ 346057 h 375592"/>
                      <a:gd name="connsiteX3" fmla="*/ 375037 w 433388"/>
                      <a:gd name="connsiteY3" fmla="*/ 358127 h 375592"/>
                      <a:gd name="connsiteX4" fmla="*/ 213404 w 433388"/>
                      <a:gd name="connsiteY4" fmla="*/ 375592 h 375592"/>
                      <a:gd name="connsiteX5" fmla="*/ 51771 w 433388"/>
                      <a:gd name="connsiteY5" fmla="*/ 358127 h 375592"/>
                      <a:gd name="connsiteX6" fmla="*/ 17507 w 433388"/>
                      <a:gd name="connsiteY6" fmla="*/ 348173 h 375592"/>
                      <a:gd name="connsiteX7" fmla="*/ 17029 w 433388"/>
                      <a:gd name="connsiteY7" fmla="*/ 347356 h 375592"/>
                      <a:gd name="connsiteX8" fmla="*/ 0 w 433388"/>
                      <a:gd name="connsiteY8" fmla="*/ 250032 h 375592"/>
                      <a:gd name="connsiteX9" fmla="*/ 216694 w 433388"/>
                      <a:gd name="connsiteY9" fmla="*/ 0 h 3755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3388" h="375592">
                        <a:moveTo>
                          <a:pt x="216694" y="0"/>
                        </a:moveTo>
                        <a:cubicBezTo>
                          <a:pt x="336371" y="0"/>
                          <a:pt x="433388" y="111943"/>
                          <a:pt x="433388" y="250032"/>
                        </a:cubicBezTo>
                        <a:lnTo>
                          <a:pt x="416586" y="346057"/>
                        </a:lnTo>
                        <a:lnTo>
                          <a:pt x="375037" y="358127"/>
                        </a:lnTo>
                        <a:cubicBezTo>
                          <a:pt x="325358" y="369373"/>
                          <a:pt x="270738" y="375592"/>
                          <a:pt x="213404" y="375592"/>
                        </a:cubicBezTo>
                        <a:cubicBezTo>
                          <a:pt x="156070" y="375592"/>
                          <a:pt x="101450" y="369373"/>
                          <a:pt x="51771" y="358127"/>
                        </a:cubicBezTo>
                        <a:lnTo>
                          <a:pt x="17507" y="348173"/>
                        </a:lnTo>
                        <a:lnTo>
                          <a:pt x="17029" y="347356"/>
                        </a:lnTo>
                        <a:cubicBezTo>
                          <a:pt x="6064" y="317443"/>
                          <a:pt x="0" y="284555"/>
                          <a:pt x="0" y="250032"/>
                        </a:cubicBezTo>
                        <a:cubicBezTo>
                          <a:pt x="0" y="111943"/>
                          <a:pt x="97017" y="0"/>
                          <a:pt x="216694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50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305" name="グループ化 304">
                    <a:extLst>
                      <a:ext uri="{FF2B5EF4-FFF2-40B4-BE49-F238E27FC236}">
                        <a16:creationId xmlns:a16="http://schemas.microsoft.com/office/drawing/2014/main" id="{9969C828-D34D-4A1C-ABA4-F832942DE4CF}"/>
                      </a:ext>
                    </a:extLst>
                  </p:cNvPr>
                  <p:cNvGrpSpPr/>
                  <p:nvPr/>
                </p:nvGrpSpPr>
                <p:grpSpPr>
                  <a:xfrm>
                    <a:off x="1255102" y="4390348"/>
                    <a:ext cx="399333" cy="81639"/>
                    <a:chOff x="1190992" y="3874292"/>
                    <a:chExt cx="514828" cy="105250"/>
                  </a:xfrm>
                </p:grpSpPr>
                <p:sp>
                  <p:nvSpPr>
                    <p:cNvPr id="306" name="四角形: 角を丸くする 305">
                      <a:extLst>
                        <a:ext uri="{FF2B5EF4-FFF2-40B4-BE49-F238E27FC236}">
                          <a16:creationId xmlns:a16="http://schemas.microsoft.com/office/drawing/2014/main" id="{40CF06D2-B682-4D7D-BEC9-61F7D1D90408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190992" y="3874294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07" name="四角形: 角を丸くする 306">
                      <a:extLst>
                        <a:ext uri="{FF2B5EF4-FFF2-40B4-BE49-F238E27FC236}">
                          <a16:creationId xmlns:a16="http://schemas.microsoft.com/office/drawing/2014/main" id="{B0E39359-5418-4623-B3CE-DB19911F4E2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260048" y="3874294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08" name="四角形: 角を丸くする 307">
                      <a:extLst>
                        <a:ext uri="{FF2B5EF4-FFF2-40B4-BE49-F238E27FC236}">
                          <a16:creationId xmlns:a16="http://schemas.microsoft.com/office/drawing/2014/main" id="{53810C0F-8735-4416-9BA3-1E7FE1358BF4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326725" y="3874293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09" name="四角形: 角を丸くする 308">
                      <a:extLst>
                        <a:ext uri="{FF2B5EF4-FFF2-40B4-BE49-F238E27FC236}">
                          <a16:creationId xmlns:a16="http://schemas.microsoft.com/office/drawing/2014/main" id="{D1FB77BE-827A-4C08-A0FF-C5F8E9A36C37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395781" y="3874293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10" name="四角形: 角を丸くする 309">
                      <a:extLst>
                        <a:ext uri="{FF2B5EF4-FFF2-40B4-BE49-F238E27FC236}">
                          <a16:creationId xmlns:a16="http://schemas.microsoft.com/office/drawing/2014/main" id="{2AFF19B9-9C08-4FF4-AB91-BE2FE4E710A0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457695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11" name="四角形: 角を丸くする 310">
                      <a:extLst>
                        <a:ext uri="{FF2B5EF4-FFF2-40B4-BE49-F238E27FC236}">
                          <a16:creationId xmlns:a16="http://schemas.microsoft.com/office/drawing/2014/main" id="{E8FDAF5C-FD82-4BD0-9513-5D28BA5613B5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526751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12" name="四角形: 角を丸くする 311">
                      <a:extLst>
                        <a:ext uri="{FF2B5EF4-FFF2-40B4-BE49-F238E27FC236}">
                          <a16:creationId xmlns:a16="http://schemas.microsoft.com/office/drawing/2014/main" id="{E0F65398-4F36-48BF-B9E8-A17997A75B4E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591045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13" name="四角形: 角を丸くする 312">
                      <a:extLst>
                        <a:ext uri="{FF2B5EF4-FFF2-40B4-BE49-F238E27FC236}">
                          <a16:creationId xmlns:a16="http://schemas.microsoft.com/office/drawing/2014/main" id="{8ADC1BD7-5D03-4092-A12C-3C7B6837A00E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660101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251" name="グループ化 250">
                  <a:extLst>
                    <a:ext uri="{FF2B5EF4-FFF2-40B4-BE49-F238E27FC236}">
                      <a16:creationId xmlns:a16="http://schemas.microsoft.com/office/drawing/2014/main" id="{98ED4FC8-1BB7-45AB-B4DD-7731E5BE5D90}"/>
                    </a:ext>
                  </a:extLst>
                </p:cNvPr>
                <p:cNvGrpSpPr/>
                <p:nvPr/>
              </p:nvGrpSpPr>
              <p:grpSpPr>
                <a:xfrm>
                  <a:off x="1700011" y="4374477"/>
                  <a:ext cx="614850" cy="628472"/>
                  <a:chOff x="156427" y="4259994"/>
                  <a:chExt cx="813109" cy="831124"/>
                </a:xfrm>
              </p:grpSpPr>
              <p:grpSp>
                <p:nvGrpSpPr>
                  <p:cNvPr id="286" name="グループ化 285">
                    <a:extLst>
                      <a:ext uri="{FF2B5EF4-FFF2-40B4-BE49-F238E27FC236}">
                        <a16:creationId xmlns:a16="http://schemas.microsoft.com/office/drawing/2014/main" id="{962A023C-3513-4631-B5F8-03F482AA43FA}"/>
                      </a:ext>
                    </a:extLst>
                  </p:cNvPr>
                  <p:cNvGrpSpPr/>
                  <p:nvPr/>
                </p:nvGrpSpPr>
                <p:grpSpPr>
                  <a:xfrm>
                    <a:off x="156427" y="4259994"/>
                    <a:ext cx="813109" cy="831124"/>
                    <a:chOff x="1047015" y="4259994"/>
                    <a:chExt cx="813109" cy="831124"/>
                  </a:xfrm>
                  <a:solidFill>
                    <a:srgbClr val="ED7D31">
                      <a:lumMod val="60000"/>
                      <a:lumOff val="40000"/>
                    </a:srgbClr>
                  </a:solidFill>
                </p:grpSpPr>
                <p:sp>
                  <p:nvSpPr>
                    <p:cNvPr id="296" name="フリーフォーム: 図形 295">
                      <a:extLst>
                        <a:ext uri="{FF2B5EF4-FFF2-40B4-BE49-F238E27FC236}">
                          <a16:creationId xmlns:a16="http://schemas.microsoft.com/office/drawing/2014/main" id="{E2A47D4F-4A7C-414B-8816-A5247845986F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812400" y="4494609"/>
                      <a:ext cx="712852" cy="243622"/>
                    </a:xfrm>
                    <a:custGeom>
                      <a:avLst/>
                      <a:gdLst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698266 w 1200881"/>
                        <a:gd name="connsiteY27" fmla="*/ 175934 h 410409"/>
                        <a:gd name="connsiteX28" fmla="*/ 704247 w 1200881"/>
                        <a:gd name="connsiteY28" fmla="*/ 181209 h 410409"/>
                        <a:gd name="connsiteX29" fmla="*/ 1082974 w 1200881"/>
                        <a:gd name="connsiteY29" fmla="*/ 399866 h 410409"/>
                        <a:gd name="connsiteX30" fmla="*/ 1190340 w 1200881"/>
                        <a:gd name="connsiteY30" fmla="*/ 371098 h 410409"/>
                        <a:gd name="connsiteX31" fmla="*/ 1190338 w 1200881"/>
                        <a:gd name="connsiteY31" fmla="*/ 371098 h 410409"/>
                        <a:gd name="connsiteX32" fmla="*/ 1161570 w 1200881"/>
                        <a:gd name="connsiteY32" fmla="*/ 263733 h 410409"/>
                        <a:gd name="connsiteX33" fmla="*/ 782844 w 1200881"/>
                        <a:gd name="connsiteY33" fmla="*/ 45075 h 410409"/>
                        <a:gd name="connsiteX34" fmla="*/ 753261 w 1200881"/>
                        <a:gd name="connsiteY34" fmla="*/ 35127 h 410409"/>
                        <a:gd name="connsiteX35" fmla="*/ 740587 w 1200881"/>
                        <a:gd name="connsiteY35" fmla="*/ 36011 h 410409"/>
                        <a:gd name="connsiteX36" fmla="*/ 735866 w 1200881"/>
                        <a:gd name="connsiteY36" fmla="*/ 35058 h 410409"/>
                        <a:gd name="connsiteX37" fmla="*/ 247448 w 1200881"/>
                        <a:gd name="connsiteY37" fmla="*/ 35058 h 410409"/>
                        <a:gd name="connsiteX38" fmla="*/ 223837 w 1200881"/>
                        <a:gd name="connsiteY38" fmla="*/ 14525 h 410409"/>
                        <a:gd name="connsiteX39" fmla="*/ 141721 w 1200881"/>
                        <a:gd name="connsiteY39" fmla="*/ 3714 h 410409"/>
                        <a:gd name="connsiteX40" fmla="*/ 121367 w 1200881"/>
                        <a:gd name="connsiteY40" fmla="*/ 12605 h 410409"/>
                        <a:gd name="connsiteX41" fmla="*/ 112765 w 1200881"/>
                        <a:gd name="connsiteY41" fmla="*/ 11473 h 410409"/>
                        <a:gd name="connsiteX42" fmla="*/ 18847 w 1200881"/>
                        <a:gd name="connsiteY42" fmla="*/ 36638 h 410409"/>
                        <a:gd name="connsiteX43" fmla="*/ 872 w 1200881"/>
                        <a:gd name="connsiteY43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735866 w 1200881"/>
                        <a:gd name="connsiteY35" fmla="*/ 35058 h 410409"/>
                        <a:gd name="connsiteX36" fmla="*/ 247448 w 1200881"/>
                        <a:gd name="connsiteY36" fmla="*/ 35058 h 410409"/>
                        <a:gd name="connsiteX37" fmla="*/ 223837 w 1200881"/>
                        <a:gd name="connsiteY37" fmla="*/ 14525 h 410409"/>
                        <a:gd name="connsiteX38" fmla="*/ 141721 w 1200881"/>
                        <a:gd name="connsiteY38" fmla="*/ 3714 h 410409"/>
                        <a:gd name="connsiteX39" fmla="*/ 121367 w 1200881"/>
                        <a:gd name="connsiteY39" fmla="*/ 12605 h 410409"/>
                        <a:gd name="connsiteX40" fmla="*/ 112765 w 1200881"/>
                        <a:gd name="connsiteY40" fmla="*/ 11473 h 410409"/>
                        <a:gd name="connsiteX41" fmla="*/ 18847 w 1200881"/>
                        <a:gd name="connsiteY41" fmla="*/ 36638 h 410409"/>
                        <a:gd name="connsiteX42" fmla="*/ 872 w 1200881"/>
                        <a:gd name="connsiteY42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21367 w 1200881"/>
                        <a:gd name="connsiteY38" fmla="*/ 12605 h 410409"/>
                        <a:gd name="connsiteX39" fmla="*/ 112765 w 1200881"/>
                        <a:gd name="connsiteY39" fmla="*/ 11473 h 410409"/>
                        <a:gd name="connsiteX40" fmla="*/ 18847 w 1200881"/>
                        <a:gd name="connsiteY40" fmla="*/ 36638 h 410409"/>
                        <a:gd name="connsiteX41" fmla="*/ 872 w 1200881"/>
                        <a:gd name="connsiteY41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12765 w 1200881"/>
                        <a:gd name="connsiteY38" fmla="*/ 11473 h 410409"/>
                        <a:gd name="connsiteX39" fmla="*/ 18847 w 1200881"/>
                        <a:gd name="connsiteY39" fmla="*/ 36638 h 410409"/>
                        <a:gd name="connsiteX40" fmla="*/ 872 w 1200881"/>
                        <a:gd name="connsiteY40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8847 w 1200881"/>
                        <a:gd name="connsiteY38" fmla="*/ 36638 h 410409"/>
                        <a:gd name="connsiteX39" fmla="*/ 872 w 1200881"/>
                        <a:gd name="connsiteY39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50884 w 1200881"/>
                        <a:gd name="connsiteY23" fmla="*/ 248370 h 410409"/>
                        <a:gd name="connsiteX24" fmla="*/ 286725 w 1200881"/>
                        <a:gd name="connsiteY24" fmla="*/ 198176 h 410409"/>
                        <a:gd name="connsiteX25" fmla="*/ 287497 w 1200881"/>
                        <a:gd name="connsiteY25" fmla="*/ 175935 h 410409"/>
                        <a:gd name="connsiteX26" fmla="*/ 704247 w 1200881"/>
                        <a:gd name="connsiteY26" fmla="*/ 181209 h 410409"/>
                        <a:gd name="connsiteX27" fmla="*/ 1082974 w 1200881"/>
                        <a:gd name="connsiteY27" fmla="*/ 399866 h 410409"/>
                        <a:gd name="connsiteX28" fmla="*/ 1190340 w 1200881"/>
                        <a:gd name="connsiteY28" fmla="*/ 371098 h 410409"/>
                        <a:gd name="connsiteX29" fmla="*/ 1190338 w 1200881"/>
                        <a:gd name="connsiteY29" fmla="*/ 371098 h 410409"/>
                        <a:gd name="connsiteX30" fmla="*/ 1161570 w 1200881"/>
                        <a:gd name="connsiteY30" fmla="*/ 263733 h 410409"/>
                        <a:gd name="connsiteX31" fmla="*/ 782844 w 1200881"/>
                        <a:gd name="connsiteY31" fmla="*/ 45075 h 410409"/>
                        <a:gd name="connsiteX32" fmla="*/ 753261 w 1200881"/>
                        <a:gd name="connsiteY32" fmla="*/ 35127 h 410409"/>
                        <a:gd name="connsiteX33" fmla="*/ 740587 w 1200881"/>
                        <a:gd name="connsiteY33" fmla="*/ 36011 h 410409"/>
                        <a:gd name="connsiteX34" fmla="*/ 247448 w 1200881"/>
                        <a:gd name="connsiteY34" fmla="*/ 35058 h 410409"/>
                        <a:gd name="connsiteX35" fmla="*/ 223837 w 1200881"/>
                        <a:gd name="connsiteY35" fmla="*/ 14525 h 410409"/>
                        <a:gd name="connsiteX36" fmla="*/ 141721 w 1200881"/>
                        <a:gd name="connsiteY36" fmla="*/ 3714 h 410409"/>
                        <a:gd name="connsiteX37" fmla="*/ 18847 w 1200881"/>
                        <a:gd name="connsiteY37" fmla="*/ 36638 h 410409"/>
                        <a:gd name="connsiteX38" fmla="*/ 872 w 1200881"/>
                        <a:gd name="connsiteY38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250884 w 1200881"/>
                        <a:gd name="connsiteY22" fmla="*/ 248370 h 410409"/>
                        <a:gd name="connsiteX23" fmla="*/ 286725 w 1200881"/>
                        <a:gd name="connsiteY23" fmla="*/ 198176 h 410409"/>
                        <a:gd name="connsiteX24" fmla="*/ 287497 w 1200881"/>
                        <a:gd name="connsiteY24" fmla="*/ 175935 h 410409"/>
                        <a:gd name="connsiteX25" fmla="*/ 704247 w 1200881"/>
                        <a:gd name="connsiteY25" fmla="*/ 181209 h 410409"/>
                        <a:gd name="connsiteX26" fmla="*/ 1082974 w 1200881"/>
                        <a:gd name="connsiteY26" fmla="*/ 399866 h 410409"/>
                        <a:gd name="connsiteX27" fmla="*/ 1190340 w 1200881"/>
                        <a:gd name="connsiteY27" fmla="*/ 371098 h 410409"/>
                        <a:gd name="connsiteX28" fmla="*/ 1190338 w 1200881"/>
                        <a:gd name="connsiteY28" fmla="*/ 371098 h 410409"/>
                        <a:gd name="connsiteX29" fmla="*/ 1161570 w 1200881"/>
                        <a:gd name="connsiteY29" fmla="*/ 263733 h 410409"/>
                        <a:gd name="connsiteX30" fmla="*/ 782844 w 1200881"/>
                        <a:gd name="connsiteY30" fmla="*/ 45075 h 410409"/>
                        <a:gd name="connsiteX31" fmla="*/ 753261 w 1200881"/>
                        <a:gd name="connsiteY31" fmla="*/ 35127 h 410409"/>
                        <a:gd name="connsiteX32" fmla="*/ 740587 w 1200881"/>
                        <a:gd name="connsiteY32" fmla="*/ 36011 h 410409"/>
                        <a:gd name="connsiteX33" fmla="*/ 247448 w 1200881"/>
                        <a:gd name="connsiteY33" fmla="*/ 35058 h 410409"/>
                        <a:gd name="connsiteX34" fmla="*/ 223837 w 1200881"/>
                        <a:gd name="connsiteY34" fmla="*/ 14525 h 410409"/>
                        <a:gd name="connsiteX35" fmla="*/ 141721 w 1200881"/>
                        <a:gd name="connsiteY35" fmla="*/ 3714 h 410409"/>
                        <a:gd name="connsiteX36" fmla="*/ 18847 w 1200881"/>
                        <a:gd name="connsiteY36" fmla="*/ 36638 h 410409"/>
                        <a:gd name="connsiteX37" fmla="*/ 872 w 1200881"/>
                        <a:gd name="connsiteY37" fmla="*/ 67771 h 4104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1200881" h="410409">
                          <a:moveTo>
                            <a:pt x="872" y="67771"/>
                          </a:moveTo>
                          <a:lnTo>
                            <a:pt x="3880" y="78994"/>
                          </a:lnTo>
                          <a:cubicBezTo>
                            <a:pt x="7513" y="92555"/>
                            <a:pt x="21452" y="100602"/>
                            <a:pt x="35013" y="96969"/>
                          </a:cubicBezTo>
                          <a:lnTo>
                            <a:pt x="36414" y="96593"/>
                          </a:lnTo>
                          <a:lnTo>
                            <a:pt x="20099" y="109113"/>
                          </a:lnTo>
                          <a:cubicBezTo>
                            <a:pt x="16660" y="115068"/>
                            <a:pt x="15494" y="122336"/>
                            <a:pt x="17414" y="129504"/>
                          </a:cubicBezTo>
                          <a:lnTo>
                            <a:pt x="19670" y="137922"/>
                          </a:lnTo>
                          <a:cubicBezTo>
                            <a:pt x="23511" y="152257"/>
                            <a:pt x="38246" y="160764"/>
                            <a:pt x="52581" y="156923"/>
                          </a:cubicBezTo>
                          <a:lnTo>
                            <a:pt x="53982" y="156548"/>
                          </a:lnTo>
                          <a:lnTo>
                            <a:pt x="36785" y="169744"/>
                          </a:lnTo>
                          <a:cubicBezTo>
                            <a:pt x="33161" y="176022"/>
                            <a:pt x="31931" y="183682"/>
                            <a:pt x="33955" y="191237"/>
                          </a:cubicBezTo>
                          <a:lnTo>
                            <a:pt x="35459" y="196848"/>
                          </a:lnTo>
                          <a:cubicBezTo>
                            <a:pt x="39508" y="211958"/>
                            <a:pt x="55040" y="220926"/>
                            <a:pt x="70150" y="216877"/>
                          </a:cubicBezTo>
                          <a:lnTo>
                            <a:pt x="90079" y="211537"/>
                          </a:lnTo>
                          <a:lnTo>
                            <a:pt x="90079" y="211537"/>
                          </a:lnTo>
                          <a:lnTo>
                            <a:pt x="70150" y="216877"/>
                          </a:lnTo>
                          <a:cubicBezTo>
                            <a:pt x="55040" y="220926"/>
                            <a:pt x="46073" y="236458"/>
                            <a:pt x="50121" y="251568"/>
                          </a:cubicBezTo>
                          <a:lnTo>
                            <a:pt x="51625" y="257179"/>
                          </a:lnTo>
                          <a:cubicBezTo>
                            <a:pt x="55674" y="272289"/>
                            <a:pt x="71206" y="281257"/>
                            <a:pt x="86316" y="277208"/>
                          </a:cubicBezTo>
                          <a:lnTo>
                            <a:pt x="135898" y="263923"/>
                          </a:lnTo>
                          <a:lnTo>
                            <a:pt x="146586" y="289726"/>
                          </a:lnTo>
                          <a:cubicBezTo>
                            <a:pt x="153420" y="296560"/>
                            <a:pt x="155907" y="307680"/>
                            <a:pt x="173290" y="300787"/>
                          </a:cubicBezTo>
                          <a:cubicBezTo>
                            <a:pt x="190673" y="293894"/>
                            <a:pt x="231978" y="265472"/>
                            <a:pt x="250884" y="248370"/>
                          </a:cubicBezTo>
                          <a:cubicBezTo>
                            <a:pt x="267516" y="235410"/>
                            <a:pt x="279925" y="217879"/>
                            <a:pt x="286725" y="198176"/>
                          </a:cubicBezTo>
                          <a:cubicBezTo>
                            <a:pt x="286982" y="190762"/>
                            <a:pt x="287240" y="183349"/>
                            <a:pt x="287497" y="175935"/>
                          </a:cubicBezTo>
                          <a:lnTo>
                            <a:pt x="704247" y="181209"/>
                          </a:lnTo>
                          <a:lnTo>
                            <a:pt x="1082974" y="399866"/>
                          </a:lnTo>
                          <a:cubicBezTo>
                            <a:pt x="1120567" y="421570"/>
                            <a:pt x="1168636" y="408690"/>
                            <a:pt x="1190340" y="371098"/>
                          </a:cubicBezTo>
                          <a:lnTo>
                            <a:pt x="1190338" y="371098"/>
                          </a:lnTo>
                          <a:cubicBezTo>
                            <a:pt x="1212042" y="333506"/>
                            <a:pt x="1199162" y="285437"/>
                            <a:pt x="1161570" y="263733"/>
                          </a:cubicBezTo>
                          <a:lnTo>
                            <a:pt x="782844" y="45075"/>
                          </a:lnTo>
                          <a:cubicBezTo>
                            <a:pt x="773446" y="39649"/>
                            <a:pt x="763393" y="36385"/>
                            <a:pt x="753261" y="35127"/>
                          </a:cubicBezTo>
                          <a:lnTo>
                            <a:pt x="740587" y="36011"/>
                          </a:lnTo>
                          <a:lnTo>
                            <a:pt x="247448" y="35058"/>
                          </a:lnTo>
                          <a:lnTo>
                            <a:pt x="223837" y="14525"/>
                          </a:lnTo>
                          <a:cubicBezTo>
                            <a:pt x="199852" y="677"/>
                            <a:pt x="170586" y="-4020"/>
                            <a:pt x="141721" y="3714"/>
                          </a:cubicBezTo>
                          <a:lnTo>
                            <a:pt x="18847" y="36638"/>
                          </a:lnTo>
                          <a:cubicBezTo>
                            <a:pt x="5286" y="40272"/>
                            <a:pt x="-2761" y="54210"/>
                            <a:pt x="872" y="67771"/>
                          </a:cubicBezTo>
                          <a:close/>
                        </a:path>
                      </a:pathLst>
                    </a:cu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97" name="台形 296">
                      <a:extLst>
                        <a:ext uri="{FF2B5EF4-FFF2-40B4-BE49-F238E27FC236}">
                          <a16:creationId xmlns:a16="http://schemas.microsoft.com/office/drawing/2014/main" id="{E64B1655-EEF3-4BA2-BA7A-5050CF26F50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4775" y="4720910"/>
                      <a:ext cx="158750" cy="136525"/>
                    </a:xfrm>
                    <a:prstGeom prst="trapezoid">
                      <a:avLst/>
                    </a:pr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98" name="フリーフォーム: 図形 297">
                      <a:extLst>
                        <a:ext uri="{FF2B5EF4-FFF2-40B4-BE49-F238E27FC236}">
                          <a16:creationId xmlns:a16="http://schemas.microsoft.com/office/drawing/2014/main" id="{509F42E9-7374-4C48-A25A-4984EC702B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33487" y="4297998"/>
                      <a:ext cx="433388" cy="518285"/>
                    </a:xfrm>
                    <a:custGeom>
                      <a:avLst/>
                      <a:gdLst>
                        <a:gd name="connsiteX0" fmla="*/ 216694 w 433388"/>
                        <a:gd name="connsiteY0" fmla="*/ 0 h 518285"/>
                        <a:gd name="connsiteX1" fmla="*/ 433388 w 433388"/>
                        <a:gd name="connsiteY1" fmla="*/ 250032 h 518285"/>
                        <a:gd name="connsiteX2" fmla="*/ 416359 w 433388"/>
                        <a:gd name="connsiteY2" fmla="*/ 347356 h 518285"/>
                        <a:gd name="connsiteX3" fmla="*/ 411946 w 433388"/>
                        <a:gd name="connsiteY3" fmla="*/ 354909 h 518285"/>
                        <a:gd name="connsiteX4" fmla="*/ 412092 w 433388"/>
                        <a:gd name="connsiteY4" fmla="*/ 355207 h 518285"/>
                        <a:gd name="connsiteX5" fmla="*/ 367957 w 433388"/>
                        <a:gd name="connsiteY5" fmla="*/ 505585 h 518285"/>
                        <a:gd name="connsiteX6" fmla="*/ 366512 w 433388"/>
                        <a:gd name="connsiteY6" fmla="*/ 440207 h 518285"/>
                        <a:gd name="connsiteX7" fmla="*/ 366320 w 433388"/>
                        <a:gd name="connsiteY7" fmla="*/ 439360 h 518285"/>
                        <a:gd name="connsiteX8" fmla="*/ 365065 w 433388"/>
                        <a:gd name="connsiteY8" fmla="*/ 450037 h 518285"/>
                        <a:gd name="connsiteX9" fmla="*/ 317157 w 433388"/>
                        <a:gd name="connsiteY9" fmla="*/ 505585 h 518285"/>
                        <a:gd name="connsiteX10" fmla="*/ 316338 w 433388"/>
                        <a:gd name="connsiteY10" fmla="*/ 468516 h 518285"/>
                        <a:gd name="connsiteX11" fmla="*/ 301041 w 433388"/>
                        <a:gd name="connsiteY11" fmla="*/ 480416 h 518285"/>
                        <a:gd name="connsiteX12" fmla="*/ 297934 w 433388"/>
                        <a:gd name="connsiteY12" fmla="*/ 481529 h 518285"/>
                        <a:gd name="connsiteX13" fmla="*/ 296061 w 433388"/>
                        <a:gd name="connsiteY13" fmla="*/ 485140 h 518285"/>
                        <a:gd name="connsiteX14" fmla="*/ 266357 w 433388"/>
                        <a:gd name="connsiteY14" fmla="*/ 505585 h 518285"/>
                        <a:gd name="connsiteX15" fmla="*/ 266077 w 433388"/>
                        <a:gd name="connsiteY15" fmla="*/ 492939 h 518285"/>
                        <a:gd name="connsiteX16" fmla="*/ 260366 w 433388"/>
                        <a:gd name="connsiteY16" fmla="*/ 494985 h 518285"/>
                        <a:gd name="connsiteX17" fmla="*/ 216694 w 433388"/>
                        <a:gd name="connsiteY17" fmla="*/ 500064 h 518285"/>
                        <a:gd name="connsiteX18" fmla="*/ 178622 w 433388"/>
                        <a:gd name="connsiteY18" fmla="*/ 495636 h 518285"/>
                        <a:gd name="connsiteX19" fmla="*/ 178121 w 433388"/>
                        <a:gd name="connsiteY19" fmla="*/ 518285 h 518285"/>
                        <a:gd name="connsiteX20" fmla="*/ 148417 w 433388"/>
                        <a:gd name="connsiteY20" fmla="*/ 497840 h 518285"/>
                        <a:gd name="connsiteX21" fmla="*/ 140986 w 433388"/>
                        <a:gd name="connsiteY21" fmla="*/ 483510 h 518285"/>
                        <a:gd name="connsiteX22" fmla="*/ 132347 w 433388"/>
                        <a:gd name="connsiteY22" fmla="*/ 480416 h 518285"/>
                        <a:gd name="connsiteX23" fmla="*/ 121985 w 433388"/>
                        <a:gd name="connsiteY23" fmla="*/ 472355 h 518285"/>
                        <a:gd name="connsiteX24" fmla="*/ 120970 w 433388"/>
                        <a:gd name="connsiteY24" fmla="*/ 518285 h 518285"/>
                        <a:gd name="connsiteX25" fmla="*/ 73063 w 433388"/>
                        <a:gd name="connsiteY25" fmla="*/ 462737 h 518285"/>
                        <a:gd name="connsiteX26" fmla="*/ 71807 w 433388"/>
                        <a:gd name="connsiteY26" fmla="*/ 452060 h 518285"/>
                        <a:gd name="connsiteX27" fmla="*/ 71615 w 433388"/>
                        <a:gd name="connsiteY27" fmla="*/ 452907 h 518285"/>
                        <a:gd name="connsiteX28" fmla="*/ 70170 w 433388"/>
                        <a:gd name="connsiteY28" fmla="*/ 518285 h 518285"/>
                        <a:gd name="connsiteX29" fmla="*/ 26035 w 433388"/>
                        <a:gd name="connsiteY29" fmla="*/ 367907 h 518285"/>
                        <a:gd name="connsiteX30" fmla="*/ 27405 w 433388"/>
                        <a:gd name="connsiteY30" fmla="*/ 365114 h 518285"/>
                        <a:gd name="connsiteX31" fmla="*/ 17029 w 433388"/>
                        <a:gd name="connsiteY31" fmla="*/ 347356 h 518285"/>
                        <a:gd name="connsiteX32" fmla="*/ 0 w 433388"/>
                        <a:gd name="connsiteY32" fmla="*/ 250032 h 518285"/>
                        <a:gd name="connsiteX33" fmla="*/ 216694 w 433388"/>
                        <a:gd name="connsiteY33" fmla="*/ 0 h 5182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</a:cxnLst>
                      <a:rect l="l" t="t" r="r" b="b"/>
                      <a:pathLst>
                        <a:path w="433388" h="518285">
                          <a:moveTo>
                            <a:pt x="216694" y="0"/>
                          </a:moveTo>
                          <a:cubicBezTo>
                            <a:pt x="336371" y="0"/>
                            <a:pt x="433388" y="111943"/>
                            <a:pt x="433388" y="250032"/>
                          </a:cubicBezTo>
                          <a:cubicBezTo>
                            <a:pt x="433388" y="284555"/>
                            <a:pt x="427324" y="317443"/>
                            <a:pt x="416359" y="347356"/>
                          </a:cubicBezTo>
                          <a:lnTo>
                            <a:pt x="411946" y="354909"/>
                          </a:lnTo>
                          <a:lnTo>
                            <a:pt x="412092" y="355207"/>
                          </a:lnTo>
                          <a:cubicBezTo>
                            <a:pt x="434358" y="422921"/>
                            <a:pt x="414598" y="490248"/>
                            <a:pt x="367957" y="505585"/>
                          </a:cubicBezTo>
                          <a:cubicBezTo>
                            <a:pt x="369829" y="484174"/>
                            <a:pt x="369279" y="462173"/>
                            <a:pt x="366512" y="440207"/>
                          </a:cubicBezTo>
                          <a:lnTo>
                            <a:pt x="366320" y="439360"/>
                          </a:lnTo>
                          <a:lnTo>
                            <a:pt x="365065" y="450037"/>
                          </a:lnTo>
                          <a:cubicBezTo>
                            <a:pt x="357078" y="477250"/>
                            <a:pt x="340478" y="497916"/>
                            <a:pt x="317157" y="505585"/>
                          </a:cubicBezTo>
                          <a:lnTo>
                            <a:pt x="316338" y="468516"/>
                          </a:lnTo>
                          <a:lnTo>
                            <a:pt x="301041" y="480416"/>
                          </a:lnTo>
                          <a:lnTo>
                            <a:pt x="297934" y="481529"/>
                          </a:lnTo>
                          <a:lnTo>
                            <a:pt x="296061" y="485140"/>
                          </a:lnTo>
                          <a:cubicBezTo>
                            <a:pt x="287997" y="494667"/>
                            <a:pt x="278017" y="501751"/>
                            <a:pt x="266357" y="505585"/>
                          </a:cubicBezTo>
                          <a:lnTo>
                            <a:pt x="266077" y="492939"/>
                          </a:lnTo>
                          <a:lnTo>
                            <a:pt x="260366" y="494985"/>
                          </a:lnTo>
                          <a:cubicBezTo>
                            <a:pt x="246259" y="498315"/>
                            <a:pt x="231654" y="500064"/>
                            <a:pt x="216694" y="500064"/>
                          </a:cubicBezTo>
                          <a:lnTo>
                            <a:pt x="178622" y="495636"/>
                          </a:lnTo>
                          <a:lnTo>
                            <a:pt x="178121" y="518285"/>
                          </a:lnTo>
                          <a:cubicBezTo>
                            <a:pt x="166461" y="514451"/>
                            <a:pt x="156481" y="507367"/>
                            <a:pt x="148417" y="497840"/>
                          </a:cubicBezTo>
                          <a:lnTo>
                            <a:pt x="140986" y="483510"/>
                          </a:lnTo>
                          <a:lnTo>
                            <a:pt x="132347" y="480416"/>
                          </a:lnTo>
                          <a:lnTo>
                            <a:pt x="121985" y="472355"/>
                          </a:lnTo>
                          <a:lnTo>
                            <a:pt x="120970" y="518285"/>
                          </a:lnTo>
                          <a:cubicBezTo>
                            <a:pt x="97650" y="510616"/>
                            <a:pt x="81049" y="489950"/>
                            <a:pt x="73063" y="462737"/>
                          </a:cubicBezTo>
                          <a:lnTo>
                            <a:pt x="71807" y="452060"/>
                          </a:lnTo>
                          <a:lnTo>
                            <a:pt x="71615" y="452907"/>
                          </a:lnTo>
                          <a:cubicBezTo>
                            <a:pt x="68848" y="474873"/>
                            <a:pt x="68298" y="496874"/>
                            <a:pt x="70170" y="518285"/>
                          </a:cubicBezTo>
                          <a:cubicBezTo>
                            <a:pt x="23529" y="502948"/>
                            <a:pt x="3769" y="435621"/>
                            <a:pt x="26035" y="367907"/>
                          </a:cubicBezTo>
                          <a:lnTo>
                            <a:pt x="27405" y="365114"/>
                          </a:lnTo>
                          <a:lnTo>
                            <a:pt x="17029" y="347356"/>
                          </a:lnTo>
                          <a:cubicBezTo>
                            <a:pt x="6064" y="317443"/>
                            <a:pt x="0" y="284555"/>
                            <a:pt x="0" y="250032"/>
                          </a:cubicBezTo>
                          <a:cubicBezTo>
                            <a:pt x="0" y="111943"/>
                            <a:pt x="97017" y="0"/>
                            <a:pt x="216694" y="0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75000"/>
                      </a:srgbClr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99" name="四角形: 上の 2 つの角を丸める 298">
                      <a:extLst>
                        <a:ext uri="{FF2B5EF4-FFF2-40B4-BE49-F238E27FC236}">
                          <a16:creationId xmlns:a16="http://schemas.microsoft.com/office/drawing/2014/main" id="{7602AE81-706F-45D9-AA10-9ED462532B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28737" y="4826321"/>
                      <a:ext cx="242888" cy="62228"/>
                    </a:xfrm>
                    <a:prstGeom prst="round2SameRect">
                      <a:avLst/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00" name="フリーフォーム: 図形 299">
                      <a:extLst>
                        <a:ext uri="{FF2B5EF4-FFF2-40B4-BE49-F238E27FC236}">
                          <a16:creationId xmlns:a16="http://schemas.microsoft.com/office/drawing/2014/main" id="{320D4EEB-77E2-4F78-9CB3-3A50B0E918C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381887" y="4494609"/>
                      <a:ext cx="712852" cy="243622"/>
                    </a:xfrm>
                    <a:custGeom>
                      <a:avLst/>
                      <a:gdLst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698266 w 1200881"/>
                        <a:gd name="connsiteY27" fmla="*/ 175934 h 410409"/>
                        <a:gd name="connsiteX28" fmla="*/ 704247 w 1200881"/>
                        <a:gd name="connsiteY28" fmla="*/ 181209 h 410409"/>
                        <a:gd name="connsiteX29" fmla="*/ 1082974 w 1200881"/>
                        <a:gd name="connsiteY29" fmla="*/ 399866 h 410409"/>
                        <a:gd name="connsiteX30" fmla="*/ 1190340 w 1200881"/>
                        <a:gd name="connsiteY30" fmla="*/ 371098 h 410409"/>
                        <a:gd name="connsiteX31" fmla="*/ 1190338 w 1200881"/>
                        <a:gd name="connsiteY31" fmla="*/ 371098 h 410409"/>
                        <a:gd name="connsiteX32" fmla="*/ 1161570 w 1200881"/>
                        <a:gd name="connsiteY32" fmla="*/ 263733 h 410409"/>
                        <a:gd name="connsiteX33" fmla="*/ 782844 w 1200881"/>
                        <a:gd name="connsiteY33" fmla="*/ 45075 h 410409"/>
                        <a:gd name="connsiteX34" fmla="*/ 753261 w 1200881"/>
                        <a:gd name="connsiteY34" fmla="*/ 35127 h 410409"/>
                        <a:gd name="connsiteX35" fmla="*/ 740587 w 1200881"/>
                        <a:gd name="connsiteY35" fmla="*/ 36011 h 410409"/>
                        <a:gd name="connsiteX36" fmla="*/ 735866 w 1200881"/>
                        <a:gd name="connsiteY36" fmla="*/ 35058 h 410409"/>
                        <a:gd name="connsiteX37" fmla="*/ 247448 w 1200881"/>
                        <a:gd name="connsiteY37" fmla="*/ 35058 h 410409"/>
                        <a:gd name="connsiteX38" fmla="*/ 223837 w 1200881"/>
                        <a:gd name="connsiteY38" fmla="*/ 14525 h 410409"/>
                        <a:gd name="connsiteX39" fmla="*/ 141721 w 1200881"/>
                        <a:gd name="connsiteY39" fmla="*/ 3714 h 410409"/>
                        <a:gd name="connsiteX40" fmla="*/ 121367 w 1200881"/>
                        <a:gd name="connsiteY40" fmla="*/ 12605 h 410409"/>
                        <a:gd name="connsiteX41" fmla="*/ 112765 w 1200881"/>
                        <a:gd name="connsiteY41" fmla="*/ 11473 h 410409"/>
                        <a:gd name="connsiteX42" fmla="*/ 18847 w 1200881"/>
                        <a:gd name="connsiteY42" fmla="*/ 36638 h 410409"/>
                        <a:gd name="connsiteX43" fmla="*/ 872 w 1200881"/>
                        <a:gd name="connsiteY43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735866 w 1200881"/>
                        <a:gd name="connsiteY35" fmla="*/ 35058 h 410409"/>
                        <a:gd name="connsiteX36" fmla="*/ 247448 w 1200881"/>
                        <a:gd name="connsiteY36" fmla="*/ 35058 h 410409"/>
                        <a:gd name="connsiteX37" fmla="*/ 223837 w 1200881"/>
                        <a:gd name="connsiteY37" fmla="*/ 14525 h 410409"/>
                        <a:gd name="connsiteX38" fmla="*/ 141721 w 1200881"/>
                        <a:gd name="connsiteY38" fmla="*/ 3714 h 410409"/>
                        <a:gd name="connsiteX39" fmla="*/ 121367 w 1200881"/>
                        <a:gd name="connsiteY39" fmla="*/ 12605 h 410409"/>
                        <a:gd name="connsiteX40" fmla="*/ 112765 w 1200881"/>
                        <a:gd name="connsiteY40" fmla="*/ 11473 h 410409"/>
                        <a:gd name="connsiteX41" fmla="*/ 18847 w 1200881"/>
                        <a:gd name="connsiteY41" fmla="*/ 36638 h 410409"/>
                        <a:gd name="connsiteX42" fmla="*/ 872 w 1200881"/>
                        <a:gd name="connsiteY42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21367 w 1200881"/>
                        <a:gd name="connsiteY38" fmla="*/ 12605 h 410409"/>
                        <a:gd name="connsiteX39" fmla="*/ 112765 w 1200881"/>
                        <a:gd name="connsiteY39" fmla="*/ 11473 h 410409"/>
                        <a:gd name="connsiteX40" fmla="*/ 18847 w 1200881"/>
                        <a:gd name="connsiteY40" fmla="*/ 36638 h 410409"/>
                        <a:gd name="connsiteX41" fmla="*/ 872 w 1200881"/>
                        <a:gd name="connsiteY41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12765 w 1200881"/>
                        <a:gd name="connsiteY38" fmla="*/ 11473 h 410409"/>
                        <a:gd name="connsiteX39" fmla="*/ 18847 w 1200881"/>
                        <a:gd name="connsiteY39" fmla="*/ 36638 h 410409"/>
                        <a:gd name="connsiteX40" fmla="*/ 872 w 1200881"/>
                        <a:gd name="connsiteY40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8847 w 1200881"/>
                        <a:gd name="connsiteY38" fmla="*/ 36638 h 410409"/>
                        <a:gd name="connsiteX39" fmla="*/ 872 w 1200881"/>
                        <a:gd name="connsiteY39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50884 w 1200881"/>
                        <a:gd name="connsiteY23" fmla="*/ 248370 h 410409"/>
                        <a:gd name="connsiteX24" fmla="*/ 286725 w 1200881"/>
                        <a:gd name="connsiteY24" fmla="*/ 198176 h 410409"/>
                        <a:gd name="connsiteX25" fmla="*/ 287497 w 1200881"/>
                        <a:gd name="connsiteY25" fmla="*/ 175935 h 410409"/>
                        <a:gd name="connsiteX26" fmla="*/ 704247 w 1200881"/>
                        <a:gd name="connsiteY26" fmla="*/ 181209 h 410409"/>
                        <a:gd name="connsiteX27" fmla="*/ 1082974 w 1200881"/>
                        <a:gd name="connsiteY27" fmla="*/ 399866 h 410409"/>
                        <a:gd name="connsiteX28" fmla="*/ 1190340 w 1200881"/>
                        <a:gd name="connsiteY28" fmla="*/ 371098 h 410409"/>
                        <a:gd name="connsiteX29" fmla="*/ 1190338 w 1200881"/>
                        <a:gd name="connsiteY29" fmla="*/ 371098 h 410409"/>
                        <a:gd name="connsiteX30" fmla="*/ 1161570 w 1200881"/>
                        <a:gd name="connsiteY30" fmla="*/ 263733 h 410409"/>
                        <a:gd name="connsiteX31" fmla="*/ 782844 w 1200881"/>
                        <a:gd name="connsiteY31" fmla="*/ 45075 h 410409"/>
                        <a:gd name="connsiteX32" fmla="*/ 753261 w 1200881"/>
                        <a:gd name="connsiteY32" fmla="*/ 35127 h 410409"/>
                        <a:gd name="connsiteX33" fmla="*/ 740587 w 1200881"/>
                        <a:gd name="connsiteY33" fmla="*/ 36011 h 410409"/>
                        <a:gd name="connsiteX34" fmla="*/ 247448 w 1200881"/>
                        <a:gd name="connsiteY34" fmla="*/ 35058 h 410409"/>
                        <a:gd name="connsiteX35" fmla="*/ 223837 w 1200881"/>
                        <a:gd name="connsiteY35" fmla="*/ 14525 h 410409"/>
                        <a:gd name="connsiteX36" fmla="*/ 141721 w 1200881"/>
                        <a:gd name="connsiteY36" fmla="*/ 3714 h 410409"/>
                        <a:gd name="connsiteX37" fmla="*/ 18847 w 1200881"/>
                        <a:gd name="connsiteY37" fmla="*/ 36638 h 410409"/>
                        <a:gd name="connsiteX38" fmla="*/ 872 w 1200881"/>
                        <a:gd name="connsiteY38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250884 w 1200881"/>
                        <a:gd name="connsiteY22" fmla="*/ 248370 h 410409"/>
                        <a:gd name="connsiteX23" fmla="*/ 286725 w 1200881"/>
                        <a:gd name="connsiteY23" fmla="*/ 198176 h 410409"/>
                        <a:gd name="connsiteX24" fmla="*/ 287497 w 1200881"/>
                        <a:gd name="connsiteY24" fmla="*/ 175935 h 410409"/>
                        <a:gd name="connsiteX25" fmla="*/ 704247 w 1200881"/>
                        <a:gd name="connsiteY25" fmla="*/ 181209 h 410409"/>
                        <a:gd name="connsiteX26" fmla="*/ 1082974 w 1200881"/>
                        <a:gd name="connsiteY26" fmla="*/ 399866 h 410409"/>
                        <a:gd name="connsiteX27" fmla="*/ 1190340 w 1200881"/>
                        <a:gd name="connsiteY27" fmla="*/ 371098 h 410409"/>
                        <a:gd name="connsiteX28" fmla="*/ 1190338 w 1200881"/>
                        <a:gd name="connsiteY28" fmla="*/ 371098 h 410409"/>
                        <a:gd name="connsiteX29" fmla="*/ 1161570 w 1200881"/>
                        <a:gd name="connsiteY29" fmla="*/ 263733 h 410409"/>
                        <a:gd name="connsiteX30" fmla="*/ 782844 w 1200881"/>
                        <a:gd name="connsiteY30" fmla="*/ 45075 h 410409"/>
                        <a:gd name="connsiteX31" fmla="*/ 753261 w 1200881"/>
                        <a:gd name="connsiteY31" fmla="*/ 35127 h 410409"/>
                        <a:gd name="connsiteX32" fmla="*/ 740587 w 1200881"/>
                        <a:gd name="connsiteY32" fmla="*/ 36011 h 410409"/>
                        <a:gd name="connsiteX33" fmla="*/ 247448 w 1200881"/>
                        <a:gd name="connsiteY33" fmla="*/ 35058 h 410409"/>
                        <a:gd name="connsiteX34" fmla="*/ 223837 w 1200881"/>
                        <a:gd name="connsiteY34" fmla="*/ 14525 h 410409"/>
                        <a:gd name="connsiteX35" fmla="*/ 141721 w 1200881"/>
                        <a:gd name="connsiteY35" fmla="*/ 3714 h 410409"/>
                        <a:gd name="connsiteX36" fmla="*/ 18847 w 1200881"/>
                        <a:gd name="connsiteY36" fmla="*/ 36638 h 410409"/>
                        <a:gd name="connsiteX37" fmla="*/ 872 w 1200881"/>
                        <a:gd name="connsiteY37" fmla="*/ 67771 h 4104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1200881" h="410409">
                          <a:moveTo>
                            <a:pt x="872" y="67771"/>
                          </a:moveTo>
                          <a:lnTo>
                            <a:pt x="3880" y="78994"/>
                          </a:lnTo>
                          <a:cubicBezTo>
                            <a:pt x="7513" y="92555"/>
                            <a:pt x="21452" y="100602"/>
                            <a:pt x="35013" y="96969"/>
                          </a:cubicBezTo>
                          <a:lnTo>
                            <a:pt x="36414" y="96593"/>
                          </a:lnTo>
                          <a:lnTo>
                            <a:pt x="20099" y="109113"/>
                          </a:lnTo>
                          <a:cubicBezTo>
                            <a:pt x="16660" y="115068"/>
                            <a:pt x="15494" y="122336"/>
                            <a:pt x="17414" y="129504"/>
                          </a:cubicBezTo>
                          <a:lnTo>
                            <a:pt x="19670" y="137922"/>
                          </a:lnTo>
                          <a:cubicBezTo>
                            <a:pt x="23511" y="152257"/>
                            <a:pt x="38246" y="160764"/>
                            <a:pt x="52581" y="156923"/>
                          </a:cubicBezTo>
                          <a:lnTo>
                            <a:pt x="53982" y="156548"/>
                          </a:lnTo>
                          <a:lnTo>
                            <a:pt x="36785" y="169744"/>
                          </a:lnTo>
                          <a:cubicBezTo>
                            <a:pt x="33161" y="176022"/>
                            <a:pt x="31931" y="183682"/>
                            <a:pt x="33955" y="191237"/>
                          </a:cubicBezTo>
                          <a:lnTo>
                            <a:pt x="35459" y="196848"/>
                          </a:lnTo>
                          <a:cubicBezTo>
                            <a:pt x="39508" y="211958"/>
                            <a:pt x="55040" y="220926"/>
                            <a:pt x="70150" y="216877"/>
                          </a:cubicBezTo>
                          <a:lnTo>
                            <a:pt x="90079" y="211537"/>
                          </a:lnTo>
                          <a:lnTo>
                            <a:pt x="90079" y="211537"/>
                          </a:lnTo>
                          <a:lnTo>
                            <a:pt x="70150" y="216877"/>
                          </a:lnTo>
                          <a:cubicBezTo>
                            <a:pt x="55040" y="220926"/>
                            <a:pt x="46073" y="236458"/>
                            <a:pt x="50121" y="251568"/>
                          </a:cubicBezTo>
                          <a:lnTo>
                            <a:pt x="51625" y="257179"/>
                          </a:lnTo>
                          <a:cubicBezTo>
                            <a:pt x="55674" y="272289"/>
                            <a:pt x="71206" y="281257"/>
                            <a:pt x="86316" y="277208"/>
                          </a:cubicBezTo>
                          <a:lnTo>
                            <a:pt x="135898" y="263923"/>
                          </a:lnTo>
                          <a:lnTo>
                            <a:pt x="146586" y="289726"/>
                          </a:lnTo>
                          <a:cubicBezTo>
                            <a:pt x="153420" y="296560"/>
                            <a:pt x="155907" y="307680"/>
                            <a:pt x="173290" y="300787"/>
                          </a:cubicBezTo>
                          <a:cubicBezTo>
                            <a:pt x="190673" y="293894"/>
                            <a:pt x="231978" y="265472"/>
                            <a:pt x="250884" y="248370"/>
                          </a:cubicBezTo>
                          <a:cubicBezTo>
                            <a:pt x="267516" y="235410"/>
                            <a:pt x="279925" y="217879"/>
                            <a:pt x="286725" y="198176"/>
                          </a:cubicBezTo>
                          <a:cubicBezTo>
                            <a:pt x="286982" y="190762"/>
                            <a:pt x="287240" y="183349"/>
                            <a:pt x="287497" y="175935"/>
                          </a:cubicBezTo>
                          <a:lnTo>
                            <a:pt x="704247" y="181209"/>
                          </a:lnTo>
                          <a:lnTo>
                            <a:pt x="1082974" y="399866"/>
                          </a:lnTo>
                          <a:cubicBezTo>
                            <a:pt x="1120567" y="421570"/>
                            <a:pt x="1168636" y="408690"/>
                            <a:pt x="1190340" y="371098"/>
                          </a:cubicBezTo>
                          <a:lnTo>
                            <a:pt x="1190338" y="371098"/>
                          </a:lnTo>
                          <a:cubicBezTo>
                            <a:pt x="1212042" y="333506"/>
                            <a:pt x="1199162" y="285437"/>
                            <a:pt x="1161570" y="263733"/>
                          </a:cubicBezTo>
                          <a:lnTo>
                            <a:pt x="782844" y="45075"/>
                          </a:lnTo>
                          <a:cubicBezTo>
                            <a:pt x="773446" y="39649"/>
                            <a:pt x="763393" y="36385"/>
                            <a:pt x="753261" y="35127"/>
                          </a:cubicBezTo>
                          <a:lnTo>
                            <a:pt x="740587" y="36011"/>
                          </a:lnTo>
                          <a:lnTo>
                            <a:pt x="247448" y="35058"/>
                          </a:lnTo>
                          <a:lnTo>
                            <a:pt x="223837" y="14525"/>
                          </a:lnTo>
                          <a:cubicBezTo>
                            <a:pt x="199852" y="677"/>
                            <a:pt x="170586" y="-4020"/>
                            <a:pt x="141721" y="3714"/>
                          </a:cubicBezTo>
                          <a:lnTo>
                            <a:pt x="18847" y="36638"/>
                          </a:lnTo>
                          <a:cubicBezTo>
                            <a:pt x="5286" y="40272"/>
                            <a:pt x="-2761" y="54210"/>
                            <a:pt x="872" y="67771"/>
                          </a:cubicBezTo>
                          <a:close/>
                        </a:path>
                      </a:pathLst>
                    </a:cu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01" name="台形 300">
                      <a:extLst>
                        <a:ext uri="{FF2B5EF4-FFF2-40B4-BE49-F238E27FC236}">
                          <a16:creationId xmlns:a16="http://schemas.microsoft.com/office/drawing/2014/main" id="{C3969E66-6CC4-4CDA-A666-2DB6807635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76337" y="4854575"/>
                      <a:ext cx="542926" cy="236543"/>
                    </a:xfrm>
                    <a:prstGeom prst="trapezoid">
                      <a:avLst>
                        <a:gd name="adj" fmla="val 33054"/>
                      </a:avLst>
                    </a:prstGeom>
                    <a:solidFill>
                      <a:srgbClr val="00206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87" name="グループ化 286">
                    <a:extLst>
                      <a:ext uri="{FF2B5EF4-FFF2-40B4-BE49-F238E27FC236}">
                        <a16:creationId xmlns:a16="http://schemas.microsoft.com/office/drawing/2014/main" id="{E5F4DAF0-69D4-4B5A-B332-E19E533A421B}"/>
                      </a:ext>
                    </a:extLst>
                  </p:cNvPr>
                  <p:cNvGrpSpPr/>
                  <p:nvPr/>
                </p:nvGrpSpPr>
                <p:grpSpPr>
                  <a:xfrm>
                    <a:off x="364514" y="4390348"/>
                    <a:ext cx="399333" cy="81639"/>
                    <a:chOff x="1190992" y="3874292"/>
                    <a:chExt cx="514828" cy="105250"/>
                  </a:xfrm>
                </p:grpSpPr>
                <p:sp>
                  <p:nvSpPr>
                    <p:cNvPr id="288" name="四角形: 角を丸くする 287">
                      <a:extLst>
                        <a:ext uri="{FF2B5EF4-FFF2-40B4-BE49-F238E27FC236}">
                          <a16:creationId xmlns:a16="http://schemas.microsoft.com/office/drawing/2014/main" id="{1F039B93-EC44-4139-B924-AED05B774EC9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190992" y="3874294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89" name="四角形: 角を丸くする 288">
                      <a:extLst>
                        <a:ext uri="{FF2B5EF4-FFF2-40B4-BE49-F238E27FC236}">
                          <a16:creationId xmlns:a16="http://schemas.microsoft.com/office/drawing/2014/main" id="{ED3698B9-38DA-49E0-9AB1-C370F3090CEF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260048" y="3874294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90" name="四角形: 角を丸くする 289">
                      <a:extLst>
                        <a:ext uri="{FF2B5EF4-FFF2-40B4-BE49-F238E27FC236}">
                          <a16:creationId xmlns:a16="http://schemas.microsoft.com/office/drawing/2014/main" id="{0B3D3F3D-72D9-4844-A22E-6DBCF49EE5D6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326725" y="3874293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91" name="四角形: 角を丸くする 290">
                      <a:extLst>
                        <a:ext uri="{FF2B5EF4-FFF2-40B4-BE49-F238E27FC236}">
                          <a16:creationId xmlns:a16="http://schemas.microsoft.com/office/drawing/2014/main" id="{1B02B146-5A63-4CFA-89AB-C12D9D639C45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395781" y="3874293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92" name="四角形: 角を丸くする 291">
                      <a:extLst>
                        <a:ext uri="{FF2B5EF4-FFF2-40B4-BE49-F238E27FC236}">
                          <a16:creationId xmlns:a16="http://schemas.microsoft.com/office/drawing/2014/main" id="{0F980B33-0D5C-4016-90D8-9EF342B583C9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457695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93" name="四角形: 角を丸くする 292">
                      <a:extLst>
                        <a:ext uri="{FF2B5EF4-FFF2-40B4-BE49-F238E27FC236}">
                          <a16:creationId xmlns:a16="http://schemas.microsoft.com/office/drawing/2014/main" id="{ECEF632F-870C-4180-AA73-5F636EDB0DE7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526751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94" name="四角形: 角を丸くする 293">
                      <a:extLst>
                        <a:ext uri="{FF2B5EF4-FFF2-40B4-BE49-F238E27FC236}">
                          <a16:creationId xmlns:a16="http://schemas.microsoft.com/office/drawing/2014/main" id="{15E86CF6-3722-43C8-BD71-BB44F59C2E04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591045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95" name="四角形: 角を丸くする 294">
                      <a:extLst>
                        <a:ext uri="{FF2B5EF4-FFF2-40B4-BE49-F238E27FC236}">
                          <a16:creationId xmlns:a16="http://schemas.microsoft.com/office/drawing/2014/main" id="{72D19494-18E4-4949-A3C6-11A34F04BC21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660101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252" name="グループ化 251">
                  <a:extLst>
                    <a:ext uri="{FF2B5EF4-FFF2-40B4-BE49-F238E27FC236}">
                      <a16:creationId xmlns:a16="http://schemas.microsoft.com/office/drawing/2014/main" id="{2AA1F1BA-EF6E-4C1B-9655-F788F8CF09D6}"/>
                    </a:ext>
                  </a:extLst>
                </p:cNvPr>
                <p:cNvGrpSpPr/>
                <p:nvPr/>
              </p:nvGrpSpPr>
              <p:grpSpPr>
                <a:xfrm>
                  <a:off x="1247573" y="4348163"/>
                  <a:ext cx="640594" cy="654786"/>
                  <a:chOff x="156427" y="4259994"/>
                  <a:chExt cx="813109" cy="831124"/>
                </a:xfrm>
              </p:grpSpPr>
              <p:grpSp>
                <p:nvGrpSpPr>
                  <p:cNvPr id="270" name="グループ化 269">
                    <a:extLst>
                      <a:ext uri="{FF2B5EF4-FFF2-40B4-BE49-F238E27FC236}">
                        <a16:creationId xmlns:a16="http://schemas.microsoft.com/office/drawing/2014/main" id="{3F8F6CD4-1917-4281-83B7-3923C7AEE59A}"/>
                      </a:ext>
                    </a:extLst>
                  </p:cNvPr>
                  <p:cNvGrpSpPr/>
                  <p:nvPr/>
                </p:nvGrpSpPr>
                <p:grpSpPr>
                  <a:xfrm>
                    <a:off x="156427" y="4259994"/>
                    <a:ext cx="813109" cy="831124"/>
                    <a:chOff x="1047015" y="4259994"/>
                    <a:chExt cx="813109" cy="831124"/>
                  </a:xfrm>
                  <a:solidFill>
                    <a:srgbClr val="ED7D31">
                      <a:lumMod val="60000"/>
                      <a:lumOff val="40000"/>
                    </a:srgbClr>
                  </a:solidFill>
                </p:grpSpPr>
                <p:sp>
                  <p:nvSpPr>
                    <p:cNvPr id="280" name="フリーフォーム: 図形 279">
                      <a:extLst>
                        <a:ext uri="{FF2B5EF4-FFF2-40B4-BE49-F238E27FC236}">
                          <a16:creationId xmlns:a16="http://schemas.microsoft.com/office/drawing/2014/main" id="{D011F22B-4B0E-4A0B-98E0-780D31E37CBA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812400" y="4494609"/>
                      <a:ext cx="712852" cy="243622"/>
                    </a:xfrm>
                    <a:custGeom>
                      <a:avLst/>
                      <a:gdLst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698266 w 1200881"/>
                        <a:gd name="connsiteY27" fmla="*/ 175934 h 410409"/>
                        <a:gd name="connsiteX28" fmla="*/ 704247 w 1200881"/>
                        <a:gd name="connsiteY28" fmla="*/ 181209 h 410409"/>
                        <a:gd name="connsiteX29" fmla="*/ 1082974 w 1200881"/>
                        <a:gd name="connsiteY29" fmla="*/ 399866 h 410409"/>
                        <a:gd name="connsiteX30" fmla="*/ 1190340 w 1200881"/>
                        <a:gd name="connsiteY30" fmla="*/ 371098 h 410409"/>
                        <a:gd name="connsiteX31" fmla="*/ 1190338 w 1200881"/>
                        <a:gd name="connsiteY31" fmla="*/ 371098 h 410409"/>
                        <a:gd name="connsiteX32" fmla="*/ 1161570 w 1200881"/>
                        <a:gd name="connsiteY32" fmla="*/ 263733 h 410409"/>
                        <a:gd name="connsiteX33" fmla="*/ 782844 w 1200881"/>
                        <a:gd name="connsiteY33" fmla="*/ 45075 h 410409"/>
                        <a:gd name="connsiteX34" fmla="*/ 753261 w 1200881"/>
                        <a:gd name="connsiteY34" fmla="*/ 35127 h 410409"/>
                        <a:gd name="connsiteX35" fmla="*/ 740587 w 1200881"/>
                        <a:gd name="connsiteY35" fmla="*/ 36011 h 410409"/>
                        <a:gd name="connsiteX36" fmla="*/ 735866 w 1200881"/>
                        <a:gd name="connsiteY36" fmla="*/ 35058 h 410409"/>
                        <a:gd name="connsiteX37" fmla="*/ 247448 w 1200881"/>
                        <a:gd name="connsiteY37" fmla="*/ 35058 h 410409"/>
                        <a:gd name="connsiteX38" fmla="*/ 223837 w 1200881"/>
                        <a:gd name="connsiteY38" fmla="*/ 14525 h 410409"/>
                        <a:gd name="connsiteX39" fmla="*/ 141721 w 1200881"/>
                        <a:gd name="connsiteY39" fmla="*/ 3714 h 410409"/>
                        <a:gd name="connsiteX40" fmla="*/ 121367 w 1200881"/>
                        <a:gd name="connsiteY40" fmla="*/ 12605 h 410409"/>
                        <a:gd name="connsiteX41" fmla="*/ 112765 w 1200881"/>
                        <a:gd name="connsiteY41" fmla="*/ 11473 h 410409"/>
                        <a:gd name="connsiteX42" fmla="*/ 18847 w 1200881"/>
                        <a:gd name="connsiteY42" fmla="*/ 36638 h 410409"/>
                        <a:gd name="connsiteX43" fmla="*/ 872 w 1200881"/>
                        <a:gd name="connsiteY43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735866 w 1200881"/>
                        <a:gd name="connsiteY35" fmla="*/ 35058 h 410409"/>
                        <a:gd name="connsiteX36" fmla="*/ 247448 w 1200881"/>
                        <a:gd name="connsiteY36" fmla="*/ 35058 h 410409"/>
                        <a:gd name="connsiteX37" fmla="*/ 223837 w 1200881"/>
                        <a:gd name="connsiteY37" fmla="*/ 14525 h 410409"/>
                        <a:gd name="connsiteX38" fmla="*/ 141721 w 1200881"/>
                        <a:gd name="connsiteY38" fmla="*/ 3714 h 410409"/>
                        <a:gd name="connsiteX39" fmla="*/ 121367 w 1200881"/>
                        <a:gd name="connsiteY39" fmla="*/ 12605 h 410409"/>
                        <a:gd name="connsiteX40" fmla="*/ 112765 w 1200881"/>
                        <a:gd name="connsiteY40" fmla="*/ 11473 h 410409"/>
                        <a:gd name="connsiteX41" fmla="*/ 18847 w 1200881"/>
                        <a:gd name="connsiteY41" fmla="*/ 36638 h 410409"/>
                        <a:gd name="connsiteX42" fmla="*/ 872 w 1200881"/>
                        <a:gd name="connsiteY42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21367 w 1200881"/>
                        <a:gd name="connsiteY38" fmla="*/ 12605 h 410409"/>
                        <a:gd name="connsiteX39" fmla="*/ 112765 w 1200881"/>
                        <a:gd name="connsiteY39" fmla="*/ 11473 h 410409"/>
                        <a:gd name="connsiteX40" fmla="*/ 18847 w 1200881"/>
                        <a:gd name="connsiteY40" fmla="*/ 36638 h 410409"/>
                        <a:gd name="connsiteX41" fmla="*/ 872 w 1200881"/>
                        <a:gd name="connsiteY41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12765 w 1200881"/>
                        <a:gd name="connsiteY38" fmla="*/ 11473 h 410409"/>
                        <a:gd name="connsiteX39" fmla="*/ 18847 w 1200881"/>
                        <a:gd name="connsiteY39" fmla="*/ 36638 h 410409"/>
                        <a:gd name="connsiteX40" fmla="*/ 872 w 1200881"/>
                        <a:gd name="connsiteY40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8847 w 1200881"/>
                        <a:gd name="connsiteY38" fmla="*/ 36638 h 410409"/>
                        <a:gd name="connsiteX39" fmla="*/ 872 w 1200881"/>
                        <a:gd name="connsiteY39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50884 w 1200881"/>
                        <a:gd name="connsiteY23" fmla="*/ 248370 h 410409"/>
                        <a:gd name="connsiteX24" fmla="*/ 286725 w 1200881"/>
                        <a:gd name="connsiteY24" fmla="*/ 198176 h 410409"/>
                        <a:gd name="connsiteX25" fmla="*/ 287497 w 1200881"/>
                        <a:gd name="connsiteY25" fmla="*/ 175935 h 410409"/>
                        <a:gd name="connsiteX26" fmla="*/ 704247 w 1200881"/>
                        <a:gd name="connsiteY26" fmla="*/ 181209 h 410409"/>
                        <a:gd name="connsiteX27" fmla="*/ 1082974 w 1200881"/>
                        <a:gd name="connsiteY27" fmla="*/ 399866 h 410409"/>
                        <a:gd name="connsiteX28" fmla="*/ 1190340 w 1200881"/>
                        <a:gd name="connsiteY28" fmla="*/ 371098 h 410409"/>
                        <a:gd name="connsiteX29" fmla="*/ 1190338 w 1200881"/>
                        <a:gd name="connsiteY29" fmla="*/ 371098 h 410409"/>
                        <a:gd name="connsiteX30" fmla="*/ 1161570 w 1200881"/>
                        <a:gd name="connsiteY30" fmla="*/ 263733 h 410409"/>
                        <a:gd name="connsiteX31" fmla="*/ 782844 w 1200881"/>
                        <a:gd name="connsiteY31" fmla="*/ 45075 h 410409"/>
                        <a:gd name="connsiteX32" fmla="*/ 753261 w 1200881"/>
                        <a:gd name="connsiteY32" fmla="*/ 35127 h 410409"/>
                        <a:gd name="connsiteX33" fmla="*/ 740587 w 1200881"/>
                        <a:gd name="connsiteY33" fmla="*/ 36011 h 410409"/>
                        <a:gd name="connsiteX34" fmla="*/ 247448 w 1200881"/>
                        <a:gd name="connsiteY34" fmla="*/ 35058 h 410409"/>
                        <a:gd name="connsiteX35" fmla="*/ 223837 w 1200881"/>
                        <a:gd name="connsiteY35" fmla="*/ 14525 h 410409"/>
                        <a:gd name="connsiteX36" fmla="*/ 141721 w 1200881"/>
                        <a:gd name="connsiteY36" fmla="*/ 3714 h 410409"/>
                        <a:gd name="connsiteX37" fmla="*/ 18847 w 1200881"/>
                        <a:gd name="connsiteY37" fmla="*/ 36638 h 410409"/>
                        <a:gd name="connsiteX38" fmla="*/ 872 w 1200881"/>
                        <a:gd name="connsiteY38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250884 w 1200881"/>
                        <a:gd name="connsiteY22" fmla="*/ 248370 h 410409"/>
                        <a:gd name="connsiteX23" fmla="*/ 286725 w 1200881"/>
                        <a:gd name="connsiteY23" fmla="*/ 198176 h 410409"/>
                        <a:gd name="connsiteX24" fmla="*/ 287497 w 1200881"/>
                        <a:gd name="connsiteY24" fmla="*/ 175935 h 410409"/>
                        <a:gd name="connsiteX25" fmla="*/ 704247 w 1200881"/>
                        <a:gd name="connsiteY25" fmla="*/ 181209 h 410409"/>
                        <a:gd name="connsiteX26" fmla="*/ 1082974 w 1200881"/>
                        <a:gd name="connsiteY26" fmla="*/ 399866 h 410409"/>
                        <a:gd name="connsiteX27" fmla="*/ 1190340 w 1200881"/>
                        <a:gd name="connsiteY27" fmla="*/ 371098 h 410409"/>
                        <a:gd name="connsiteX28" fmla="*/ 1190338 w 1200881"/>
                        <a:gd name="connsiteY28" fmla="*/ 371098 h 410409"/>
                        <a:gd name="connsiteX29" fmla="*/ 1161570 w 1200881"/>
                        <a:gd name="connsiteY29" fmla="*/ 263733 h 410409"/>
                        <a:gd name="connsiteX30" fmla="*/ 782844 w 1200881"/>
                        <a:gd name="connsiteY30" fmla="*/ 45075 h 410409"/>
                        <a:gd name="connsiteX31" fmla="*/ 753261 w 1200881"/>
                        <a:gd name="connsiteY31" fmla="*/ 35127 h 410409"/>
                        <a:gd name="connsiteX32" fmla="*/ 740587 w 1200881"/>
                        <a:gd name="connsiteY32" fmla="*/ 36011 h 410409"/>
                        <a:gd name="connsiteX33" fmla="*/ 247448 w 1200881"/>
                        <a:gd name="connsiteY33" fmla="*/ 35058 h 410409"/>
                        <a:gd name="connsiteX34" fmla="*/ 223837 w 1200881"/>
                        <a:gd name="connsiteY34" fmla="*/ 14525 h 410409"/>
                        <a:gd name="connsiteX35" fmla="*/ 141721 w 1200881"/>
                        <a:gd name="connsiteY35" fmla="*/ 3714 h 410409"/>
                        <a:gd name="connsiteX36" fmla="*/ 18847 w 1200881"/>
                        <a:gd name="connsiteY36" fmla="*/ 36638 h 410409"/>
                        <a:gd name="connsiteX37" fmla="*/ 872 w 1200881"/>
                        <a:gd name="connsiteY37" fmla="*/ 67771 h 4104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1200881" h="410409">
                          <a:moveTo>
                            <a:pt x="872" y="67771"/>
                          </a:moveTo>
                          <a:lnTo>
                            <a:pt x="3880" y="78994"/>
                          </a:lnTo>
                          <a:cubicBezTo>
                            <a:pt x="7513" y="92555"/>
                            <a:pt x="21452" y="100602"/>
                            <a:pt x="35013" y="96969"/>
                          </a:cubicBezTo>
                          <a:lnTo>
                            <a:pt x="36414" y="96593"/>
                          </a:lnTo>
                          <a:lnTo>
                            <a:pt x="20099" y="109113"/>
                          </a:lnTo>
                          <a:cubicBezTo>
                            <a:pt x="16660" y="115068"/>
                            <a:pt x="15494" y="122336"/>
                            <a:pt x="17414" y="129504"/>
                          </a:cubicBezTo>
                          <a:lnTo>
                            <a:pt x="19670" y="137922"/>
                          </a:lnTo>
                          <a:cubicBezTo>
                            <a:pt x="23511" y="152257"/>
                            <a:pt x="38246" y="160764"/>
                            <a:pt x="52581" y="156923"/>
                          </a:cubicBezTo>
                          <a:lnTo>
                            <a:pt x="53982" y="156548"/>
                          </a:lnTo>
                          <a:lnTo>
                            <a:pt x="36785" y="169744"/>
                          </a:lnTo>
                          <a:cubicBezTo>
                            <a:pt x="33161" y="176022"/>
                            <a:pt x="31931" y="183682"/>
                            <a:pt x="33955" y="191237"/>
                          </a:cubicBezTo>
                          <a:lnTo>
                            <a:pt x="35459" y="196848"/>
                          </a:lnTo>
                          <a:cubicBezTo>
                            <a:pt x="39508" y="211958"/>
                            <a:pt x="55040" y="220926"/>
                            <a:pt x="70150" y="216877"/>
                          </a:cubicBezTo>
                          <a:lnTo>
                            <a:pt x="90079" y="211537"/>
                          </a:lnTo>
                          <a:lnTo>
                            <a:pt x="90079" y="211537"/>
                          </a:lnTo>
                          <a:lnTo>
                            <a:pt x="70150" y="216877"/>
                          </a:lnTo>
                          <a:cubicBezTo>
                            <a:pt x="55040" y="220926"/>
                            <a:pt x="46073" y="236458"/>
                            <a:pt x="50121" y="251568"/>
                          </a:cubicBezTo>
                          <a:lnTo>
                            <a:pt x="51625" y="257179"/>
                          </a:lnTo>
                          <a:cubicBezTo>
                            <a:pt x="55674" y="272289"/>
                            <a:pt x="71206" y="281257"/>
                            <a:pt x="86316" y="277208"/>
                          </a:cubicBezTo>
                          <a:lnTo>
                            <a:pt x="135898" y="263923"/>
                          </a:lnTo>
                          <a:lnTo>
                            <a:pt x="146586" y="289726"/>
                          </a:lnTo>
                          <a:cubicBezTo>
                            <a:pt x="153420" y="296560"/>
                            <a:pt x="155907" y="307680"/>
                            <a:pt x="173290" y="300787"/>
                          </a:cubicBezTo>
                          <a:cubicBezTo>
                            <a:pt x="190673" y="293894"/>
                            <a:pt x="231978" y="265472"/>
                            <a:pt x="250884" y="248370"/>
                          </a:cubicBezTo>
                          <a:cubicBezTo>
                            <a:pt x="267516" y="235410"/>
                            <a:pt x="279925" y="217879"/>
                            <a:pt x="286725" y="198176"/>
                          </a:cubicBezTo>
                          <a:cubicBezTo>
                            <a:pt x="286982" y="190762"/>
                            <a:pt x="287240" y="183349"/>
                            <a:pt x="287497" y="175935"/>
                          </a:cubicBezTo>
                          <a:lnTo>
                            <a:pt x="704247" y="181209"/>
                          </a:lnTo>
                          <a:lnTo>
                            <a:pt x="1082974" y="399866"/>
                          </a:lnTo>
                          <a:cubicBezTo>
                            <a:pt x="1120567" y="421570"/>
                            <a:pt x="1168636" y="408690"/>
                            <a:pt x="1190340" y="371098"/>
                          </a:cubicBezTo>
                          <a:lnTo>
                            <a:pt x="1190338" y="371098"/>
                          </a:lnTo>
                          <a:cubicBezTo>
                            <a:pt x="1212042" y="333506"/>
                            <a:pt x="1199162" y="285437"/>
                            <a:pt x="1161570" y="263733"/>
                          </a:cubicBezTo>
                          <a:lnTo>
                            <a:pt x="782844" y="45075"/>
                          </a:lnTo>
                          <a:cubicBezTo>
                            <a:pt x="773446" y="39649"/>
                            <a:pt x="763393" y="36385"/>
                            <a:pt x="753261" y="35127"/>
                          </a:cubicBezTo>
                          <a:lnTo>
                            <a:pt x="740587" y="36011"/>
                          </a:lnTo>
                          <a:lnTo>
                            <a:pt x="247448" y="35058"/>
                          </a:lnTo>
                          <a:lnTo>
                            <a:pt x="223837" y="14525"/>
                          </a:lnTo>
                          <a:cubicBezTo>
                            <a:pt x="199852" y="677"/>
                            <a:pt x="170586" y="-4020"/>
                            <a:pt x="141721" y="3714"/>
                          </a:cubicBezTo>
                          <a:lnTo>
                            <a:pt x="18847" y="36638"/>
                          </a:lnTo>
                          <a:cubicBezTo>
                            <a:pt x="5286" y="40272"/>
                            <a:pt x="-2761" y="54210"/>
                            <a:pt x="872" y="67771"/>
                          </a:cubicBezTo>
                          <a:close/>
                        </a:path>
                      </a:pathLst>
                    </a:cu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81" name="台形 280">
                      <a:extLst>
                        <a:ext uri="{FF2B5EF4-FFF2-40B4-BE49-F238E27FC236}">
                          <a16:creationId xmlns:a16="http://schemas.microsoft.com/office/drawing/2014/main" id="{8D297B24-E541-4069-A764-37B9DC5605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4775" y="4720910"/>
                      <a:ext cx="158750" cy="136525"/>
                    </a:xfrm>
                    <a:prstGeom prst="trapezoid">
                      <a:avLst/>
                    </a:pr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82" name="フリーフォーム: 図形 281">
                      <a:extLst>
                        <a:ext uri="{FF2B5EF4-FFF2-40B4-BE49-F238E27FC236}">
                          <a16:creationId xmlns:a16="http://schemas.microsoft.com/office/drawing/2014/main" id="{6310FD98-8B10-4D26-A7BC-3E5E96EF56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33487" y="4297998"/>
                      <a:ext cx="433388" cy="518285"/>
                    </a:xfrm>
                    <a:custGeom>
                      <a:avLst/>
                      <a:gdLst>
                        <a:gd name="connsiteX0" fmla="*/ 216694 w 433388"/>
                        <a:gd name="connsiteY0" fmla="*/ 0 h 518285"/>
                        <a:gd name="connsiteX1" fmla="*/ 433388 w 433388"/>
                        <a:gd name="connsiteY1" fmla="*/ 250032 h 518285"/>
                        <a:gd name="connsiteX2" fmla="*/ 416359 w 433388"/>
                        <a:gd name="connsiteY2" fmla="*/ 347356 h 518285"/>
                        <a:gd name="connsiteX3" fmla="*/ 411946 w 433388"/>
                        <a:gd name="connsiteY3" fmla="*/ 354909 h 518285"/>
                        <a:gd name="connsiteX4" fmla="*/ 412092 w 433388"/>
                        <a:gd name="connsiteY4" fmla="*/ 355207 h 518285"/>
                        <a:gd name="connsiteX5" fmla="*/ 367957 w 433388"/>
                        <a:gd name="connsiteY5" fmla="*/ 505585 h 518285"/>
                        <a:gd name="connsiteX6" fmla="*/ 366512 w 433388"/>
                        <a:gd name="connsiteY6" fmla="*/ 440207 h 518285"/>
                        <a:gd name="connsiteX7" fmla="*/ 366320 w 433388"/>
                        <a:gd name="connsiteY7" fmla="*/ 439360 h 518285"/>
                        <a:gd name="connsiteX8" fmla="*/ 365065 w 433388"/>
                        <a:gd name="connsiteY8" fmla="*/ 450037 h 518285"/>
                        <a:gd name="connsiteX9" fmla="*/ 317157 w 433388"/>
                        <a:gd name="connsiteY9" fmla="*/ 505585 h 518285"/>
                        <a:gd name="connsiteX10" fmla="*/ 316338 w 433388"/>
                        <a:gd name="connsiteY10" fmla="*/ 468516 h 518285"/>
                        <a:gd name="connsiteX11" fmla="*/ 301041 w 433388"/>
                        <a:gd name="connsiteY11" fmla="*/ 480416 h 518285"/>
                        <a:gd name="connsiteX12" fmla="*/ 297934 w 433388"/>
                        <a:gd name="connsiteY12" fmla="*/ 481529 h 518285"/>
                        <a:gd name="connsiteX13" fmla="*/ 296061 w 433388"/>
                        <a:gd name="connsiteY13" fmla="*/ 485140 h 518285"/>
                        <a:gd name="connsiteX14" fmla="*/ 266357 w 433388"/>
                        <a:gd name="connsiteY14" fmla="*/ 505585 h 518285"/>
                        <a:gd name="connsiteX15" fmla="*/ 266077 w 433388"/>
                        <a:gd name="connsiteY15" fmla="*/ 492939 h 518285"/>
                        <a:gd name="connsiteX16" fmla="*/ 260366 w 433388"/>
                        <a:gd name="connsiteY16" fmla="*/ 494985 h 518285"/>
                        <a:gd name="connsiteX17" fmla="*/ 216694 w 433388"/>
                        <a:gd name="connsiteY17" fmla="*/ 500064 h 518285"/>
                        <a:gd name="connsiteX18" fmla="*/ 178622 w 433388"/>
                        <a:gd name="connsiteY18" fmla="*/ 495636 h 518285"/>
                        <a:gd name="connsiteX19" fmla="*/ 178121 w 433388"/>
                        <a:gd name="connsiteY19" fmla="*/ 518285 h 518285"/>
                        <a:gd name="connsiteX20" fmla="*/ 148417 w 433388"/>
                        <a:gd name="connsiteY20" fmla="*/ 497840 h 518285"/>
                        <a:gd name="connsiteX21" fmla="*/ 140986 w 433388"/>
                        <a:gd name="connsiteY21" fmla="*/ 483510 h 518285"/>
                        <a:gd name="connsiteX22" fmla="*/ 132347 w 433388"/>
                        <a:gd name="connsiteY22" fmla="*/ 480416 h 518285"/>
                        <a:gd name="connsiteX23" fmla="*/ 121985 w 433388"/>
                        <a:gd name="connsiteY23" fmla="*/ 472355 h 518285"/>
                        <a:gd name="connsiteX24" fmla="*/ 120970 w 433388"/>
                        <a:gd name="connsiteY24" fmla="*/ 518285 h 518285"/>
                        <a:gd name="connsiteX25" fmla="*/ 73063 w 433388"/>
                        <a:gd name="connsiteY25" fmla="*/ 462737 h 518285"/>
                        <a:gd name="connsiteX26" fmla="*/ 71807 w 433388"/>
                        <a:gd name="connsiteY26" fmla="*/ 452060 h 518285"/>
                        <a:gd name="connsiteX27" fmla="*/ 71615 w 433388"/>
                        <a:gd name="connsiteY27" fmla="*/ 452907 h 518285"/>
                        <a:gd name="connsiteX28" fmla="*/ 70170 w 433388"/>
                        <a:gd name="connsiteY28" fmla="*/ 518285 h 518285"/>
                        <a:gd name="connsiteX29" fmla="*/ 26035 w 433388"/>
                        <a:gd name="connsiteY29" fmla="*/ 367907 h 518285"/>
                        <a:gd name="connsiteX30" fmla="*/ 27405 w 433388"/>
                        <a:gd name="connsiteY30" fmla="*/ 365114 h 518285"/>
                        <a:gd name="connsiteX31" fmla="*/ 17029 w 433388"/>
                        <a:gd name="connsiteY31" fmla="*/ 347356 h 518285"/>
                        <a:gd name="connsiteX32" fmla="*/ 0 w 433388"/>
                        <a:gd name="connsiteY32" fmla="*/ 250032 h 518285"/>
                        <a:gd name="connsiteX33" fmla="*/ 216694 w 433388"/>
                        <a:gd name="connsiteY33" fmla="*/ 0 h 5182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</a:cxnLst>
                      <a:rect l="l" t="t" r="r" b="b"/>
                      <a:pathLst>
                        <a:path w="433388" h="518285">
                          <a:moveTo>
                            <a:pt x="216694" y="0"/>
                          </a:moveTo>
                          <a:cubicBezTo>
                            <a:pt x="336371" y="0"/>
                            <a:pt x="433388" y="111943"/>
                            <a:pt x="433388" y="250032"/>
                          </a:cubicBezTo>
                          <a:cubicBezTo>
                            <a:pt x="433388" y="284555"/>
                            <a:pt x="427324" y="317443"/>
                            <a:pt x="416359" y="347356"/>
                          </a:cubicBezTo>
                          <a:lnTo>
                            <a:pt x="411946" y="354909"/>
                          </a:lnTo>
                          <a:lnTo>
                            <a:pt x="412092" y="355207"/>
                          </a:lnTo>
                          <a:cubicBezTo>
                            <a:pt x="434358" y="422921"/>
                            <a:pt x="414598" y="490248"/>
                            <a:pt x="367957" y="505585"/>
                          </a:cubicBezTo>
                          <a:cubicBezTo>
                            <a:pt x="369829" y="484174"/>
                            <a:pt x="369279" y="462173"/>
                            <a:pt x="366512" y="440207"/>
                          </a:cubicBezTo>
                          <a:lnTo>
                            <a:pt x="366320" y="439360"/>
                          </a:lnTo>
                          <a:lnTo>
                            <a:pt x="365065" y="450037"/>
                          </a:lnTo>
                          <a:cubicBezTo>
                            <a:pt x="357078" y="477250"/>
                            <a:pt x="340478" y="497916"/>
                            <a:pt x="317157" y="505585"/>
                          </a:cubicBezTo>
                          <a:lnTo>
                            <a:pt x="316338" y="468516"/>
                          </a:lnTo>
                          <a:lnTo>
                            <a:pt x="301041" y="480416"/>
                          </a:lnTo>
                          <a:lnTo>
                            <a:pt x="297934" y="481529"/>
                          </a:lnTo>
                          <a:lnTo>
                            <a:pt x="296061" y="485140"/>
                          </a:lnTo>
                          <a:cubicBezTo>
                            <a:pt x="287997" y="494667"/>
                            <a:pt x="278017" y="501751"/>
                            <a:pt x="266357" y="505585"/>
                          </a:cubicBezTo>
                          <a:lnTo>
                            <a:pt x="266077" y="492939"/>
                          </a:lnTo>
                          <a:lnTo>
                            <a:pt x="260366" y="494985"/>
                          </a:lnTo>
                          <a:cubicBezTo>
                            <a:pt x="246259" y="498315"/>
                            <a:pt x="231654" y="500064"/>
                            <a:pt x="216694" y="500064"/>
                          </a:cubicBezTo>
                          <a:lnTo>
                            <a:pt x="178622" y="495636"/>
                          </a:lnTo>
                          <a:lnTo>
                            <a:pt x="178121" y="518285"/>
                          </a:lnTo>
                          <a:cubicBezTo>
                            <a:pt x="166461" y="514451"/>
                            <a:pt x="156481" y="507367"/>
                            <a:pt x="148417" y="497840"/>
                          </a:cubicBezTo>
                          <a:lnTo>
                            <a:pt x="140986" y="483510"/>
                          </a:lnTo>
                          <a:lnTo>
                            <a:pt x="132347" y="480416"/>
                          </a:lnTo>
                          <a:lnTo>
                            <a:pt x="121985" y="472355"/>
                          </a:lnTo>
                          <a:lnTo>
                            <a:pt x="120970" y="518285"/>
                          </a:lnTo>
                          <a:cubicBezTo>
                            <a:pt x="97650" y="510616"/>
                            <a:pt x="81049" y="489950"/>
                            <a:pt x="73063" y="462737"/>
                          </a:cubicBezTo>
                          <a:lnTo>
                            <a:pt x="71807" y="452060"/>
                          </a:lnTo>
                          <a:lnTo>
                            <a:pt x="71615" y="452907"/>
                          </a:lnTo>
                          <a:cubicBezTo>
                            <a:pt x="68848" y="474873"/>
                            <a:pt x="68298" y="496874"/>
                            <a:pt x="70170" y="518285"/>
                          </a:cubicBezTo>
                          <a:cubicBezTo>
                            <a:pt x="23529" y="502948"/>
                            <a:pt x="3769" y="435621"/>
                            <a:pt x="26035" y="367907"/>
                          </a:cubicBezTo>
                          <a:lnTo>
                            <a:pt x="27405" y="365114"/>
                          </a:lnTo>
                          <a:lnTo>
                            <a:pt x="17029" y="347356"/>
                          </a:lnTo>
                          <a:cubicBezTo>
                            <a:pt x="6064" y="317443"/>
                            <a:pt x="0" y="284555"/>
                            <a:pt x="0" y="250032"/>
                          </a:cubicBezTo>
                          <a:cubicBezTo>
                            <a:pt x="0" y="111943"/>
                            <a:pt x="97017" y="0"/>
                            <a:pt x="216694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83" name="四角形: 上の 2 つの角を丸める 282">
                      <a:extLst>
                        <a:ext uri="{FF2B5EF4-FFF2-40B4-BE49-F238E27FC236}">
                          <a16:creationId xmlns:a16="http://schemas.microsoft.com/office/drawing/2014/main" id="{300D246A-B342-48E2-8FA1-4E272C7A44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28737" y="4826321"/>
                      <a:ext cx="242888" cy="62228"/>
                    </a:xfrm>
                    <a:prstGeom prst="round2SameRect">
                      <a:avLst/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84" name="フリーフォーム: 図形 283">
                      <a:extLst>
                        <a:ext uri="{FF2B5EF4-FFF2-40B4-BE49-F238E27FC236}">
                          <a16:creationId xmlns:a16="http://schemas.microsoft.com/office/drawing/2014/main" id="{622B0143-4C34-4040-ABE6-DA6919C2F4E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381887" y="4494609"/>
                      <a:ext cx="712852" cy="243622"/>
                    </a:xfrm>
                    <a:custGeom>
                      <a:avLst/>
                      <a:gdLst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698266 w 1200881"/>
                        <a:gd name="connsiteY27" fmla="*/ 175934 h 410409"/>
                        <a:gd name="connsiteX28" fmla="*/ 704247 w 1200881"/>
                        <a:gd name="connsiteY28" fmla="*/ 181209 h 410409"/>
                        <a:gd name="connsiteX29" fmla="*/ 1082974 w 1200881"/>
                        <a:gd name="connsiteY29" fmla="*/ 399866 h 410409"/>
                        <a:gd name="connsiteX30" fmla="*/ 1190340 w 1200881"/>
                        <a:gd name="connsiteY30" fmla="*/ 371098 h 410409"/>
                        <a:gd name="connsiteX31" fmla="*/ 1190338 w 1200881"/>
                        <a:gd name="connsiteY31" fmla="*/ 371098 h 410409"/>
                        <a:gd name="connsiteX32" fmla="*/ 1161570 w 1200881"/>
                        <a:gd name="connsiteY32" fmla="*/ 263733 h 410409"/>
                        <a:gd name="connsiteX33" fmla="*/ 782844 w 1200881"/>
                        <a:gd name="connsiteY33" fmla="*/ 45075 h 410409"/>
                        <a:gd name="connsiteX34" fmla="*/ 753261 w 1200881"/>
                        <a:gd name="connsiteY34" fmla="*/ 35127 h 410409"/>
                        <a:gd name="connsiteX35" fmla="*/ 740587 w 1200881"/>
                        <a:gd name="connsiteY35" fmla="*/ 36011 h 410409"/>
                        <a:gd name="connsiteX36" fmla="*/ 735866 w 1200881"/>
                        <a:gd name="connsiteY36" fmla="*/ 35058 h 410409"/>
                        <a:gd name="connsiteX37" fmla="*/ 247448 w 1200881"/>
                        <a:gd name="connsiteY37" fmla="*/ 35058 h 410409"/>
                        <a:gd name="connsiteX38" fmla="*/ 223837 w 1200881"/>
                        <a:gd name="connsiteY38" fmla="*/ 14525 h 410409"/>
                        <a:gd name="connsiteX39" fmla="*/ 141721 w 1200881"/>
                        <a:gd name="connsiteY39" fmla="*/ 3714 h 410409"/>
                        <a:gd name="connsiteX40" fmla="*/ 121367 w 1200881"/>
                        <a:gd name="connsiteY40" fmla="*/ 12605 h 410409"/>
                        <a:gd name="connsiteX41" fmla="*/ 112765 w 1200881"/>
                        <a:gd name="connsiteY41" fmla="*/ 11473 h 410409"/>
                        <a:gd name="connsiteX42" fmla="*/ 18847 w 1200881"/>
                        <a:gd name="connsiteY42" fmla="*/ 36638 h 410409"/>
                        <a:gd name="connsiteX43" fmla="*/ 872 w 1200881"/>
                        <a:gd name="connsiteY43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735866 w 1200881"/>
                        <a:gd name="connsiteY35" fmla="*/ 35058 h 410409"/>
                        <a:gd name="connsiteX36" fmla="*/ 247448 w 1200881"/>
                        <a:gd name="connsiteY36" fmla="*/ 35058 h 410409"/>
                        <a:gd name="connsiteX37" fmla="*/ 223837 w 1200881"/>
                        <a:gd name="connsiteY37" fmla="*/ 14525 h 410409"/>
                        <a:gd name="connsiteX38" fmla="*/ 141721 w 1200881"/>
                        <a:gd name="connsiteY38" fmla="*/ 3714 h 410409"/>
                        <a:gd name="connsiteX39" fmla="*/ 121367 w 1200881"/>
                        <a:gd name="connsiteY39" fmla="*/ 12605 h 410409"/>
                        <a:gd name="connsiteX40" fmla="*/ 112765 w 1200881"/>
                        <a:gd name="connsiteY40" fmla="*/ 11473 h 410409"/>
                        <a:gd name="connsiteX41" fmla="*/ 18847 w 1200881"/>
                        <a:gd name="connsiteY41" fmla="*/ 36638 h 410409"/>
                        <a:gd name="connsiteX42" fmla="*/ 872 w 1200881"/>
                        <a:gd name="connsiteY42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21367 w 1200881"/>
                        <a:gd name="connsiteY38" fmla="*/ 12605 h 410409"/>
                        <a:gd name="connsiteX39" fmla="*/ 112765 w 1200881"/>
                        <a:gd name="connsiteY39" fmla="*/ 11473 h 410409"/>
                        <a:gd name="connsiteX40" fmla="*/ 18847 w 1200881"/>
                        <a:gd name="connsiteY40" fmla="*/ 36638 h 410409"/>
                        <a:gd name="connsiteX41" fmla="*/ 872 w 1200881"/>
                        <a:gd name="connsiteY41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12765 w 1200881"/>
                        <a:gd name="connsiteY38" fmla="*/ 11473 h 410409"/>
                        <a:gd name="connsiteX39" fmla="*/ 18847 w 1200881"/>
                        <a:gd name="connsiteY39" fmla="*/ 36638 h 410409"/>
                        <a:gd name="connsiteX40" fmla="*/ 872 w 1200881"/>
                        <a:gd name="connsiteY40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8847 w 1200881"/>
                        <a:gd name="connsiteY38" fmla="*/ 36638 h 410409"/>
                        <a:gd name="connsiteX39" fmla="*/ 872 w 1200881"/>
                        <a:gd name="connsiteY39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50884 w 1200881"/>
                        <a:gd name="connsiteY23" fmla="*/ 248370 h 410409"/>
                        <a:gd name="connsiteX24" fmla="*/ 286725 w 1200881"/>
                        <a:gd name="connsiteY24" fmla="*/ 198176 h 410409"/>
                        <a:gd name="connsiteX25" fmla="*/ 287497 w 1200881"/>
                        <a:gd name="connsiteY25" fmla="*/ 175935 h 410409"/>
                        <a:gd name="connsiteX26" fmla="*/ 704247 w 1200881"/>
                        <a:gd name="connsiteY26" fmla="*/ 181209 h 410409"/>
                        <a:gd name="connsiteX27" fmla="*/ 1082974 w 1200881"/>
                        <a:gd name="connsiteY27" fmla="*/ 399866 h 410409"/>
                        <a:gd name="connsiteX28" fmla="*/ 1190340 w 1200881"/>
                        <a:gd name="connsiteY28" fmla="*/ 371098 h 410409"/>
                        <a:gd name="connsiteX29" fmla="*/ 1190338 w 1200881"/>
                        <a:gd name="connsiteY29" fmla="*/ 371098 h 410409"/>
                        <a:gd name="connsiteX30" fmla="*/ 1161570 w 1200881"/>
                        <a:gd name="connsiteY30" fmla="*/ 263733 h 410409"/>
                        <a:gd name="connsiteX31" fmla="*/ 782844 w 1200881"/>
                        <a:gd name="connsiteY31" fmla="*/ 45075 h 410409"/>
                        <a:gd name="connsiteX32" fmla="*/ 753261 w 1200881"/>
                        <a:gd name="connsiteY32" fmla="*/ 35127 h 410409"/>
                        <a:gd name="connsiteX33" fmla="*/ 740587 w 1200881"/>
                        <a:gd name="connsiteY33" fmla="*/ 36011 h 410409"/>
                        <a:gd name="connsiteX34" fmla="*/ 247448 w 1200881"/>
                        <a:gd name="connsiteY34" fmla="*/ 35058 h 410409"/>
                        <a:gd name="connsiteX35" fmla="*/ 223837 w 1200881"/>
                        <a:gd name="connsiteY35" fmla="*/ 14525 h 410409"/>
                        <a:gd name="connsiteX36" fmla="*/ 141721 w 1200881"/>
                        <a:gd name="connsiteY36" fmla="*/ 3714 h 410409"/>
                        <a:gd name="connsiteX37" fmla="*/ 18847 w 1200881"/>
                        <a:gd name="connsiteY37" fmla="*/ 36638 h 410409"/>
                        <a:gd name="connsiteX38" fmla="*/ 872 w 1200881"/>
                        <a:gd name="connsiteY38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250884 w 1200881"/>
                        <a:gd name="connsiteY22" fmla="*/ 248370 h 410409"/>
                        <a:gd name="connsiteX23" fmla="*/ 286725 w 1200881"/>
                        <a:gd name="connsiteY23" fmla="*/ 198176 h 410409"/>
                        <a:gd name="connsiteX24" fmla="*/ 287497 w 1200881"/>
                        <a:gd name="connsiteY24" fmla="*/ 175935 h 410409"/>
                        <a:gd name="connsiteX25" fmla="*/ 704247 w 1200881"/>
                        <a:gd name="connsiteY25" fmla="*/ 181209 h 410409"/>
                        <a:gd name="connsiteX26" fmla="*/ 1082974 w 1200881"/>
                        <a:gd name="connsiteY26" fmla="*/ 399866 h 410409"/>
                        <a:gd name="connsiteX27" fmla="*/ 1190340 w 1200881"/>
                        <a:gd name="connsiteY27" fmla="*/ 371098 h 410409"/>
                        <a:gd name="connsiteX28" fmla="*/ 1190338 w 1200881"/>
                        <a:gd name="connsiteY28" fmla="*/ 371098 h 410409"/>
                        <a:gd name="connsiteX29" fmla="*/ 1161570 w 1200881"/>
                        <a:gd name="connsiteY29" fmla="*/ 263733 h 410409"/>
                        <a:gd name="connsiteX30" fmla="*/ 782844 w 1200881"/>
                        <a:gd name="connsiteY30" fmla="*/ 45075 h 410409"/>
                        <a:gd name="connsiteX31" fmla="*/ 753261 w 1200881"/>
                        <a:gd name="connsiteY31" fmla="*/ 35127 h 410409"/>
                        <a:gd name="connsiteX32" fmla="*/ 740587 w 1200881"/>
                        <a:gd name="connsiteY32" fmla="*/ 36011 h 410409"/>
                        <a:gd name="connsiteX33" fmla="*/ 247448 w 1200881"/>
                        <a:gd name="connsiteY33" fmla="*/ 35058 h 410409"/>
                        <a:gd name="connsiteX34" fmla="*/ 223837 w 1200881"/>
                        <a:gd name="connsiteY34" fmla="*/ 14525 h 410409"/>
                        <a:gd name="connsiteX35" fmla="*/ 141721 w 1200881"/>
                        <a:gd name="connsiteY35" fmla="*/ 3714 h 410409"/>
                        <a:gd name="connsiteX36" fmla="*/ 18847 w 1200881"/>
                        <a:gd name="connsiteY36" fmla="*/ 36638 h 410409"/>
                        <a:gd name="connsiteX37" fmla="*/ 872 w 1200881"/>
                        <a:gd name="connsiteY37" fmla="*/ 67771 h 4104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1200881" h="410409">
                          <a:moveTo>
                            <a:pt x="872" y="67771"/>
                          </a:moveTo>
                          <a:lnTo>
                            <a:pt x="3880" y="78994"/>
                          </a:lnTo>
                          <a:cubicBezTo>
                            <a:pt x="7513" y="92555"/>
                            <a:pt x="21452" y="100602"/>
                            <a:pt x="35013" y="96969"/>
                          </a:cubicBezTo>
                          <a:lnTo>
                            <a:pt x="36414" y="96593"/>
                          </a:lnTo>
                          <a:lnTo>
                            <a:pt x="20099" y="109113"/>
                          </a:lnTo>
                          <a:cubicBezTo>
                            <a:pt x="16660" y="115068"/>
                            <a:pt x="15494" y="122336"/>
                            <a:pt x="17414" y="129504"/>
                          </a:cubicBezTo>
                          <a:lnTo>
                            <a:pt x="19670" y="137922"/>
                          </a:lnTo>
                          <a:cubicBezTo>
                            <a:pt x="23511" y="152257"/>
                            <a:pt x="38246" y="160764"/>
                            <a:pt x="52581" y="156923"/>
                          </a:cubicBezTo>
                          <a:lnTo>
                            <a:pt x="53982" y="156548"/>
                          </a:lnTo>
                          <a:lnTo>
                            <a:pt x="36785" y="169744"/>
                          </a:lnTo>
                          <a:cubicBezTo>
                            <a:pt x="33161" y="176022"/>
                            <a:pt x="31931" y="183682"/>
                            <a:pt x="33955" y="191237"/>
                          </a:cubicBezTo>
                          <a:lnTo>
                            <a:pt x="35459" y="196848"/>
                          </a:lnTo>
                          <a:cubicBezTo>
                            <a:pt x="39508" y="211958"/>
                            <a:pt x="55040" y="220926"/>
                            <a:pt x="70150" y="216877"/>
                          </a:cubicBezTo>
                          <a:lnTo>
                            <a:pt x="90079" y="211537"/>
                          </a:lnTo>
                          <a:lnTo>
                            <a:pt x="90079" y="211537"/>
                          </a:lnTo>
                          <a:lnTo>
                            <a:pt x="70150" y="216877"/>
                          </a:lnTo>
                          <a:cubicBezTo>
                            <a:pt x="55040" y="220926"/>
                            <a:pt x="46073" y="236458"/>
                            <a:pt x="50121" y="251568"/>
                          </a:cubicBezTo>
                          <a:lnTo>
                            <a:pt x="51625" y="257179"/>
                          </a:lnTo>
                          <a:cubicBezTo>
                            <a:pt x="55674" y="272289"/>
                            <a:pt x="71206" y="281257"/>
                            <a:pt x="86316" y="277208"/>
                          </a:cubicBezTo>
                          <a:lnTo>
                            <a:pt x="135898" y="263923"/>
                          </a:lnTo>
                          <a:lnTo>
                            <a:pt x="146586" y="289726"/>
                          </a:lnTo>
                          <a:cubicBezTo>
                            <a:pt x="153420" y="296560"/>
                            <a:pt x="155907" y="307680"/>
                            <a:pt x="173290" y="300787"/>
                          </a:cubicBezTo>
                          <a:cubicBezTo>
                            <a:pt x="190673" y="293894"/>
                            <a:pt x="231978" y="265472"/>
                            <a:pt x="250884" y="248370"/>
                          </a:cubicBezTo>
                          <a:cubicBezTo>
                            <a:pt x="267516" y="235410"/>
                            <a:pt x="279925" y="217879"/>
                            <a:pt x="286725" y="198176"/>
                          </a:cubicBezTo>
                          <a:cubicBezTo>
                            <a:pt x="286982" y="190762"/>
                            <a:pt x="287240" y="183349"/>
                            <a:pt x="287497" y="175935"/>
                          </a:cubicBezTo>
                          <a:lnTo>
                            <a:pt x="704247" y="181209"/>
                          </a:lnTo>
                          <a:lnTo>
                            <a:pt x="1082974" y="399866"/>
                          </a:lnTo>
                          <a:cubicBezTo>
                            <a:pt x="1120567" y="421570"/>
                            <a:pt x="1168636" y="408690"/>
                            <a:pt x="1190340" y="371098"/>
                          </a:cubicBezTo>
                          <a:lnTo>
                            <a:pt x="1190338" y="371098"/>
                          </a:lnTo>
                          <a:cubicBezTo>
                            <a:pt x="1212042" y="333506"/>
                            <a:pt x="1199162" y="285437"/>
                            <a:pt x="1161570" y="263733"/>
                          </a:cubicBezTo>
                          <a:lnTo>
                            <a:pt x="782844" y="45075"/>
                          </a:lnTo>
                          <a:cubicBezTo>
                            <a:pt x="773446" y="39649"/>
                            <a:pt x="763393" y="36385"/>
                            <a:pt x="753261" y="35127"/>
                          </a:cubicBezTo>
                          <a:lnTo>
                            <a:pt x="740587" y="36011"/>
                          </a:lnTo>
                          <a:lnTo>
                            <a:pt x="247448" y="35058"/>
                          </a:lnTo>
                          <a:lnTo>
                            <a:pt x="223837" y="14525"/>
                          </a:lnTo>
                          <a:cubicBezTo>
                            <a:pt x="199852" y="677"/>
                            <a:pt x="170586" y="-4020"/>
                            <a:pt x="141721" y="3714"/>
                          </a:cubicBezTo>
                          <a:lnTo>
                            <a:pt x="18847" y="36638"/>
                          </a:lnTo>
                          <a:cubicBezTo>
                            <a:pt x="5286" y="40272"/>
                            <a:pt x="-2761" y="54210"/>
                            <a:pt x="872" y="67771"/>
                          </a:cubicBezTo>
                          <a:close/>
                        </a:path>
                      </a:pathLst>
                    </a:cu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85" name="台形 284">
                      <a:extLst>
                        <a:ext uri="{FF2B5EF4-FFF2-40B4-BE49-F238E27FC236}">
                          <a16:creationId xmlns:a16="http://schemas.microsoft.com/office/drawing/2014/main" id="{ED974CEA-A8EA-458A-A0A1-56EC1EBBD85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76337" y="4854575"/>
                      <a:ext cx="542926" cy="236543"/>
                    </a:xfrm>
                    <a:prstGeom prst="trapezoid">
                      <a:avLst>
                        <a:gd name="adj" fmla="val 33054"/>
                      </a:avLst>
                    </a:prstGeom>
                    <a:solidFill>
                      <a:srgbClr val="00206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71" name="グループ化 270">
                    <a:extLst>
                      <a:ext uri="{FF2B5EF4-FFF2-40B4-BE49-F238E27FC236}">
                        <a16:creationId xmlns:a16="http://schemas.microsoft.com/office/drawing/2014/main" id="{2E1123A1-A424-468E-9514-0D238B441D73}"/>
                      </a:ext>
                    </a:extLst>
                  </p:cNvPr>
                  <p:cNvGrpSpPr/>
                  <p:nvPr/>
                </p:nvGrpSpPr>
                <p:grpSpPr>
                  <a:xfrm>
                    <a:off x="364514" y="4390348"/>
                    <a:ext cx="399333" cy="81639"/>
                    <a:chOff x="1190992" y="3874292"/>
                    <a:chExt cx="514828" cy="105250"/>
                  </a:xfrm>
                </p:grpSpPr>
                <p:sp>
                  <p:nvSpPr>
                    <p:cNvPr id="272" name="四角形: 角を丸くする 271">
                      <a:extLst>
                        <a:ext uri="{FF2B5EF4-FFF2-40B4-BE49-F238E27FC236}">
                          <a16:creationId xmlns:a16="http://schemas.microsoft.com/office/drawing/2014/main" id="{4810A28D-5280-4B3B-92CF-C556C83FDE80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190992" y="3874294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73" name="四角形: 角を丸くする 272">
                      <a:extLst>
                        <a:ext uri="{FF2B5EF4-FFF2-40B4-BE49-F238E27FC236}">
                          <a16:creationId xmlns:a16="http://schemas.microsoft.com/office/drawing/2014/main" id="{A26B061B-8DD0-44DF-8626-897AB537E279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260048" y="3874294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74" name="四角形: 角を丸くする 273">
                      <a:extLst>
                        <a:ext uri="{FF2B5EF4-FFF2-40B4-BE49-F238E27FC236}">
                          <a16:creationId xmlns:a16="http://schemas.microsoft.com/office/drawing/2014/main" id="{A07D4B0F-DBF0-4A77-8868-EDD264BC7EC5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326725" y="3874293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75" name="四角形: 角を丸くする 274">
                      <a:extLst>
                        <a:ext uri="{FF2B5EF4-FFF2-40B4-BE49-F238E27FC236}">
                          <a16:creationId xmlns:a16="http://schemas.microsoft.com/office/drawing/2014/main" id="{E2709E54-4190-4941-9776-D937A6EC8182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395781" y="3874293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76" name="四角形: 角を丸くする 275">
                      <a:extLst>
                        <a:ext uri="{FF2B5EF4-FFF2-40B4-BE49-F238E27FC236}">
                          <a16:creationId xmlns:a16="http://schemas.microsoft.com/office/drawing/2014/main" id="{80022C5A-A553-4ADA-9EE1-212E7CF83989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457695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77" name="四角形: 角を丸くする 276">
                      <a:extLst>
                        <a:ext uri="{FF2B5EF4-FFF2-40B4-BE49-F238E27FC236}">
                          <a16:creationId xmlns:a16="http://schemas.microsoft.com/office/drawing/2014/main" id="{3CDD84E7-BFF1-4EA3-AECE-FB2EE29ED1F6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526751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78" name="四角形: 角を丸くする 277">
                      <a:extLst>
                        <a:ext uri="{FF2B5EF4-FFF2-40B4-BE49-F238E27FC236}">
                          <a16:creationId xmlns:a16="http://schemas.microsoft.com/office/drawing/2014/main" id="{E344023D-CB78-4467-B528-CAD04E5D3DEE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591045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79" name="四角形: 角を丸くする 278">
                      <a:extLst>
                        <a:ext uri="{FF2B5EF4-FFF2-40B4-BE49-F238E27FC236}">
                          <a16:creationId xmlns:a16="http://schemas.microsoft.com/office/drawing/2014/main" id="{C689680D-15FE-467C-841A-84A4CCC75ADE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660101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253" name="グループ化 252">
                  <a:extLst>
                    <a:ext uri="{FF2B5EF4-FFF2-40B4-BE49-F238E27FC236}">
                      <a16:creationId xmlns:a16="http://schemas.microsoft.com/office/drawing/2014/main" id="{F53A9009-8860-4381-A7B5-201E84B485BB}"/>
                    </a:ext>
                  </a:extLst>
                </p:cNvPr>
                <p:cNvGrpSpPr/>
                <p:nvPr/>
              </p:nvGrpSpPr>
              <p:grpSpPr>
                <a:xfrm>
                  <a:off x="2138161" y="4348163"/>
                  <a:ext cx="640594" cy="654786"/>
                  <a:chOff x="1047015" y="4259994"/>
                  <a:chExt cx="813109" cy="831124"/>
                </a:xfrm>
              </p:grpSpPr>
              <p:sp>
                <p:nvSpPr>
                  <p:cNvPr id="254" name="フリーフォーム: 図形 253">
                    <a:extLst>
                      <a:ext uri="{FF2B5EF4-FFF2-40B4-BE49-F238E27FC236}">
                        <a16:creationId xmlns:a16="http://schemas.microsoft.com/office/drawing/2014/main" id="{18A9662B-5867-4D8F-A271-A1AC9CCF0579}"/>
                      </a:ext>
                    </a:extLst>
                  </p:cNvPr>
                  <p:cNvSpPr/>
                  <p:nvPr/>
                </p:nvSpPr>
                <p:spPr>
                  <a:xfrm>
                    <a:off x="1233488" y="4293394"/>
                    <a:ext cx="435768" cy="564040"/>
                  </a:xfrm>
                  <a:custGeom>
                    <a:avLst/>
                    <a:gdLst>
                      <a:gd name="connsiteX0" fmla="*/ 217884 w 435768"/>
                      <a:gd name="connsiteY0" fmla="*/ 0 h 564040"/>
                      <a:gd name="connsiteX1" fmla="*/ 435768 w 435768"/>
                      <a:gd name="connsiteY1" fmla="*/ 247889 h 564040"/>
                      <a:gd name="connsiteX2" fmla="*/ 302694 w 435768"/>
                      <a:gd name="connsiteY2" fmla="*/ 476298 h 564040"/>
                      <a:gd name="connsiteX3" fmla="*/ 280097 w 435768"/>
                      <a:gd name="connsiteY3" fmla="*/ 484279 h 564040"/>
                      <a:gd name="connsiteX4" fmla="*/ 300037 w 435768"/>
                      <a:gd name="connsiteY4" fmla="*/ 564040 h 564040"/>
                      <a:gd name="connsiteX5" fmla="*/ 141287 w 435768"/>
                      <a:gd name="connsiteY5" fmla="*/ 564040 h 564040"/>
                      <a:gd name="connsiteX6" fmla="*/ 160777 w 435768"/>
                      <a:gd name="connsiteY6" fmla="*/ 486082 h 564040"/>
                      <a:gd name="connsiteX7" fmla="*/ 133074 w 435768"/>
                      <a:gd name="connsiteY7" fmla="*/ 476298 h 564040"/>
                      <a:gd name="connsiteX8" fmla="*/ 0 w 435768"/>
                      <a:gd name="connsiteY8" fmla="*/ 247889 h 564040"/>
                      <a:gd name="connsiteX9" fmla="*/ 217884 w 435768"/>
                      <a:gd name="connsiteY9" fmla="*/ 0 h 564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8" h="564040">
                        <a:moveTo>
                          <a:pt x="217884" y="0"/>
                        </a:moveTo>
                        <a:cubicBezTo>
                          <a:pt x="338218" y="0"/>
                          <a:pt x="435768" y="110984"/>
                          <a:pt x="435768" y="247889"/>
                        </a:cubicBezTo>
                        <a:cubicBezTo>
                          <a:pt x="435768" y="350568"/>
                          <a:pt x="380896" y="438666"/>
                          <a:pt x="302694" y="476298"/>
                        </a:cubicBezTo>
                        <a:lnTo>
                          <a:pt x="280097" y="484279"/>
                        </a:lnTo>
                        <a:lnTo>
                          <a:pt x="300037" y="564040"/>
                        </a:lnTo>
                        <a:lnTo>
                          <a:pt x="141287" y="564040"/>
                        </a:lnTo>
                        <a:lnTo>
                          <a:pt x="160777" y="486082"/>
                        </a:lnTo>
                        <a:lnTo>
                          <a:pt x="133074" y="476298"/>
                        </a:lnTo>
                        <a:cubicBezTo>
                          <a:pt x="54872" y="438666"/>
                          <a:pt x="0" y="350568"/>
                          <a:pt x="0" y="247889"/>
                        </a:cubicBezTo>
                        <a:cubicBezTo>
                          <a:pt x="0" y="110984"/>
                          <a:pt x="97550" y="0"/>
                          <a:pt x="217884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255" name="グループ化 254">
                    <a:extLst>
                      <a:ext uri="{FF2B5EF4-FFF2-40B4-BE49-F238E27FC236}">
                        <a16:creationId xmlns:a16="http://schemas.microsoft.com/office/drawing/2014/main" id="{2D001BE1-AF14-47D2-AB38-AB4E512955A6}"/>
                      </a:ext>
                    </a:extLst>
                  </p:cNvPr>
                  <p:cNvGrpSpPr/>
                  <p:nvPr/>
                </p:nvGrpSpPr>
                <p:grpSpPr>
                  <a:xfrm>
                    <a:off x="1047015" y="4259994"/>
                    <a:ext cx="813109" cy="831124"/>
                    <a:chOff x="1047015" y="4259994"/>
                    <a:chExt cx="813109" cy="831124"/>
                  </a:xfrm>
                  <a:solidFill>
                    <a:srgbClr val="ED7D31">
                      <a:lumMod val="60000"/>
                      <a:lumOff val="40000"/>
                    </a:srgbClr>
                  </a:solidFill>
                </p:grpSpPr>
                <p:sp>
                  <p:nvSpPr>
                    <p:cNvPr id="266" name="フリーフォーム: 図形 265">
                      <a:extLst>
                        <a:ext uri="{FF2B5EF4-FFF2-40B4-BE49-F238E27FC236}">
                          <a16:creationId xmlns:a16="http://schemas.microsoft.com/office/drawing/2014/main" id="{EC0D3038-2D12-4562-8767-8D2C2BF2E2F4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812400" y="4494609"/>
                      <a:ext cx="712852" cy="243622"/>
                    </a:xfrm>
                    <a:custGeom>
                      <a:avLst/>
                      <a:gdLst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698266 w 1200881"/>
                        <a:gd name="connsiteY27" fmla="*/ 175934 h 410409"/>
                        <a:gd name="connsiteX28" fmla="*/ 704247 w 1200881"/>
                        <a:gd name="connsiteY28" fmla="*/ 181209 h 410409"/>
                        <a:gd name="connsiteX29" fmla="*/ 1082974 w 1200881"/>
                        <a:gd name="connsiteY29" fmla="*/ 399866 h 410409"/>
                        <a:gd name="connsiteX30" fmla="*/ 1190340 w 1200881"/>
                        <a:gd name="connsiteY30" fmla="*/ 371098 h 410409"/>
                        <a:gd name="connsiteX31" fmla="*/ 1190338 w 1200881"/>
                        <a:gd name="connsiteY31" fmla="*/ 371098 h 410409"/>
                        <a:gd name="connsiteX32" fmla="*/ 1161570 w 1200881"/>
                        <a:gd name="connsiteY32" fmla="*/ 263733 h 410409"/>
                        <a:gd name="connsiteX33" fmla="*/ 782844 w 1200881"/>
                        <a:gd name="connsiteY33" fmla="*/ 45075 h 410409"/>
                        <a:gd name="connsiteX34" fmla="*/ 753261 w 1200881"/>
                        <a:gd name="connsiteY34" fmla="*/ 35127 h 410409"/>
                        <a:gd name="connsiteX35" fmla="*/ 740587 w 1200881"/>
                        <a:gd name="connsiteY35" fmla="*/ 36011 h 410409"/>
                        <a:gd name="connsiteX36" fmla="*/ 735866 w 1200881"/>
                        <a:gd name="connsiteY36" fmla="*/ 35058 h 410409"/>
                        <a:gd name="connsiteX37" fmla="*/ 247448 w 1200881"/>
                        <a:gd name="connsiteY37" fmla="*/ 35058 h 410409"/>
                        <a:gd name="connsiteX38" fmla="*/ 223837 w 1200881"/>
                        <a:gd name="connsiteY38" fmla="*/ 14525 h 410409"/>
                        <a:gd name="connsiteX39" fmla="*/ 141721 w 1200881"/>
                        <a:gd name="connsiteY39" fmla="*/ 3714 h 410409"/>
                        <a:gd name="connsiteX40" fmla="*/ 121367 w 1200881"/>
                        <a:gd name="connsiteY40" fmla="*/ 12605 h 410409"/>
                        <a:gd name="connsiteX41" fmla="*/ 112765 w 1200881"/>
                        <a:gd name="connsiteY41" fmla="*/ 11473 h 410409"/>
                        <a:gd name="connsiteX42" fmla="*/ 18847 w 1200881"/>
                        <a:gd name="connsiteY42" fmla="*/ 36638 h 410409"/>
                        <a:gd name="connsiteX43" fmla="*/ 872 w 1200881"/>
                        <a:gd name="connsiteY43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735866 w 1200881"/>
                        <a:gd name="connsiteY35" fmla="*/ 35058 h 410409"/>
                        <a:gd name="connsiteX36" fmla="*/ 247448 w 1200881"/>
                        <a:gd name="connsiteY36" fmla="*/ 35058 h 410409"/>
                        <a:gd name="connsiteX37" fmla="*/ 223837 w 1200881"/>
                        <a:gd name="connsiteY37" fmla="*/ 14525 h 410409"/>
                        <a:gd name="connsiteX38" fmla="*/ 141721 w 1200881"/>
                        <a:gd name="connsiteY38" fmla="*/ 3714 h 410409"/>
                        <a:gd name="connsiteX39" fmla="*/ 121367 w 1200881"/>
                        <a:gd name="connsiteY39" fmla="*/ 12605 h 410409"/>
                        <a:gd name="connsiteX40" fmla="*/ 112765 w 1200881"/>
                        <a:gd name="connsiteY40" fmla="*/ 11473 h 410409"/>
                        <a:gd name="connsiteX41" fmla="*/ 18847 w 1200881"/>
                        <a:gd name="connsiteY41" fmla="*/ 36638 h 410409"/>
                        <a:gd name="connsiteX42" fmla="*/ 872 w 1200881"/>
                        <a:gd name="connsiteY42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21367 w 1200881"/>
                        <a:gd name="connsiteY38" fmla="*/ 12605 h 410409"/>
                        <a:gd name="connsiteX39" fmla="*/ 112765 w 1200881"/>
                        <a:gd name="connsiteY39" fmla="*/ 11473 h 410409"/>
                        <a:gd name="connsiteX40" fmla="*/ 18847 w 1200881"/>
                        <a:gd name="connsiteY40" fmla="*/ 36638 h 410409"/>
                        <a:gd name="connsiteX41" fmla="*/ 872 w 1200881"/>
                        <a:gd name="connsiteY41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12765 w 1200881"/>
                        <a:gd name="connsiteY38" fmla="*/ 11473 h 410409"/>
                        <a:gd name="connsiteX39" fmla="*/ 18847 w 1200881"/>
                        <a:gd name="connsiteY39" fmla="*/ 36638 h 410409"/>
                        <a:gd name="connsiteX40" fmla="*/ 872 w 1200881"/>
                        <a:gd name="connsiteY40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8847 w 1200881"/>
                        <a:gd name="connsiteY38" fmla="*/ 36638 h 410409"/>
                        <a:gd name="connsiteX39" fmla="*/ 872 w 1200881"/>
                        <a:gd name="connsiteY39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50884 w 1200881"/>
                        <a:gd name="connsiteY23" fmla="*/ 248370 h 410409"/>
                        <a:gd name="connsiteX24" fmla="*/ 286725 w 1200881"/>
                        <a:gd name="connsiteY24" fmla="*/ 198176 h 410409"/>
                        <a:gd name="connsiteX25" fmla="*/ 287497 w 1200881"/>
                        <a:gd name="connsiteY25" fmla="*/ 175935 h 410409"/>
                        <a:gd name="connsiteX26" fmla="*/ 704247 w 1200881"/>
                        <a:gd name="connsiteY26" fmla="*/ 181209 h 410409"/>
                        <a:gd name="connsiteX27" fmla="*/ 1082974 w 1200881"/>
                        <a:gd name="connsiteY27" fmla="*/ 399866 h 410409"/>
                        <a:gd name="connsiteX28" fmla="*/ 1190340 w 1200881"/>
                        <a:gd name="connsiteY28" fmla="*/ 371098 h 410409"/>
                        <a:gd name="connsiteX29" fmla="*/ 1190338 w 1200881"/>
                        <a:gd name="connsiteY29" fmla="*/ 371098 h 410409"/>
                        <a:gd name="connsiteX30" fmla="*/ 1161570 w 1200881"/>
                        <a:gd name="connsiteY30" fmla="*/ 263733 h 410409"/>
                        <a:gd name="connsiteX31" fmla="*/ 782844 w 1200881"/>
                        <a:gd name="connsiteY31" fmla="*/ 45075 h 410409"/>
                        <a:gd name="connsiteX32" fmla="*/ 753261 w 1200881"/>
                        <a:gd name="connsiteY32" fmla="*/ 35127 h 410409"/>
                        <a:gd name="connsiteX33" fmla="*/ 740587 w 1200881"/>
                        <a:gd name="connsiteY33" fmla="*/ 36011 h 410409"/>
                        <a:gd name="connsiteX34" fmla="*/ 247448 w 1200881"/>
                        <a:gd name="connsiteY34" fmla="*/ 35058 h 410409"/>
                        <a:gd name="connsiteX35" fmla="*/ 223837 w 1200881"/>
                        <a:gd name="connsiteY35" fmla="*/ 14525 h 410409"/>
                        <a:gd name="connsiteX36" fmla="*/ 141721 w 1200881"/>
                        <a:gd name="connsiteY36" fmla="*/ 3714 h 410409"/>
                        <a:gd name="connsiteX37" fmla="*/ 18847 w 1200881"/>
                        <a:gd name="connsiteY37" fmla="*/ 36638 h 410409"/>
                        <a:gd name="connsiteX38" fmla="*/ 872 w 1200881"/>
                        <a:gd name="connsiteY38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250884 w 1200881"/>
                        <a:gd name="connsiteY22" fmla="*/ 248370 h 410409"/>
                        <a:gd name="connsiteX23" fmla="*/ 286725 w 1200881"/>
                        <a:gd name="connsiteY23" fmla="*/ 198176 h 410409"/>
                        <a:gd name="connsiteX24" fmla="*/ 287497 w 1200881"/>
                        <a:gd name="connsiteY24" fmla="*/ 175935 h 410409"/>
                        <a:gd name="connsiteX25" fmla="*/ 704247 w 1200881"/>
                        <a:gd name="connsiteY25" fmla="*/ 181209 h 410409"/>
                        <a:gd name="connsiteX26" fmla="*/ 1082974 w 1200881"/>
                        <a:gd name="connsiteY26" fmla="*/ 399866 h 410409"/>
                        <a:gd name="connsiteX27" fmla="*/ 1190340 w 1200881"/>
                        <a:gd name="connsiteY27" fmla="*/ 371098 h 410409"/>
                        <a:gd name="connsiteX28" fmla="*/ 1190338 w 1200881"/>
                        <a:gd name="connsiteY28" fmla="*/ 371098 h 410409"/>
                        <a:gd name="connsiteX29" fmla="*/ 1161570 w 1200881"/>
                        <a:gd name="connsiteY29" fmla="*/ 263733 h 410409"/>
                        <a:gd name="connsiteX30" fmla="*/ 782844 w 1200881"/>
                        <a:gd name="connsiteY30" fmla="*/ 45075 h 410409"/>
                        <a:gd name="connsiteX31" fmla="*/ 753261 w 1200881"/>
                        <a:gd name="connsiteY31" fmla="*/ 35127 h 410409"/>
                        <a:gd name="connsiteX32" fmla="*/ 740587 w 1200881"/>
                        <a:gd name="connsiteY32" fmla="*/ 36011 h 410409"/>
                        <a:gd name="connsiteX33" fmla="*/ 247448 w 1200881"/>
                        <a:gd name="connsiteY33" fmla="*/ 35058 h 410409"/>
                        <a:gd name="connsiteX34" fmla="*/ 223837 w 1200881"/>
                        <a:gd name="connsiteY34" fmla="*/ 14525 h 410409"/>
                        <a:gd name="connsiteX35" fmla="*/ 141721 w 1200881"/>
                        <a:gd name="connsiteY35" fmla="*/ 3714 h 410409"/>
                        <a:gd name="connsiteX36" fmla="*/ 18847 w 1200881"/>
                        <a:gd name="connsiteY36" fmla="*/ 36638 h 410409"/>
                        <a:gd name="connsiteX37" fmla="*/ 872 w 1200881"/>
                        <a:gd name="connsiteY37" fmla="*/ 67771 h 4104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1200881" h="410409">
                          <a:moveTo>
                            <a:pt x="872" y="67771"/>
                          </a:moveTo>
                          <a:lnTo>
                            <a:pt x="3880" y="78994"/>
                          </a:lnTo>
                          <a:cubicBezTo>
                            <a:pt x="7513" y="92555"/>
                            <a:pt x="21452" y="100602"/>
                            <a:pt x="35013" y="96969"/>
                          </a:cubicBezTo>
                          <a:lnTo>
                            <a:pt x="36414" y="96593"/>
                          </a:lnTo>
                          <a:lnTo>
                            <a:pt x="20099" y="109113"/>
                          </a:lnTo>
                          <a:cubicBezTo>
                            <a:pt x="16660" y="115068"/>
                            <a:pt x="15494" y="122336"/>
                            <a:pt x="17414" y="129504"/>
                          </a:cubicBezTo>
                          <a:lnTo>
                            <a:pt x="19670" y="137922"/>
                          </a:lnTo>
                          <a:cubicBezTo>
                            <a:pt x="23511" y="152257"/>
                            <a:pt x="38246" y="160764"/>
                            <a:pt x="52581" y="156923"/>
                          </a:cubicBezTo>
                          <a:lnTo>
                            <a:pt x="53982" y="156548"/>
                          </a:lnTo>
                          <a:lnTo>
                            <a:pt x="36785" y="169744"/>
                          </a:lnTo>
                          <a:cubicBezTo>
                            <a:pt x="33161" y="176022"/>
                            <a:pt x="31931" y="183682"/>
                            <a:pt x="33955" y="191237"/>
                          </a:cubicBezTo>
                          <a:lnTo>
                            <a:pt x="35459" y="196848"/>
                          </a:lnTo>
                          <a:cubicBezTo>
                            <a:pt x="39508" y="211958"/>
                            <a:pt x="55040" y="220926"/>
                            <a:pt x="70150" y="216877"/>
                          </a:cubicBezTo>
                          <a:lnTo>
                            <a:pt x="90079" y="211537"/>
                          </a:lnTo>
                          <a:lnTo>
                            <a:pt x="90079" y="211537"/>
                          </a:lnTo>
                          <a:lnTo>
                            <a:pt x="70150" y="216877"/>
                          </a:lnTo>
                          <a:cubicBezTo>
                            <a:pt x="55040" y="220926"/>
                            <a:pt x="46073" y="236458"/>
                            <a:pt x="50121" y="251568"/>
                          </a:cubicBezTo>
                          <a:lnTo>
                            <a:pt x="51625" y="257179"/>
                          </a:lnTo>
                          <a:cubicBezTo>
                            <a:pt x="55674" y="272289"/>
                            <a:pt x="71206" y="281257"/>
                            <a:pt x="86316" y="277208"/>
                          </a:cubicBezTo>
                          <a:lnTo>
                            <a:pt x="135898" y="263923"/>
                          </a:lnTo>
                          <a:lnTo>
                            <a:pt x="146586" y="289726"/>
                          </a:lnTo>
                          <a:cubicBezTo>
                            <a:pt x="153420" y="296560"/>
                            <a:pt x="155907" y="307680"/>
                            <a:pt x="173290" y="300787"/>
                          </a:cubicBezTo>
                          <a:cubicBezTo>
                            <a:pt x="190673" y="293894"/>
                            <a:pt x="231978" y="265472"/>
                            <a:pt x="250884" y="248370"/>
                          </a:cubicBezTo>
                          <a:cubicBezTo>
                            <a:pt x="267516" y="235410"/>
                            <a:pt x="279925" y="217879"/>
                            <a:pt x="286725" y="198176"/>
                          </a:cubicBezTo>
                          <a:cubicBezTo>
                            <a:pt x="286982" y="190762"/>
                            <a:pt x="287240" y="183349"/>
                            <a:pt x="287497" y="175935"/>
                          </a:cubicBezTo>
                          <a:lnTo>
                            <a:pt x="704247" y="181209"/>
                          </a:lnTo>
                          <a:lnTo>
                            <a:pt x="1082974" y="399866"/>
                          </a:lnTo>
                          <a:cubicBezTo>
                            <a:pt x="1120567" y="421570"/>
                            <a:pt x="1168636" y="408690"/>
                            <a:pt x="1190340" y="371098"/>
                          </a:cubicBezTo>
                          <a:lnTo>
                            <a:pt x="1190338" y="371098"/>
                          </a:lnTo>
                          <a:cubicBezTo>
                            <a:pt x="1212042" y="333506"/>
                            <a:pt x="1199162" y="285437"/>
                            <a:pt x="1161570" y="263733"/>
                          </a:cubicBezTo>
                          <a:lnTo>
                            <a:pt x="782844" y="45075"/>
                          </a:lnTo>
                          <a:cubicBezTo>
                            <a:pt x="773446" y="39649"/>
                            <a:pt x="763393" y="36385"/>
                            <a:pt x="753261" y="35127"/>
                          </a:cubicBezTo>
                          <a:lnTo>
                            <a:pt x="740587" y="36011"/>
                          </a:lnTo>
                          <a:lnTo>
                            <a:pt x="247448" y="35058"/>
                          </a:lnTo>
                          <a:lnTo>
                            <a:pt x="223837" y="14525"/>
                          </a:lnTo>
                          <a:cubicBezTo>
                            <a:pt x="199852" y="677"/>
                            <a:pt x="170586" y="-4020"/>
                            <a:pt x="141721" y="3714"/>
                          </a:cubicBezTo>
                          <a:lnTo>
                            <a:pt x="18847" y="36638"/>
                          </a:lnTo>
                          <a:cubicBezTo>
                            <a:pt x="5286" y="40272"/>
                            <a:pt x="-2761" y="54210"/>
                            <a:pt x="872" y="67771"/>
                          </a:cubicBezTo>
                          <a:close/>
                        </a:path>
                      </a:pathLst>
                    </a:cu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7" name="四角形: 上の 2 つの角を丸める 266">
                      <a:extLst>
                        <a:ext uri="{FF2B5EF4-FFF2-40B4-BE49-F238E27FC236}">
                          <a16:creationId xmlns:a16="http://schemas.microsoft.com/office/drawing/2014/main" id="{B2C5CB72-5032-409B-A6FC-E6E1FB3F16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28737" y="4826321"/>
                      <a:ext cx="242888" cy="62228"/>
                    </a:xfrm>
                    <a:prstGeom prst="round2SameRect">
                      <a:avLst/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68" name="フリーフォーム: 図形 267">
                      <a:extLst>
                        <a:ext uri="{FF2B5EF4-FFF2-40B4-BE49-F238E27FC236}">
                          <a16:creationId xmlns:a16="http://schemas.microsoft.com/office/drawing/2014/main" id="{889BD818-D8CD-4C5E-9271-ECA482EF9F9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381887" y="4494609"/>
                      <a:ext cx="712852" cy="243622"/>
                    </a:xfrm>
                    <a:custGeom>
                      <a:avLst/>
                      <a:gdLst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698266 w 1200881"/>
                        <a:gd name="connsiteY27" fmla="*/ 175934 h 410409"/>
                        <a:gd name="connsiteX28" fmla="*/ 704247 w 1200881"/>
                        <a:gd name="connsiteY28" fmla="*/ 181209 h 410409"/>
                        <a:gd name="connsiteX29" fmla="*/ 1082974 w 1200881"/>
                        <a:gd name="connsiteY29" fmla="*/ 399866 h 410409"/>
                        <a:gd name="connsiteX30" fmla="*/ 1190340 w 1200881"/>
                        <a:gd name="connsiteY30" fmla="*/ 371098 h 410409"/>
                        <a:gd name="connsiteX31" fmla="*/ 1190338 w 1200881"/>
                        <a:gd name="connsiteY31" fmla="*/ 371098 h 410409"/>
                        <a:gd name="connsiteX32" fmla="*/ 1161570 w 1200881"/>
                        <a:gd name="connsiteY32" fmla="*/ 263733 h 410409"/>
                        <a:gd name="connsiteX33" fmla="*/ 782844 w 1200881"/>
                        <a:gd name="connsiteY33" fmla="*/ 45075 h 410409"/>
                        <a:gd name="connsiteX34" fmla="*/ 753261 w 1200881"/>
                        <a:gd name="connsiteY34" fmla="*/ 35127 h 410409"/>
                        <a:gd name="connsiteX35" fmla="*/ 740587 w 1200881"/>
                        <a:gd name="connsiteY35" fmla="*/ 36011 h 410409"/>
                        <a:gd name="connsiteX36" fmla="*/ 735866 w 1200881"/>
                        <a:gd name="connsiteY36" fmla="*/ 35058 h 410409"/>
                        <a:gd name="connsiteX37" fmla="*/ 247448 w 1200881"/>
                        <a:gd name="connsiteY37" fmla="*/ 35058 h 410409"/>
                        <a:gd name="connsiteX38" fmla="*/ 223837 w 1200881"/>
                        <a:gd name="connsiteY38" fmla="*/ 14525 h 410409"/>
                        <a:gd name="connsiteX39" fmla="*/ 141721 w 1200881"/>
                        <a:gd name="connsiteY39" fmla="*/ 3714 h 410409"/>
                        <a:gd name="connsiteX40" fmla="*/ 121367 w 1200881"/>
                        <a:gd name="connsiteY40" fmla="*/ 12605 h 410409"/>
                        <a:gd name="connsiteX41" fmla="*/ 112765 w 1200881"/>
                        <a:gd name="connsiteY41" fmla="*/ 11473 h 410409"/>
                        <a:gd name="connsiteX42" fmla="*/ 18847 w 1200881"/>
                        <a:gd name="connsiteY42" fmla="*/ 36638 h 410409"/>
                        <a:gd name="connsiteX43" fmla="*/ 872 w 1200881"/>
                        <a:gd name="connsiteY43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735866 w 1200881"/>
                        <a:gd name="connsiteY35" fmla="*/ 35058 h 410409"/>
                        <a:gd name="connsiteX36" fmla="*/ 247448 w 1200881"/>
                        <a:gd name="connsiteY36" fmla="*/ 35058 h 410409"/>
                        <a:gd name="connsiteX37" fmla="*/ 223837 w 1200881"/>
                        <a:gd name="connsiteY37" fmla="*/ 14525 h 410409"/>
                        <a:gd name="connsiteX38" fmla="*/ 141721 w 1200881"/>
                        <a:gd name="connsiteY38" fmla="*/ 3714 h 410409"/>
                        <a:gd name="connsiteX39" fmla="*/ 121367 w 1200881"/>
                        <a:gd name="connsiteY39" fmla="*/ 12605 h 410409"/>
                        <a:gd name="connsiteX40" fmla="*/ 112765 w 1200881"/>
                        <a:gd name="connsiteY40" fmla="*/ 11473 h 410409"/>
                        <a:gd name="connsiteX41" fmla="*/ 18847 w 1200881"/>
                        <a:gd name="connsiteY41" fmla="*/ 36638 h 410409"/>
                        <a:gd name="connsiteX42" fmla="*/ 872 w 1200881"/>
                        <a:gd name="connsiteY42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21367 w 1200881"/>
                        <a:gd name="connsiteY38" fmla="*/ 12605 h 410409"/>
                        <a:gd name="connsiteX39" fmla="*/ 112765 w 1200881"/>
                        <a:gd name="connsiteY39" fmla="*/ 11473 h 410409"/>
                        <a:gd name="connsiteX40" fmla="*/ 18847 w 1200881"/>
                        <a:gd name="connsiteY40" fmla="*/ 36638 h 410409"/>
                        <a:gd name="connsiteX41" fmla="*/ 872 w 1200881"/>
                        <a:gd name="connsiteY41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12765 w 1200881"/>
                        <a:gd name="connsiteY38" fmla="*/ 11473 h 410409"/>
                        <a:gd name="connsiteX39" fmla="*/ 18847 w 1200881"/>
                        <a:gd name="connsiteY39" fmla="*/ 36638 h 410409"/>
                        <a:gd name="connsiteX40" fmla="*/ 872 w 1200881"/>
                        <a:gd name="connsiteY40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8847 w 1200881"/>
                        <a:gd name="connsiteY38" fmla="*/ 36638 h 410409"/>
                        <a:gd name="connsiteX39" fmla="*/ 872 w 1200881"/>
                        <a:gd name="connsiteY39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50884 w 1200881"/>
                        <a:gd name="connsiteY23" fmla="*/ 248370 h 410409"/>
                        <a:gd name="connsiteX24" fmla="*/ 286725 w 1200881"/>
                        <a:gd name="connsiteY24" fmla="*/ 198176 h 410409"/>
                        <a:gd name="connsiteX25" fmla="*/ 287497 w 1200881"/>
                        <a:gd name="connsiteY25" fmla="*/ 175935 h 410409"/>
                        <a:gd name="connsiteX26" fmla="*/ 704247 w 1200881"/>
                        <a:gd name="connsiteY26" fmla="*/ 181209 h 410409"/>
                        <a:gd name="connsiteX27" fmla="*/ 1082974 w 1200881"/>
                        <a:gd name="connsiteY27" fmla="*/ 399866 h 410409"/>
                        <a:gd name="connsiteX28" fmla="*/ 1190340 w 1200881"/>
                        <a:gd name="connsiteY28" fmla="*/ 371098 h 410409"/>
                        <a:gd name="connsiteX29" fmla="*/ 1190338 w 1200881"/>
                        <a:gd name="connsiteY29" fmla="*/ 371098 h 410409"/>
                        <a:gd name="connsiteX30" fmla="*/ 1161570 w 1200881"/>
                        <a:gd name="connsiteY30" fmla="*/ 263733 h 410409"/>
                        <a:gd name="connsiteX31" fmla="*/ 782844 w 1200881"/>
                        <a:gd name="connsiteY31" fmla="*/ 45075 h 410409"/>
                        <a:gd name="connsiteX32" fmla="*/ 753261 w 1200881"/>
                        <a:gd name="connsiteY32" fmla="*/ 35127 h 410409"/>
                        <a:gd name="connsiteX33" fmla="*/ 740587 w 1200881"/>
                        <a:gd name="connsiteY33" fmla="*/ 36011 h 410409"/>
                        <a:gd name="connsiteX34" fmla="*/ 247448 w 1200881"/>
                        <a:gd name="connsiteY34" fmla="*/ 35058 h 410409"/>
                        <a:gd name="connsiteX35" fmla="*/ 223837 w 1200881"/>
                        <a:gd name="connsiteY35" fmla="*/ 14525 h 410409"/>
                        <a:gd name="connsiteX36" fmla="*/ 141721 w 1200881"/>
                        <a:gd name="connsiteY36" fmla="*/ 3714 h 410409"/>
                        <a:gd name="connsiteX37" fmla="*/ 18847 w 1200881"/>
                        <a:gd name="connsiteY37" fmla="*/ 36638 h 410409"/>
                        <a:gd name="connsiteX38" fmla="*/ 872 w 1200881"/>
                        <a:gd name="connsiteY38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250884 w 1200881"/>
                        <a:gd name="connsiteY22" fmla="*/ 248370 h 410409"/>
                        <a:gd name="connsiteX23" fmla="*/ 286725 w 1200881"/>
                        <a:gd name="connsiteY23" fmla="*/ 198176 h 410409"/>
                        <a:gd name="connsiteX24" fmla="*/ 287497 w 1200881"/>
                        <a:gd name="connsiteY24" fmla="*/ 175935 h 410409"/>
                        <a:gd name="connsiteX25" fmla="*/ 704247 w 1200881"/>
                        <a:gd name="connsiteY25" fmla="*/ 181209 h 410409"/>
                        <a:gd name="connsiteX26" fmla="*/ 1082974 w 1200881"/>
                        <a:gd name="connsiteY26" fmla="*/ 399866 h 410409"/>
                        <a:gd name="connsiteX27" fmla="*/ 1190340 w 1200881"/>
                        <a:gd name="connsiteY27" fmla="*/ 371098 h 410409"/>
                        <a:gd name="connsiteX28" fmla="*/ 1190338 w 1200881"/>
                        <a:gd name="connsiteY28" fmla="*/ 371098 h 410409"/>
                        <a:gd name="connsiteX29" fmla="*/ 1161570 w 1200881"/>
                        <a:gd name="connsiteY29" fmla="*/ 263733 h 410409"/>
                        <a:gd name="connsiteX30" fmla="*/ 782844 w 1200881"/>
                        <a:gd name="connsiteY30" fmla="*/ 45075 h 410409"/>
                        <a:gd name="connsiteX31" fmla="*/ 753261 w 1200881"/>
                        <a:gd name="connsiteY31" fmla="*/ 35127 h 410409"/>
                        <a:gd name="connsiteX32" fmla="*/ 740587 w 1200881"/>
                        <a:gd name="connsiteY32" fmla="*/ 36011 h 410409"/>
                        <a:gd name="connsiteX33" fmla="*/ 247448 w 1200881"/>
                        <a:gd name="connsiteY33" fmla="*/ 35058 h 410409"/>
                        <a:gd name="connsiteX34" fmla="*/ 223837 w 1200881"/>
                        <a:gd name="connsiteY34" fmla="*/ 14525 h 410409"/>
                        <a:gd name="connsiteX35" fmla="*/ 141721 w 1200881"/>
                        <a:gd name="connsiteY35" fmla="*/ 3714 h 410409"/>
                        <a:gd name="connsiteX36" fmla="*/ 18847 w 1200881"/>
                        <a:gd name="connsiteY36" fmla="*/ 36638 h 410409"/>
                        <a:gd name="connsiteX37" fmla="*/ 872 w 1200881"/>
                        <a:gd name="connsiteY37" fmla="*/ 67771 h 4104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1200881" h="410409">
                          <a:moveTo>
                            <a:pt x="872" y="67771"/>
                          </a:moveTo>
                          <a:lnTo>
                            <a:pt x="3880" y="78994"/>
                          </a:lnTo>
                          <a:cubicBezTo>
                            <a:pt x="7513" y="92555"/>
                            <a:pt x="21452" y="100602"/>
                            <a:pt x="35013" y="96969"/>
                          </a:cubicBezTo>
                          <a:lnTo>
                            <a:pt x="36414" y="96593"/>
                          </a:lnTo>
                          <a:lnTo>
                            <a:pt x="20099" y="109113"/>
                          </a:lnTo>
                          <a:cubicBezTo>
                            <a:pt x="16660" y="115068"/>
                            <a:pt x="15494" y="122336"/>
                            <a:pt x="17414" y="129504"/>
                          </a:cubicBezTo>
                          <a:lnTo>
                            <a:pt x="19670" y="137922"/>
                          </a:lnTo>
                          <a:cubicBezTo>
                            <a:pt x="23511" y="152257"/>
                            <a:pt x="38246" y="160764"/>
                            <a:pt x="52581" y="156923"/>
                          </a:cubicBezTo>
                          <a:lnTo>
                            <a:pt x="53982" y="156548"/>
                          </a:lnTo>
                          <a:lnTo>
                            <a:pt x="36785" y="169744"/>
                          </a:lnTo>
                          <a:cubicBezTo>
                            <a:pt x="33161" y="176022"/>
                            <a:pt x="31931" y="183682"/>
                            <a:pt x="33955" y="191237"/>
                          </a:cubicBezTo>
                          <a:lnTo>
                            <a:pt x="35459" y="196848"/>
                          </a:lnTo>
                          <a:cubicBezTo>
                            <a:pt x="39508" y="211958"/>
                            <a:pt x="55040" y="220926"/>
                            <a:pt x="70150" y="216877"/>
                          </a:cubicBezTo>
                          <a:lnTo>
                            <a:pt x="90079" y="211537"/>
                          </a:lnTo>
                          <a:lnTo>
                            <a:pt x="90079" y="211537"/>
                          </a:lnTo>
                          <a:lnTo>
                            <a:pt x="70150" y="216877"/>
                          </a:lnTo>
                          <a:cubicBezTo>
                            <a:pt x="55040" y="220926"/>
                            <a:pt x="46073" y="236458"/>
                            <a:pt x="50121" y="251568"/>
                          </a:cubicBezTo>
                          <a:lnTo>
                            <a:pt x="51625" y="257179"/>
                          </a:lnTo>
                          <a:cubicBezTo>
                            <a:pt x="55674" y="272289"/>
                            <a:pt x="71206" y="281257"/>
                            <a:pt x="86316" y="277208"/>
                          </a:cubicBezTo>
                          <a:lnTo>
                            <a:pt x="135898" y="263923"/>
                          </a:lnTo>
                          <a:lnTo>
                            <a:pt x="146586" y="289726"/>
                          </a:lnTo>
                          <a:cubicBezTo>
                            <a:pt x="153420" y="296560"/>
                            <a:pt x="155907" y="307680"/>
                            <a:pt x="173290" y="300787"/>
                          </a:cubicBezTo>
                          <a:cubicBezTo>
                            <a:pt x="190673" y="293894"/>
                            <a:pt x="231978" y="265472"/>
                            <a:pt x="250884" y="248370"/>
                          </a:cubicBezTo>
                          <a:cubicBezTo>
                            <a:pt x="267516" y="235410"/>
                            <a:pt x="279925" y="217879"/>
                            <a:pt x="286725" y="198176"/>
                          </a:cubicBezTo>
                          <a:cubicBezTo>
                            <a:pt x="286982" y="190762"/>
                            <a:pt x="287240" y="183349"/>
                            <a:pt x="287497" y="175935"/>
                          </a:cubicBezTo>
                          <a:lnTo>
                            <a:pt x="704247" y="181209"/>
                          </a:lnTo>
                          <a:lnTo>
                            <a:pt x="1082974" y="399866"/>
                          </a:lnTo>
                          <a:cubicBezTo>
                            <a:pt x="1120567" y="421570"/>
                            <a:pt x="1168636" y="408690"/>
                            <a:pt x="1190340" y="371098"/>
                          </a:cubicBezTo>
                          <a:lnTo>
                            <a:pt x="1190338" y="371098"/>
                          </a:lnTo>
                          <a:cubicBezTo>
                            <a:pt x="1212042" y="333506"/>
                            <a:pt x="1199162" y="285437"/>
                            <a:pt x="1161570" y="263733"/>
                          </a:cubicBezTo>
                          <a:lnTo>
                            <a:pt x="782844" y="45075"/>
                          </a:lnTo>
                          <a:cubicBezTo>
                            <a:pt x="773446" y="39649"/>
                            <a:pt x="763393" y="36385"/>
                            <a:pt x="753261" y="35127"/>
                          </a:cubicBezTo>
                          <a:lnTo>
                            <a:pt x="740587" y="36011"/>
                          </a:lnTo>
                          <a:lnTo>
                            <a:pt x="247448" y="35058"/>
                          </a:lnTo>
                          <a:lnTo>
                            <a:pt x="223837" y="14525"/>
                          </a:lnTo>
                          <a:cubicBezTo>
                            <a:pt x="199852" y="677"/>
                            <a:pt x="170586" y="-4020"/>
                            <a:pt x="141721" y="3714"/>
                          </a:cubicBezTo>
                          <a:lnTo>
                            <a:pt x="18847" y="36638"/>
                          </a:lnTo>
                          <a:cubicBezTo>
                            <a:pt x="5286" y="40272"/>
                            <a:pt x="-2761" y="54210"/>
                            <a:pt x="872" y="67771"/>
                          </a:cubicBezTo>
                          <a:close/>
                        </a:path>
                      </a:pathLst>
                    </a:cu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69" name="台形 268">
                      <a:extLst>
                        <a:ext uri="{FF2B5EF4-FFF2-40B4-BE49-F238E27FC236}">
                          <a16:creationId xmlns:a16="http://schemas.microsoft.com/office/drawing/2014/main" id="{1E07CD00-64E9-4D21-A905-EBF88A31FA4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76337" y="4854575"/>
                      <a:ext cx="542926" cy="236543"/>
                    </a:xfrm>
                    <a:prstGeom prst="trapezoid">
                      <a:avLst>
                        <a:gd name="adj" fmla="val 33054"/>
                      </a:avLst>
                    </a:prstGeom>
                    <a:solidFill>
                      <a:srgbClr val="00206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256" name="フリーフォーム: 図形 255">
                    <a:extLst>
                      <a:ext uri="{FF2B5EF4-FFF2-40B4-BE49-F238E27FC236}">
                        <a16:creationId xmlns:a16="http://schemas.microsoft.com/office/drawing/2014/main" id="{7387DFDA-578D-4CDE-B385-30C424B1B153}"/>
                      </a:ext>
                    </a:extLst>
                  </p:cNvPr>
                  <p:cNvSpPr/>
                  <p:nvPr/>
                </p:nvSpPr>
                <p:spPr>
                  <a:xfrm>
                    <a:off x="1233487" y="4297998"/>
                    <a:ext cx="433388" cy="375592"/>
                  </a:xfrm>
                  <a:custGeom>
                    <a:avLst/>
                    <a:gdLst>
                      <a:gd name="connsiteX0" fmla="*/ 216694 w 433388"/>
                      <a:gd name="connsiteY0" fmla="*/ 0 h 375592"/>
                      <a:gd name="connsiteX1" fmla="*/ 433388 w 433388"/>
                      <a:gd name="connsiteY1" fmla="*/ 250032 h 375592"/>
                      <a:gd name="connsiteX2" fmla="*/ 416586 w 433388"/>
                      <a:gd name="connsiteY2" fmla="*/ 346057 h 375592"/>
                      <a:gd name="connsiteX3" fmla="*/ 375037 w 433388"/>
                      <a:gd name="connsiteY3" fmla="*/ 358127 h 375592"/>
                      <a:gd name="connsiteX4" fmla="*/ 213404 w 433388"/>
                      <a:gd name="connsiteY4" fmla="*/ 375592 h 375592"/>
                      <a:gd name="connsiteX5" fmla="*/ 51771 w 433388"/>
                      <a:gd name="connsiteY5" fmla="*/ 358127 h 375592"/>
                      <a:gd name="connsiteX6" fmla="*/ 17507 w 433388"/>
                      <a:gd name="connsiteY6" fmla="*/ 348173 h 375592"/>
                      <a:gd name="connsiteX7" fmla="*/ 17029 w 433388"/>
                      <a:gd name="connsiteY7" fmla="*/ 347356 h 375592"/>
                      <a:gd name="connsiteX8" fmla="*/ 0 w 433388"/>
                      <a:gd name="connsiteY8" fmla="*/ 250032 h 375592"/>
                      <a:gd name="connsiteX9" fmla="*/ 216694 w 433388"/>
                      <a:gd name="connsiteY9" fmla="*/ 0 h 3755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3388" h="375592">
                        <a:moveTo>
                          <a:pt x="216694" y="0"/>
                        </a:moveTo>
                        <a:cubicBezTo>
                          <a:pt x="336371" y="0"/>
                          <a:pt x="433388" y="111943"/>
                          <a:pt x="433388" y="250032"/>
                        </a:cubicBezTo>
                        <a:lnTo>
                          <a:pt x="416586" y="346057"/>
                        </a:lnTo>
                        <a:lnTo>
                          <a:pt x="375037" y="358127"/>
                        </a:lnTo>
                        <a:cubicBezTo>
                          <a:pt x="325358" y="369373"/>
                          <a:pt x="270738" y="375592"/>
                          <a:pt x="213404" y="375592"/>
                        </a:cubicBezTo>
                        <a:cubicBezTo>
                          <a:pt x="156070" y="375592"/>
                          <a:pt x="101450" y="369373"/>
                          <a:pt x="51771" y="358127"/>
                        </a:cubicBezTo>
                        <a:lnTo>
                          <a:pt x="17507" y="348173"/>
                        </a:lnTo>
                        <a:lnTo>
                          <a:pt x="17029" y="347356"/>
                        </a:lnTo>
                        <a:cubicBezTo>
                          <a:pt x="6064" y="317443"/>
                          <a:pt x="0" y="284555"/>
                          <a:pt x="0" y="250032"/>
                        </a:cubicBezTo>
                        <a:cubicBezTo>
                          <a:pt x="0" y="111943"/>
                          <a:pt x="97017" y="0"/>
                          <a:pt x="216694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257" name="グループ化 256">
                    <a:extLst>
                      <a:ext uri="{FF2B5EF4-FFF2-40B4-BE49-F238E27FC236}">
                        <a16:creationId xmlns:a16="http://schemas.microsoft.com/office/drawing/2014/main" id="{5661BED6-5274-45DD-9AA0-3B0FD6966211}"/>
                      </a:ext>
                    </a:extLst>
                  </p:cNvPr>
                  <p:cNvGrpSpPr/>
                  <p:nvPr/>
                </p:nvGrpSpPr>
                <p:grpSpPr>
                  <a:xfrm>
                    <a:off x="1255102" y="4390348"/>
                    <a:ext cx="399333" cy="81639"/>
                    <a:chOff x="1190992" y="3874292"/>
                    <a:chExt cx="514828" cy="105250"/>
                  </a:xfrm>
                </p:grpSpPr>
                <p:sp>
                  <p:nvSpPr>
                    <p:cNvPr id="258" name="四角形: 角を丸くする 257">
                      <a:extLst>
                        <a:ext uri="{FF2B5EF4-FFF2-40B4-BE49-F238E27FC236}">
                          <a16:creationId xmlns:a16="http://schemas.microsoft.com/office/drawing/2014/main" id="{FEF0B184-963C-4056-AEAC-FA18331867A7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190992" y="3874294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59" name="四角形: 角を丸くする 258">
                      <a:extLst>
                        <a:ext uri="{FF2B5EF4-FFF2-40B4-BE49-F238E27FC236}">
                          <a16:creationId xmlns:a16="http://schemas.microsoft.com/office/drawing/2014/main" id="{C40680B5-85DF-46FF-8A7C-0FB835E41960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260048" y="3874294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60" name="四角形: 角を丸くする 259">
                      <a:extLst>
                        <a:ext uri="{FF2B5EF4-FFF2-40B4-BE49-F238E27FC236}">
                          <a16:creationId xmlns:a16="http://schemas.microsoft.com/office/drawing/2014/main" id="{3AB3D679-3D42-491C-84AD-F819C5FAD62A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326725" y="3874293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61" name="四角形: 角を丸くする 260">
                      <a:extLst>
                        <a:ext uri="{FF2B5EF4-FFF2-40B4-BE49-F238E27FC236}">
                          <a16:creationId xmlns:a16="http://schemas.microsoft.com/office/drawing/2014/main" id="{220F1783-2F92-4584-A533-F5B80E6C5979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395781" y="3874293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62" name="四角形: 角を丸くする 261">
                      <a:extLst>
                        <a:ext uri="{FF2B5EF4-FFF2-40B4-BE49-F238E27FC236}">
                          <a16:creationId xmlns:a16="http://schemas.microsoft.com/office/drawing/2014/main" id="{B1A13BF4-D139-41F5-A0E4-E81CB5D9CA82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457695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63" name="四角形: 角を丸くする 262">
                      <a:extLst>
                        <a:ext uri="{FF2B5EF4-FFF2-40B4-BE49-F238E27FC236}">
                          <a16:creationId xmlns:a16="http://schemas.microsoft.com/office/drawing/2014/main" id="{6AA73B43-A98A-4605-A9F7-3253B314297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526751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64" name="四角形: 角を丸くする 263">
                      <a:extLst>
                        <a:ext uri="{FF2B5EF4-FFF2-40B4-BE49-F238E27FC236}">
                          <a16:creationId xmlns:a16="http://schemas.microsoft.com/office/drawing/2014/main" id="{D30DC332-0A72-45CF-A99F-678245393C4C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591045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65" name="四角形: 角を丸くする 264">
                      <a:extLst>
                        <a:ext uri="{FF2B5EF4-FFF2-40B4-BE49-F238E27FC236}">
                          <a16:creationId xmlns:a16="http://schemas.microsoft.com/office/drawing/2014/main" id="{B17AB0F3-E260-4CD2-AFFD-862E2037AD91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660101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600C7D46-16FA-47BA-A826-344ED674B3C6}"/>
                  </a:ext>
                </a:extLst>
              </p:cNvPr>
              <p:cNvGrpSpPr/>
              <p:nvPr/>
            </p:nvGrpSpPr>
            <p:grpSpPr>
              <a:xfrm>
                <a:off x="2551610" y="4072873"/>
                <a:ext cx="1784363" cy="514087"/>
                <a:chOff x="922917" y="4348163"/>
                <a:chExt cx="2272721" cy="654786"/>
              </a:xfrm>
            </p:grpSpPr>
            <p:grpSp>
              <p:nvGrpSpPr>
                <p:cNvPr id="89" name="グループ化 88">
                  <a:extLst>
                    <a:ext uri="{FF2B5EF4-FFF2-40B4-BE49-F238E27FC236}">
                      <a16:creationId xmlns:a16="http://schemas.microsoft.com/office/drawing/2014/main" id="{BE09AC23-6269-4F85-9F1F-9F47B33D7C3B}"/>
                    </a:ext>
                  </a:extLst>
                </p:cNvPr>
                <p:cNvGrpSpPr/>
                <p:nvPr/>
              </p:nvGrpSpPr>
              <p:grpSpPr>
                <a:xfrm>
                  <a:off x="922917" y="4348163"/>
                  <a:ext cx="640594" cy="654786"/>
                  <a:chOff x="1047015" y="4259994"/>
                  <a:chExt cx="813109" cy="831124"/>
                </a:xfrm>
              </p:grpSpPr>
              <p:sp>
                <p:nvSpPr>
                  <p:cNvPr id="160" name="フリーフォーム: 図形 159">
                    <a:extLst>
                      <a:ext uri="{FF2B5EF4-FFF2-40B4-BE49-F238E27FC236}">
                        <a16:creationId xmlns:a16="http://schemas.microsoft.com/office/drawing/2014/main" id="{2DD5AC29-1989-4971-88FD-E98E0BEC2388}"/>
                      </a:ext>
                    </a:extLst>
                  </p:cNvPr>
                  <p:cNvSpPr/>
                  <p:nvPr/>
                </p:nvSpPr>
                <p:spPr>
                  <a:xfrm>
                    <a:off x="1233488" y="4293394"/>
                    <a:ext cx="435768" cy="564040"/>
                  </a:xfrm>
                  <a:custGeom>
                    <a:avLst/>
                    <a:gdLst>
                      <a:gd name="connsiteX0" fmla="*/ 217884 w 435768"/>
                      <a:gd name="connsiteY0" fmla="*/ 0 h 564040"/>
                      <a:gd name="connsiteX1" fmla="*/ 435768 w 435768"/>
                      <a:gd name="connsiteY1" fmla="*/ 247889 h 564040"/>
                      <a:gd name="connsiteX2" fmla="*/ 302694 w 435768"/>
                      <a:gd name="connsiteY2" fmla="*/ 476298 h 564040"/>
                      <a:gd name="connsiteX3" fmla="*/ 280097 w 435768"/>
                      <a:gd name="connsiteY3" fmla="*/ 484279 h 564040"/>
                      <a:gd name="connsiteX4" fmla="*/ 300037 w 435768"/>
                      <a:gd name="connsiteY4" fmla="*/ 564040 h 564040"/>
                      <a:gd name="connsiteX5" fmla="*/ 141287 w 435768"/>
                      <a:gd name="connsiteY5" fmla="*/ 564040 h 564040"/>
                      <a:gd name="connsiteX6" fmla="*/ 160777 w 435768"/>
                      <a:gd name="connsiteY6" fmla="*/ 486082 h 564040"/>
                      <a:gd name="connsiteX7" fmla="*/ 133074 w 435768"/>
                      <a:gd name="connsiteY7" fmla="*/ 476298 h 564040"/>
                      <a:gd name="connsiteX8" fmla="*/ 0 w 435768"/>
                      <a:gd name="connsiteY8" fmla="*/ 247889 h 564040"/>
                      <a:gd name="connsiteX9" fmla="*/ 217884 w 435768"/>
                      <a:gd name="connsiteY9" fmla="*/ 0 h 564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8" h="564040">
                        <a:moveTo>
                          <a:pt x="217884" y="0"/>
                        </a:moveTo>
                        <a:cubicBezTo>
                          <a:pt x="338218" y="0"/>
                          <a:pt x="435768" y="110984"/>
                          <a:pt x="435768" y="247889"/>
                        </a:cubicBezTo>
                        <a:cubicBezTo>
                          <a:pt x="435768" y="350568"/>
                          <a:pt x="380896" y="438666"/>
                          <a:pt x="302694" y="476298"/>
                        </a:cubicBezTo>
                        <a:lnTo>
                          <a:pt x="280097" y="484279"/>
                        </a:lnTo>
                        <a:lnTo>
                          <a:pt x="300037" y="564040"/>
                        </a:lnTo>
                        <a:lnTo>
                          <a:pt x="141287" y="564040"/>
                        </a:lnTo>
                        <a:lnTo>
                          <a:pt x="160777" y="486082"/>
                        </a:lnTo>
                        <a:lnTo>
                          <a:pt x="133074" y="476298"/>
                        </a:lnTo>
                        <a:cubicBezTo>
                          <a:pt x="54872" y="438666"/>
                          <a:pt x="0" y="350568"/>
                          <a:pt x="0" y="247889"/>
                        </a:cubicBezTo>
                        <a:cubicBezTo>
                          <a:pt x="0" y="110984"/>
                          <a:pt x="97550" y="0"/>
                          <a:pt x="217884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61" name="グループ化 160">
                    <a:extLst>
                      <a:ext uri="{FF2B5EF4-FFF2-40B4-BE49-F238E27FC236}">
                        <a16:creationId xmlns:a16="http://schemas.microsoft.com/office/drawing/2014/main" id="{6F86F452-170C-47F4-AF58-067C8BAFA1C0}"/>
                      </a:ext>
                    </a:extLst>
                  </p:cNvPr>
                  <p:cNvGrpSpPr/>
                  <p:nvPr/>
                </p:nvGrpSpPr>
                <p:grpSpPr>
                  <a:xfrm>
                    <a:off x="1047015" y="4259994"/>
                    <a:ext cx="813109" cy="831124"/>
                    <a:chOff x="1047015" y="4259994"/>
                    <a:chExt cx="813109" cy="831124"/>
                  </a:xfrm>
                  <a:solidFill>
                    <a:srgbClr val="ED7D31">
                      <a:lumMod val="60000"/>
                      <a:lumOff val="40000"/>
                    </a:srgbClr>
                  </a:solidFill>
                </p:grpSpPr>
                <p:sp>
                  <p:nvSpPr>
                    <p:cNvPr id="245" name="フリーフォーム: 図形 244">
                      <a:extLst>
                        <a:ext uri="{FF2B5EF4-FFF2-40B4-BE49-F238E27FC236}">
                          <a16:creationId xmlns:a16="http://schemas.microsoft.com/office/drawing/2014/main" id="{1613DC91-6BEA-410E-8CA2-ABD6B0E636A7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812400" y="4494609"/>
                      <a:ext cx="712852" cy="243622"/>
                    </a:xfrm>
                    <a:custGeom>
                      <a:avLst/>
                      <a:gdLst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698266 w 1200881"/>
                        <a:gd name="connsiteY27" fmla="*/ 175934 h 410409"/>
                        <a:gd name="connsiteX28" fmla="*/ 704247 w 1200881"/>
                        <a:gd name="connsiteY28" fmla="*/ 181209 h 410409"/>
                        <a:gd name="connsiteX29" fmla="*/ 1082974 w 1200881"/>
                        <a:gd name="connsiteY29" fmla="*/ 399866 h 410409"/>
                        <a:gd name="connsiteX30" fmla="*/ 1190340 w 1200881"/>
                        <a:gd name="connsiteY30" fmla="*/ 371098 h 410409"/>
                        <a:gd name="connsiteX31" fmla="*/ 1190338 w 1200881"/>
                        <a:gd name="connsiteY31" fmla="*/ 371098 h 410409"/>
                        <a:gd name="connsiteX32" fmla="*/ 1161570 w 1200881"/>
                        <a:gd name="connsiteY32" fmla="*/ 263733 h 410409"/>
                        <a:gd name="connsiteX33" fmla="*/ 782844 w 1200881"/>
                        <a:gd name="connsiteY33" fmla="*/ 45075 h 410409"/>
                        <a:gd name="connsiteX34" fmla="*/ 753261 w 1200881"/>
                        <a:gd name="connsiteY34" fmla="*/ 35127 h 410409"/>
                        <a:gd name="connsiteX35" fmla="*/ 740587 w 1200881"/>
                        <a:gd name="connsiteY35" fmla="*/ 36011 h 410409"/>
                        <a:gd name="connsiteX36" fmla="*/ 735866 w 1200881"/>
                        <a:gd name="connsiteY36" fmla="*/ 35058 h 410409"/>
                        <a:gd name="connsiteX37" fmla="*/ 247448 w 1200881"/>
                        <a:gd name="connsiteY37" fmla="*/ 35058 h 410409"/>
                        <a:gd name="connsiteX38" fmla="*/ 223837 w 1200881"/>
                        <a:gd name="connsiteY38" fmla="*/ 14525 h 410409"/>
                        <a:gd name="connsiteX39" fmla="*/ 141721 w 1200881"/>
                        <a:gd name="connsiteY39" fmla="*/ 3714 h 410409"/>
                        <a:gd name="connsiteX40" fmla="*/ 121367 w 1200881"/>
                        <a:gd name="connsiteY40" fmla="*/ 12605 h 410409"/>
                        <a:gd name="connsiteX41" fmla="*/ 112765 w 1200881"/>
                        <a:gd name="connsiteY41" fmla="*/ 11473 h 410409"/>
                        <a:gd name="connsiteX42" fmla="*/ 18847 w 1200881"/>
                        <a:gd name="connsiteY42" fmla="*/ 36638 h 410409"/>
                        <a:gd name="connsiteX43" fmla="*/ 872 w 1200881"/>
                        <a:gd name="connsiteY43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735866 w 1200881"/>
                        <a:gd name="connsiteY35" fmla="*/ 35058 h 410409"/>
                        <a:gd name="connsiteX36" fmla="*/ 247448 w 1200881"/>
                        <a:gd name="connsiteY36" fmla="*/ 35058 h 410409"/>
                        <a:gd name="connsiteX37" fmla="*/ 223837 w 1200881"/>
                        <a:gd name="connsiteY37" fmla="*/ 14525 h 410409"/>
                        <a:gd name="connsiteX38" fmla="*/ 141721 w 1200881"/>
                        <a:gd name="connsiteY38" fmla="*/ 3714 h 410409"/>
                        <a:gd name="connsiteX39" fmla="*/ 121367 w 1200881"/>
                        <a:gd name="connsiteY39" fmla="*/ 12605 h 410409"/>
                        <a:gd name="connsiteX40" fmla="*/ 112765 w 1200881"/>
                        <a:gd name="connsiteY40" fmla="*/ 11473 h 410409"/>
                        <a:gd name="connsiteX41" fmla="*/ 18847 w 1200881"/>
                        <a:gd name="connsiteY41" fmla="*/ 36638 h 410409"/>
                        <a:gd name="connsiteX42" fmla="*/ 872 w 1200881"/>
                        <a:gd name="connsiteY42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21367 w 1200881"/>
                        <a:gd name="connsiteY38" fmla="*/ 12605 h 410409"/>
                        <a:gd name="connsiteX39" fmla="*/ 112765 w 1200881"/>
                        <a:gd name="connsiteY39" fmla="*/ 11473 h 410409"/>
                        <a:gd name="connsiteX40" fmla="*/ 18847 w 1200881"/>
                        <a:gd name="connsiteY40" fmla="*/ 36638 h 410409"/>
                        <a:gd name="connsiteX41" fmla="*/ 872 w 1200881"/>
                        <a:gd name="connsiteY41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12765 w 1200881"/>
                        <a:gd name="connsiteY38" fmla="*/ 11473 h 410409"/>
                        <a:gd name="connsiteX39" fmla="*/ 18847 w 1200881"/>
                        <a:gd name="connsiteY39" fmla="*/ 36638 h 410409"/>
                        <a:gd name="connsiteX40" fmla="*/ 872 w 1200881"/>
                        <a:gd name="connsiteY40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8847 w 1200881"/>
                        <a:gd name="connsiteY38" fmla="*/ 36638 h 410409"/>
                        <a:gd name="connsiteX39" fmla="*/ 872 w 1200881"/>
                        <a:gd name="connsiteY39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50884 w 1200881"/>
                        <a:gd name="connsiteY23" fmla="*/ 248370 h 410409"/>
                        <a:gd name="connsiteX24" fmla="*/ 286725 w 1200881"/>
                        <a:gd name="connsiteY24" fmla="*/ 198176 h 410409"/>
                        <a:gd name="connsiteX25" fmla="*/ 287497 w 1200881"/>
                        <a:gd name="connsiteY25" fmla="*/ 175935 h 410409"/>
                        <a:gd name="connsiteX26" fmla="*/ 704247 w 1200881"/>
                        <a:gd name="connsiteY26" fmla="*/ 181209 h 410409"/>
                        <a:gd name="connsiteX27" fmla="*/ 1082974 w 1200881"/>
                        <a:gd name="connsiteY27" fmla="*/ 399866 h 410409"/>
                        <a:gd name="connsiteX28" fmla="*/ 1190340 w 1200881"/>
                        <a:gd name="connsiteY28" fmla="*/ 371098 h 410409"/>
                        <a:gd name="connsiteX29" fmla="*/ 1190338 w 1200881"/>
                        <a:gd name="connsiteY29" fmla="*/ 371098 h 410409"/>
                        <a:gd name="connsiteX30" fmla="*/ 1161570 w 1200881"/>
                        <a:gd name="connsiteY30" fmla="*/ 263733 h 410409"/>
                        <a:gd name="connsiteX31" fmla="*/ 782844 w 1200881"/>
                        <a:gd name="connsiteY31" fmla="*/ 45075 h 410409"/>
                        <a:gd name="connsiteX32" fmla="*/ 753261 w 1200881"/>
                        <a:gd name="connsiteY32" fmla="*/ 35127 h 410409"/>
                        <a:gd name="connsiteX33" fmla="*/ 740587 w 1200881"/>
                        <a:gd name="connsiteY33" fmla="*/ 36011 h 410409"/>
                        <a:gd name="connsiteX34" fmla="*/ 247448 w 1200881"/>
                        <a:gd name="connsiteY34" fmla="*/ 35058 h 410409"/>
                        <a:gd name="connsiteX35" fmla="*/ 223837 w 1200881"/>
                        <a:gd name="connsiteY35" fmla="*/ 14525 h 410409"/>
                        <a:gd name="connsiteX36" fmla="*/ 141721 w 1200881"/>
                        <a:gd name="connsiteY36" fmla="*/ 3714 h 410409"/>
                        <a:gd name="connsiteX37" fmla="*/ 18847 w 1200881"/>
                        <a:gd name="connsiteY37" fmla="*/ 36638 h 410409"/>
                        <a:gd name="connsiteX38" fmla="*/ 872 w 1200881"/>
                        <a:gd name="connsiteY38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250884 w 1200881"/>
                        <a:gd name="connsiteY22" fmla="*/ 248370 h 410409"/>
                        <a:gd name="connsiteX23" fmla="*/ 286725 w 1200881"/>
                        <a:gd name="connsiteY23" fmla="*/ 198176 h 410409"/>
                        <a:gd name="connsiteX24" fmla="*/ 287497 w 1200881"/>
                        <a:gd name="connsiteY24" fmla="*/ 175935 h 410409"/>
                        <a:gd name="connsiteX25" fmla="*/ 704247 w 1200881"/>
                        <a:gd name="connsiteY25" fmla="*/ 181209 h 410409"/>
                        <a:gd name="connsiteX26" fmla="*/ 1082974 w 1200881"/>
                        <a:gd name="connsiteY26" fmla="*/ 399866 h 410409"/>
                        <a:gd name="connsiteX27" fmla="*/ 1190340 w 1200881"/>
                        <a:gd name="connsiteY27" fmla="*/ 371098 h 410409"/>
                        <a:gd name="connsiteX28" fmla="*/ 1190338 w 1200881"/>
                        <a:gd name="connsiteY28" fmla="*/ 371098 h 410409"/>
                        <a:gd name="connsiteX29" fmla="*/ 1161570 w 1200881"/>
                        <a:gd name="connsiteY29" fmla="*/ 263733 h 410409"/>
                        <a:gd name="connsiteX30" fmla="*/ 782844 w 1200881"/>
                        <a:gd name="connsiteY30" fmla="*/ 45075 h 410409"/>
                        <a:gd name="connsiteX31" fmla="*/ 753261 w 1200881"/>
                        <a:gd name="connsiteY31" fmla="*/ 35127 h 410409"/>
                        <a:gd name="connsiteX32" fmla="*/ 740587 w 1200881"/>
                        <a:gd name="connsiteY32" fmla="*/ 36011 h 410409"/>
                        <a:gd name="connsiteX33" fmla="*/ 247448 w 1200881"/>
                        <a:gd name="connsiteY33" fmla="*/ 35058 h 410409"/>
                        <a:gd name="connsiteX34" fmla="*/ 223837 w 1200881"/>
                        <a:gd name="connsiteY34" fmla="*/ 14525 h 410409"/>
                        <a:gd name="connsiteX35" fmla="*/ 141721 w 1200881"/>
                        <a:gd name="connsiteY35" fmla="*/ 3714 h 410409"/>
                        <a:gd name="connsiteX36" fmla="*/ 18847 w 1200881"/>
                        <a:gd name="connsiteY36" fmla="*/ 36638 h 410409"/>
                        <a:gd name="connsiteX37" fmla="*/ 872 w 1200881"/>
                        <a:gd name="connsiteY37" fmla="*/ 67771 h 4104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1200881" h="410409">
                          <a:moveTo>
                            <a:pt x="872" y="67771"/>
                          </a:moveTo>
                          <a:lnTo>
                            <a:pt x="3880" y="78994"/>
                          </a:lnTo>
                          <a:cubicBezTo>
                            <a:pt x="7513" y="92555"/>
                            <a:pt x="21452" y="100602"/>
                            <a:pt x="35013" y="96969"/>
                          </a:cubicBezTo>
                          <a:lnTo>
                            <a:pt x="36414" y="96593"/>
                          </a:lnTo>
                          <a:lnTo>
                            <a:pt x="20099" y="109113"/>
                          </a:lnTo>
                          <a:cubicBezTo>
                            <a:pt x="16660" y="115068"/>
                            <a:pt x="15494" y="122336"/>
                            <a:pt x="17414" y="129504"/>
                          </a:cubicBezTo>
                          <a:lnTo>
                            <a:pt x="19670" y="137922"/>
                          </a:lnTo>
                          <a:cubicBezTo>
                            <a:pt x="23511" y="152257"/>
                            <a:pt x="38246" y="160764"/>
                            <a:pt x="52581" y="156923"/>
                          </a:cubicBezTo>
                          <a:lnTo>
                            <a:pt x="53982" y="156548"/>
                          </a:lnTo>
                          <a:lnTo>
                            <a:pt x="36785" y="169744"/>
                          </a:lnTo>
                          <a:cubicBezTo>
                            <a:pt x="33161" y="176022"/>
                            <a:pt x="31931" y="183682"/>
                            <a:pt x="33955" y="191237"/>
                          </a:cubicBezTo>
                          <a:lnTo>
                            <a:pt x="35459" y="196848"/>
                          </a:lnTo>
                          <a:cubicBezTo>
                            <a:pt x="39508" y="211958"/>
                            <a:pt x="55040" y="220926"/>
                            <a:pt x="70150" y="216877"/>
                          </a:cubicBezTo>
                          <a:lnTo>
                            <a:pt x="90079" y="211537"/>
                          </a:lnTo>
                          <a:lnTo>
                            <a:pt x="90079" y="211537"/>
                          </a:lnTo>
                          <a:lnTo>
                            <a:pt x="70150" y="216877"/>
                          </a:lnTo>
                          <a:cubicBezTo>
                            <a:pt x="55040" y="220926"/>
                            <a:pt x="46073" y="236458"/>
                            <a:pt x="50121" y="251568"/>
                          </a:cubicBezTo>
                          <a:lnTo>
                            <a:pt x="51625" y="257179"/>
                          </a:lnTo>
                          <a:cubicBezTo>
                            <a:pt x="55674" y="272289"/>
                            <a:pt x="71206" y="281257"/>
                            <a:pt x="86316" y="277208"/>
                          </a:cubicBezTo>
                          <a:lnTo>
                            <a:pt x="135898" y="263923"/>
                          </a:lnTo>
                          <a:lnTo>
                            <a:pt x="146586" y="289726"/>
                          </a:lnTo>
                          <a:cubicBezTo>
                            <a:pt x="153420" y="296560"/>
                            <a:pt x="155907" y="307680"/>
                            <a:pt x="173290" y="300787"/>
                          </a:cubicBezTo>
                          <a:cubicBezTo>
                            <a:pt x="190673" y="293894"/>
                            <a:pt x="231978" y="265472"/>
                            <a:pt x="250884" y="248370"/>
                          </a:cubicBezTo>
                          <a:cubicBezTo>
                            <a:pt x="267516" y="235410"/>
                            <a:pt x="279925" y="217879"/>
                            <a:pt x="286725" y="198176"/>
                          </a:cubicBezTo>
                          <a:cubicBezTo>
                            <a:pt x="286982" y="190762"/>
                            <a:pt x="287240" y="183349"/>
                            <a:pt x="287497" y="175935"/>
                          </a:cubicBezTo>
                          <a:lnTo>
                            <a:pt x="704247" y="181209"/>
                          </a:lnTo>
                          <a:lnTo>
                            <a:pt x="1082974" y="399866"/>
                          </a:lnTo>
                          <a:cubicBezTo>
                            <a:pt x="1120567" y="421570"/>
                            <a:pt x="1168636" y="408690"/>
                            <a:pt x="1190340" y="371098"/>
                          </a:cubicBezTo>
                          <a:lnTo>
                            <a:pt x="1190338" y="371098"/>
                          </a:lnTo>
                          <a:cubicBezTo>
                            <a:pt x="1212042" y="333506"/>
                            <a:pt x="1199162" y="285437"/>
                            <a:pt x="1161570" y="263733"/>
                          </a:cubicBezTo>
                          <a:lnTo>
                            <a:pt x="782844" y="45075"/>
                          </a:lnTo>
                          <a:cubicBezTo>
                            <a:pt x="773446" y="39649"/>
                            <a:pt x="763393" y="36385"/>
                            <a:pt x="753261" y="35127"/>
                          </a:cubicBezTo>
                          <a:lnTo>
                            <a:pt x="740587" y="36011"/>
                          </a:lnTo>
                          <a:lnTo>
                            <a:pt x="247448" y="35058"/>
                          </a:lnTo>
                          <a:lnTo>
                            <a:pt x="223837" y="14525"/>
                          </a:lnTo>
                          <a:cubicBezTo>
                            <a:pt x="199852" y="677"/>
                            <a:pt x="170586" y="-4020"/>
                            <a:pt x="141721" y="3714"/>
                          </a:cubicBezTo>
                          <a:lnTo>
                            <a:pt x="18847" y="36638"/>
                          </a:lnTo>
                          <a:cubicBezTo>
                            <a:pt x="5286" y="40272"/>
                            <a:pt x="-2761" y="54210"/>
                            <a:pt x="872" y="67771"/>
                          </a:cubicBezTo>
                          <a:close/>
                        </a:path>
                      </a:pathLst>
                    </a:cu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6" name="四角形: 上の 2 つの角を丸める 245">
                      <a:extLst>
                        <a:ext uri="{FF2B5EF4-FFF2-40B4-BE49-F238E27FC236}">
                          <a16:creationId xmlns:a16="http://schemas.microsoft.com/office/drawing/2014/main" id="{DBBF8ADF-D940-48B3-A31C-18AEAD86E8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28737" y="4826321"/>
                      <a:ext cx="242888" cy="62228"/>
                    </a:xfrm>
                    <a:prstGeom prst="round2SameRect">
                      <a:avLst/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47" name="フリーフォーム: 図形 246">
                      <a:extLst>
                        <a:ext uri="{FF2B5EF4-FFF2-40B4-BE49-F238E27FC236}">
                          <a16:creationId xmlns:a16="http://schemas.microsoft.com/office/drawing/2014/main" id="{366D461E-43A8-4F02-82A7-EFEA2772048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381887" y="4494609"/>
                      <a:ext cx="712852" cy="243622"/>
                    </a:xfrm>
                    <a:custGeom>
                      <a:avLst/>
                      <a:gdLst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698266 w 1200881"/>
                        <a:gd name="connsiteY27" fmla="*/ 175934 h 410409"/>
                        <a:gd name="connsiteX28" fmla="*/ 704247 w 1200881"/>
                        <a:gd name="connsiteY28" fmla="*/ 181209 h 410409"/>
                        <a:gd name="connsiteX29" fmla="*/ 1082974 w 1200881"/>
                        <a:gd name="connsiteY29" fmla="*/ 399866 h 410409"/>
                        <a:gd name="connsiteX30" fmla="*/ 1190340 w 1200881"/>
                        <a:gd name="connsiteY30" fmla="*/ 371098 h 410409"/>
                        <a:gd name="connsiteX31" fmla="*/ 1190338 w 1200881"/>
                        <a:gd name="connsiteY31" fmla="*/ 371098 h 410409"/>
                        <a:gd name="connsiteX32" fmla="*/ 1161570 w 1200881"/>
                        <a:gd name="connsiteY32" fmla="*/ 263733 h 410409"/>
                        <a:gd name="connsiteX33" fmla="*/ 782844 w 1200881"/>
                        <a:gd name="connsiteY33" fmla="*/ 45075 h 410409"/>
                        <a:gd name="connsiteX34" fmla="*/ 753261 w 1200881"/>
                        <a:gd name="connsiteY34" fmla="*/ 35127 h 410409"/>
                        <a:gd name="connsiteX35" fmla="*/ 740587 w 1200881"/>
                        <a:gd name="connsiteY35" fmla="*/ 36011 h 410409"/>
                        <a:gd name="connsiteX36" fmla="*/ 735866 w 1200881"/>
                        <a:gd name="connsiteY36" fmla="*/ 35058 h 410409"/>
                        <a:gd name="connsiteX37" fmla="*/ 247448 w 1200881"/>
                        <a:gd name="connsiteY37" fmla="*/ 35058 h 410409"/>
                        <a:gd name="connsiteX38" fmla="*/ 223837 w 1200881"/>
                        <a:gd name="connsiteY38" fmla="*/ 14525 h 410409"/>
                        <a:gd name="connsiteX39" fmla="*/ 141721 w 1200881"/>
                        <a:gd name="connsiteY39" fmla="*/ 3714 h 410409"/>
                        <a:gd name="connsiteX40" fmla="*/ 121367 w 1200881"/>
                        <a:gd name="connsiteY40" fmla="*/ 12605 h 410409"/>
                        <a:gd name="connsiteX41" fmla="*/ 112765 w 1200881"/>
                        <a:gd name="connsiteY41" fmla="*/ 11473 h 410409"/>
                        <a:gd name="connsiteX42" fmla="*/ 18847 w 1200881"/>
                        <a:gd name="connsiteY42" fmla="*/ 36638 h 410409"/>
                        <a:gd name="connsiteX43" fmla="*/ 872 w 1200881"/>
                        <a:gd name="connsiteY43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735866 w 1200881"/>
                        <a:gd name="connsiteY35" fmla="*/ 35058 h 410409"/>
                        <a:gd name="connsiteX36" fmla="*/ 247448 w 1200881"/>
                        <a:gd name="connsiteY36" fmla="*/ 35058 h 410409"/>
                        <a:gd name="connsiteX37" fmla="*/ 223837 w 1200881"/>
                        <a:gd name="connsiteY37" fmla="*/ 14525 h 410409"/>
                        <a:gd name="connsiteX38" fmla="*/ 141721 w 1200881"/>
                        <a:gd name="connsiteY38" fmla="*/ 3714 h 410409"/>
                        <a:gd name="connsiteX39" fmla="*/ 121367 w 1200881"/>
                        <a:gd name="connsiteY39" fmla="*/ 12605 h 410409"/>
                        <a:gd name="connsiteX40" fmla="*/ 112765 w 1200881"/>
                        <a:gd name="connsiteY40" fmla="*/ 11473 h 410409"/>
                        <a:gd name="connsiteX41" fmla="*/ 18847 w 1200881"/>
                        <a:gd name="connsiteY41" fmla="*/ 36638 h 410409"/>
                        <a:gd name="connsiteX42" fmla="*/ 872 w 1200881"/>
                        <a:gd name="connsiteY42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21367 w 1200881"/>
                        <a:gd name="connsiteY38" fmla="*/ 12605 h 410409"/>
                        <a:gd name="connsiteX39" fmla="*/ 112765 w 1200881"/>
                        <a:gd name="connsiteY39" fmla="*/ 11473 h 410409"/>
                        <a:gd name="connsiteX40" fmla="*/ 18847 w 1200881"/>
                        <a:gd name="connsiteY40" fmla="*/ 36638 h 410409"/>
                        <a:gd name="connsiteX41" fmla="*/ 872 w 1200881"/>
                        <a:gd name="connsiteY41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12765 w 1200881"/>
                        <a:gd name="connsiteY38" fmla="*/ 11473 h 410409"/>
                        <a:gd name="connsiteX39" fmla="*/ 18847 w 1200881"/>
                        <a:gd name="connsiteY39" fmla="*/ 36638 h 410409"/>
                        <a:gd name="connsiteX40" fmla="*/ 872 w 1200881"/>
                        <a:gd name="connsiteY40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8847 w 1200881"/>
                        <a:gd name="connsiteY38" fmla="*/ 36638 h 410409"/>
                        <a:gd name="connsiteX39" fmla="*/ 872 w 1200881"/>
                        <a:gd name="connsiteY39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50884 w 1200881"/>
                        <a:gd name="connsiteY23" fmla="*/ 248370 h 410409"/>
                        <a:gd name="connsiteX24" fmla="*/ 286725 w 1200881"/>
                        <a:gd name="connsiteY24" fmla="*/ 198176 h 410409"/>
                        <a:gd name="connsiteX25" fmla="*/ 287497 w 1200881"/>
                        <a:gd name="connsiteY25" fmla="*/ 175935 h 410409"/>
                        <a:gd name="connsiteX26" fmla="*/ 704247 w 1200881"/>
                        <a:gd name="connsiteY26" fmla="*/ 181209 h 410409"/>
                        <a:gd name="connsiteX27" fmla="*/ 1082974 w 1200881"/>
                        <a:gd name="connsiteY27" fmla="*/ 399866 h 410409"/>
                        <a:gd name="connsiteX28" fmla="*/ 1190340 w 1200881"/>
                        <a:gd name="connsiteY28" fmla="*/ 371098 h 410409"/>
                        <a:gd name="connsiteX29" fmla="*/ 1190338 w 1200881"/>
                        <a:gd name="connsiteY29" fmla="*/ 371098 h 410409"/>
                        <a:gd name="connsiteX30" fmla="*/ 1161570 w 1200881"/>
                        <a:gd name="connsiteY30" fmla="*/ 263733 h 410409"/>
                        <a:gd name="connsiteX31" fmla="*/ 782844 w 1200881"/>
                        <a:gd name="connsiteY31" fmla="*/ 45075 h 410409"/>
                        <a:gd name="connsiteX32" fmla="*/ 753261 w 1200881"/>
                        <a:gd name="connsiteY32" fmla="*/ 35127 h 410409"/>
                        <a:gd name="connsiteX33" fmla="*/ 740587 w 1200881"/>
                        <a:gd name="connsiteY33" fmla="*/ 36011 h 410409"/>
                        <a:gd name="connsiteX34" fmla="*/ 247448 w 1200881"/>
                        <a:gd name="connsiteY34" fmla="*/ 35058 h 410409"/>
                        <a:gd name="connsiteX35" fmla="*/ 223837 w 1200881"/>
                        <a:gd name="connsiteY35" fmla="*/ 14525 h 410409"/>
                        <a:gd name="connsiteX36" fmla="*/ 141721 w 1200881"/>
                        <a:gd name="connsiteY36" fmla="*/ 3714 h 410409"/>
                        <a:gd name="connsiteX37" fmla="*/ 18847 w 1200881"/>
                        <a:gd name="connsiteY37" fmla="*/ 36638 h 410409"/>
                        <a:gd name="connsiteX38" fmla="*/ 872 w 1200881"/>
                        <a:gd name="connsiteY38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250884 w 1200881"/>
                        <a:gd name="connsiteY22" fmla="*/ 248370 h 410409"/>
                        <a:gd name="connsiteX23" fmla="*/ 286725 w 1200881"/>
                        <a:gd name="connsiteY23" fmla="*/ 198176 h 410409"/>
                        <a:gd name="connsiteX24" fmla="*/ 287497 w 1200881"/>
                        <a:gd name="connsiteY24" fmla="*/ 175935 h 410409"/>
                        <a:gd name="connsiteX25" fmla="*/ 704247 w 1200881"/>
                        <a:gd name="connsiteY25" fmla="*/ 181209 h 410409"/>
                        <a:gd name="connsiteX26" fmla="*/ 1082974 w 1200881"/>
                        <a:gd name="connsiteY26" fmla="*/ 399866 h 410409"/>
                        <a:gd name="connsiteX27" fmla="*/ 1190340 w 1200881"/>
                        <a:gd name="connsiteY27" fmla="*/ 371098 h 410409"/>
                        <a:gd name="connsiteX28" fmla="*/ 1190338 w 1200881"/>
                        <a:gd name="connsiteY28" fmla="*/ 371098 h 410409"/>
                        <a:gd name="connsiteX29" fmla="*/ 1161570 w 1200881"/>
                        <a:gd name="connsiteY29" fmla="*/ 263733 h 410409"/>
                        <a:gd name="connsiteX30" fmla="*/ 782844 w 1200881"/>
                        <a:gd name="connsiteY30" fmla="*/ 45075 h 410409"/>
                        <a:gd name="connsiteX31" fmla="*/ 753261 w 1200881"/>
                        <a:gd name="connsiteY31" fmla="*/ 35127 h 410409"/>
                        <a:gd name="connsiteX32" fmla="*/ 740587 w 1200881"/>
                        <a:gd name="connsiteY32" fmla="*/ 36011 h 410409"/>
                        <a:gd name="connsiteX33" fmla="*/ 247448 w 1200881"/>
                        <a:gd name="connsiteY33" fmla="*/ 35058 h 410409"/>
                        <a:gd name="connsiteX34" fmla="*/ 223837 w 1200881"/>
                        <a:gd name="connsiteY34" fmla="*/ 14525 h 410409"/>
                        <a:gd name="connsiteX35" fmla="*/ 141721 w 1200881"/>
                        <a:gd name="connsiteY35" fmla="*/ 3714 h 410409"/>
                        <a:gd name="connsiteX36" fmla="*/ 18847 w 1200881"/>
                        <a:gd name="connsiteY36" fmla="*/ 36638 h 410409"/>
                        <a:gd name="connsiteX37" fmla="*/ 872 w 1200881"/>
                        <a:gd name="connsiteY37" fmla="*/ 67771 h 4104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1200881" h="410409">
                          <a:moveTo>
                            <a:pt x="872" y="67771"/>
                          </a:moveTo>
                          <a:lnTo>
                            <a:pt x="3880" y="78994"/>
                          </a:lnTo>
                          <a:cubicBezTo>
                            <a:pt x="7513" y="92555"/>
                            <a:pt x="21452" y="100602"/>
                            <a:pt x="35013" y="96969"/>
                          </a:cubicBezTo>
                          <a:lnTo>
                            <a:pt x="36414" y="96593"/>
                          </a:lnTo>
                          <a:lnTo>
                            <a:pt x="20099" y="109113"/>
                          </a:lnTo>
                          <a:cubicBezTo>
                            <a:pt x="16660" y="115068"/>
                            <a:pt x="15494" y="122336"/>
                            <a:pt x="17414" y="129504"/>
                          </a:cubicBezTo>
                          <a:lnTo>
                            <a:pt x="19670" y="137922"/>
                          </a:lnTo>
                          <a:cubicBezTo>
                            <a:pt x="23511" y="152257"/>
                            <a:pt x="38246" y="160764"/>
                            <a:pt x="52581" y="156923"/>
                          </a:cubicBezTo>
                          <a:lnTo>
                            <a:pt x="53982" y="156548"/>
                          </a:lnTo>
                          <a:lnTo>
                            <a:pt x="36785" y="169744"/>
                          </a:lnTo>
                          <a:cubicBezTo>
                            <a:pt x="33161" y="176022"/>
                            <a:pt x="31931" y="183682"/>
                            <a:pt x="33955" y="191237"/>
                          </a:cubicBezTo>
                          <a:lnTo>
                            <a:pt x="35459" y="196848"/>
                          </a:lnTo>
                          <a:cubicBezTo>
                            <a:pt x="39508" y="211958"/>
                            <a:pt x="55040" y="220926"/>
                            <a:pt x="70150" y="216877"/>
                          </a:cubicBezTo>
                          <a:lnTo>
                            <a:pt x="90079" y="211537"/>
                          </a:lnTo>
                          <a:lnTo>
                            <a:pt x="90079" y="211537"/>
                          </a:lnTo>
                          <a:lnTo>
                            <a:pt x="70150" y="216877"/>
                          </a:lnTo>
                          <a:cubicBezTo>
                            <a:pt x="55040" y="220926"/>
                            <a:pt x="46073" y="236458"/>
                            <a:pt x="50121" y="251568"/>
                          </a:cubicBezTo>
                          <a:lnTo>
                            <a:pt x="51625" y="257179"/>
                          </a:lnTo>
                          <a:cubicBezTo>
                            <a:pt x="55674" y="272289"/>
                            <a:pt x="71206" y="281257"/>
                            <a:pt x="86316" y="277208"/>
                          </a:cubicBezTo>
                          <a:lnTo>
                            <a:pt x="135898" y="263923"/>
                          </a:lnTo>
                          <a:lnTo>
                            <a:pt x="146586" y="289726"/>
                          </a:lnTo>
                          <a:cubicBezTo>
                            <a:pt x="153420" y="296560"/>
                            <a:pt x="155907" y="307680"/>
                            <a:pt x="173290" y="300787"/>
                          </a:cubicBezTo>
                          <a:cubicBezTo>
                            <a:pt x="190673" y="293894"/>
                            <a:pt x="231978" y="265472"/>
                            <a:pt x="250884" y="248370"/>
                          </a:cubicBezTo>
                          <a:cubicBezTo>
                            <a:pt x="267516" y="235410"/>
                            <a:pt x="279925" y="217879"/>
                            <a:pt x="286725" y="198176"/>
                          </a:cubicBezTo>
                          <a:cubicBezTo>
                            <a:pt x="286982" y="190762"/>
                            <a:pt x="287240" y="183349"/>
                            <a:pt x="287497" y="175935"/>
                          </a:cubicBezTo>
                          <a:lnTo>
                            <a:pt x="704247" y="181209"/>
                          </a:lnTo>
                          <a:lnTo>
                            <a:pt x="1082974" y="399866"/>
                          </a:lnTo>
                          <a:cubicBezTo>
                            <a:pt x="1120567" y="421570"/>
                            <a:pt x="1168636" y="408690"/>
                            <a:pt x="1190340" y="371098"/>
                          </a:cubicBezTo>
                          <a:lnTo>
                            <a:pt x="1190338" y="371098"/>
                          </a:lnTo>
                          <a:cubicBezTo>
                            <a:pt x="1212042" y="333506"/>
                            <a:pt x="1199162" y="285437"/>
                            <a:pt x="1161570" y="263733"/>
                          </a:cubicBezTo>
                          <a:lnTo>
                            <a:pt x="782844" y="45075"/>
                          </a:lnTo>
                          <a:cubicBezTo>
                            <a:pt x="773446" y="39649"/>
                            <a:pt x="763393" y="36385"/>
                            <a:pt x="753261" y="35127"/>
                          </a:cubicBezTo>
                          <a:lnTo>
                            <a:pt x="740587" y="36011"/>
                          </a:lnTo>
                          <a:lnTo>
                            <a:pt x="247448" y="35058"/>
                          </a:lnTo>
                          <a:lnTo>
                            <a:pt x="223837" y="14525"/>
                          </a:lnTo>
                          <a:cubicBezTo>
                            <a:pt x="199852" y="677"/>
                            <a:pt x="170586" y="-4020"/>
                            <a:pt x="141721" y="3714"/>
                          </a:cubicBezTo>
                          <a:lnTo>
                            <a:pt x="18847" y="36638"/>
                          </a:lnTo>
                          <a:cubicBezTo>
                            <a:pt x="5286" y="40272"/>
                            <a:pt x="-2761" y="54210"/>
                            <a:pt x="872" y="67771"/>
                          </a:cubicBezTo>
                          <a:close/>
                        </a:path>
                      </a:pathLst>
                    </a:cu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248" name="台形 247">
                      <a:extLst>
                        <a:ext uri="{FF2B5EF4-FFF2-40B4-BE49-F238E27FC236}">
                          <a16:creationId xmlns:a16="http://schemas.microsoft.com/office/drawing/2014/main" id="{EC82709E-311E-4983-87A0-F2354701F4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76337" y="4854575"/>
                      <a:ext cx="542926" cy="236543"/>
                    </a:xfrm>
                    <a:prstGeom prst="trapezoid">
                      <a:avLst>
                        <a:gd name="adj" fmla="val 33054"/>
                      </a:avLst>
                    </a:prstGeom>
                    <a:solidFill>
                      <a:srgbClr val="00206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235" name="フリーフォーム: 図形 234">
                    <a:extLst>
                      <a:ext uri="{FF2B5EF4-FFF2-40B4-BE49-F238E27FC236}">
                        <a16:creationId xmlns:a16="http://schemas.microsoft.com/office/drawing/2014/main" id="{6C047D26-91FD-46EA-8743-430899472D1C}"/>
                      </a:ext>
                    </a:extLst>
                  </p:cNvPr>
                  <p:cNvSpPr/>
                  <p:nvPr/>
                </p:nvSpPr>
                <p:spPr>
                  <a:xfrm>
                    <a:off x="1233487" y="4297998"/>
                    <a:ext cx="433388" cy="375592"/>
                  </a:xfrm>
                  <a:custGeom>
                    <a:avLst/>
                    <a:gdLst>
                      <a:gd name="connsiteX0" fmla="*/ 216694 w 433388"/>
                      <a:gd name="connsiteY0" fmla="*/ 0 h 375592"/>
                      <a:gd name="connsiteX1" fmla="*/ 433388 w 433388"/>
                      <a:gd name="connsiteY1" fmla="*/ 250032 h 375592"/>
                      <a:gd name="connsiteX2" fmla="*/ 416586 w 433388"/>
                      <a:gd name="connsiteY2" fmla="*/ 346057 h 375592"/>
                      <a:gd name="connsiteX3" fmla="*/ 375037 w 433388"/>
                      <a:gd name="connsiteY3" fmla="*/ 358127 h 375592"/>
                      <a:gd name="connsiteX4" fmla="*/ 213404 w 433388"/>
                      <a:gd name="connsiteY4" fmla="*/ 375592 h 375592"/>
                      <a:gd name="connsiteX5" fmla="*/ 51771 w 433388"/>
                      <a:gd name="connsiteY5" fmla="*/ 358127 h 375592"/>
                      <a:gd name="connsiteX6" fmla="*/ 17507 w 433388"/>
                      <a:gd name="connsiteY6" fmla="*/ 348173 h 375592"/>
                      <a:gd name="connsiteX7" fmla="*/ 17029 w 433388"/>
                      <a:gd name="connsiteY7" fmla="*/ 347356 h 375592"/>
                      <a:gd name="connsiteX8" fmla="*/ 0 w 433388"/>
                      <a:gd name="connsiteY8" fmla="*/ 250032 h 375592"/>
                      <a:gd name="connsiteX9" fmla="*/ 216694 w 433388"/>
                      <a:gd name="connsiteY9" fmla="*/ 0 h 3755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3388" h="375592">
                        <a:moveTo>
                          <a:pt x="216694" y="0"/>
                        </a:moveTo>
                        <a:cubicBezTo>
                          <a:pt x="336371" y="0"/>
                          <a:pt x="433388" y="111943"/>
                          <a:pt x="433388" y="250032"/>
                        </a:cubicBezTo>
                        <a:lnTo>
                          <a:pt x="416586" y="346057"/>
                        </a:lnTo>
                        <a:lnTo>
                          <a:pt x="375037" y="358127"/>
                        </a:lnTo>
                        <a:cubicBezTo>
                          <a:pt x="325358" y="369373"/>
                          <a:pt x="270738" y="375592"/>
                          <a:pt x="213404" y="375592"/>
                        </a:cubicBezTo>
                        <a:cubicBezTo>
                          <a:pt x="156070" y="375592"/>
                          <a:pt x="101450" y="369373"/>
                          <a:pt x="51771" y="358127"/>
                        </a:cubicBezTo>
                        <a:lnTo>
                          <a:pt x="17507" y="348173"/>
                        </a:lnTo>
                        <a:lnTo>
                          <a:pt x="17029" y="347356"/>
                        </a:lnTo>
                        <a:cubicBezTo>
                          <a:pt x="6064" y="317443"/>
                          <a:pt x="0" y="284555"/>
                          <a:pt x="0" y="250032"/>
                        </a:cubicBezTo>
                        <a:cubicBezTo>
                          <a:pt x="0" y="111943"/>
                          <a:pt x="97017" y="0"/>
                          <a:pt x="216694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236" name="グループ化 235">
                    <a:extLst>
                      <a:ext uri="{FF2B5EF4-FFF2-40B4-BE49-F238E27FC236}">
                        <a16:creationId xmlns:a16="http://schemas.microsoft.com/office/drawing/2014/main" id="{9F25EB43-1385-4BB2-B338-8D283EE5EB18}"/>
                      </a:ext>
                    </a:extLst>
                  </p:cNvPr>
                  <p:cNvGrpSpPr/>
                  <p:nvPr/>
                </p:nvGrpSpPr>
                <p:grpSpPr>
                  <a:xfrm>
                    <a:off x="1255102" y="4390348"/>
                    <a:ext cx="399333" cy="81639"/>
                    <a:chOff x="1190992" y="3874292"/>
                    <a:chExt cx="514828" cy="105250"/>
                  </a:xfrm>
                </p:grpSpPr>
                <p:sp>
                  <p:nvSpPr>
                    <p:cNvPr id="237" name="四角形: 角を丸くする 236">
                      <a:extLst>
                        <a:ext uri="{FF2B5EF4-FFF2-40B4-BE49-F238E27FC236}">
                          <a16:creationId xmlns:a16="http://schemas.microsoft.com/office/drawing/2014/main" id="{CB9A0A24-924B-4492-BE33-716AF2A0C5FF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190992" y="3874294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38" name="四角形: 角を丸くする 237">
                      <a:extLst>
                        <a:ext uri="{FF2B5EF4-FFF2-40B4-BE49-F238E27FC236}">
                          <a16:creationId xmlns:a16="http://schemas.microsoft.com/office/drawing/2014/main" id="{2A97CE8A-C67E-4C42-95F2-FB7D73D2987F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260048" y="3874294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39" name="四角形: 角を丸くする 238">
                      <a:extLst>
                        <a:ext uri="{FF2B5EF4-FFF2-40B4-BE49-F238E27FC236}">
                          <a16:creationId xmlns:a16="http://schemas.microsoft.com/office/drawing/2014/main" id="{D741E30A-6BF3-44DC-9EF1-5227C4AAE274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326725" y="3874293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40" name="四角形: 角を丸くする 239">
                      <a:extLst>
                        <a:ext uri="{FF2B5EF4-FFF2-40B4-BE49-F238E27FC236}">
                          <a16:creationId xmlns:a16="http://schemas.microsoft.com/office/drawing/2014/main" id="{C25C3076-3EB2-4AB3-872E-044135525446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395781" y="3874293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41" name="四角形: 角を丸くする 240">
                      <a:extLst>
                        <a:ext uri="{FF2B5EF4-FFF2-40B4-BE49-F238E27FC236}">
                          <a16:creationId xmlns:a16="http://schemas.microsoft.com/office/drawing/2014/main" id="{C7B91156-CCBE-4A5E-8E16-5723D92A44EE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457695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42" name="四角形: 角を丸くする 241">
                      <a:extLst>
                        <a:ext uri="{FF2B5EF4-FFF2-40B4-BE49-F238E27FC236}">
                          <a16:creationId xmlns:a16="http://schemas.microsoft.com/office/drawing/2014/main" id="{E56BECBB-CFD2-41FF-9888-44BFB9977C95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526751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43" name="四角形: 角を丸くする 242">
                      <a:extLst>
                        <a:ext uri="{FF2B5EF4-FFF2-40B4-BE49-F238E27FC236}">
                          <a16:creationId xmlns:a16="http://schemas.microsoft.com/office/drawing/2014/main" id="{720E7DEE-1B78-4502-8B19-4D013324259F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591045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44" name="四角形: 角を丸くする 243">
                      <a:extLst>
                        <a:ext uri="{FF2B5EF4-FFF2-40B4-BE49-F238E27FC236}">
                          <a16:creationId xmlns:a16="http://schemas.microsoft.com/office/drawing/2014/main" id="{14653F06-9105-4FA4-9A3A-FC0FE29D875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660101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90" name="グループ化 89">
                  <a:extLst>
                    <a:ext uri="{FF2B5EF4-FFF2-40B4-BE49-F238E27FC236}">
                      <a16:creationId xmlns:a16="http://schemas.microsoft.com/office/drawing/2014/main" id="{F55E684E-09FF-4226-AF12-5929B03CEE4F}"/>
                    </a:ext>
                  </a:extLst>
                </p:cNvPr>
                <p:cNvGrpSpPr/>
                <p:nvPr/>
              </p:nvGrpSpPr>
              <p:grpSpPr>
                <a:xfrm>
                  <a:off x="2604886" y="4399109"/>
                  <a:ext cx="590752" cy="603840"/>
                  <a:chOff x="1047015" y="4259994"/>
                  <a:chExt cx="813109" cy="831124"/>
                </a:xfrm>
              </p:grpSpPr>
              <p:sp>
                <p:nvSpPr>
                  <p:cNvPr id="144" name="フリーフォーム: 図形 143">
                    <a:extLst>
                      <a:ext uri="{FF2B5EF4-FFF2-40B4-BE49-F238E27FC236}">
                        <a16:creationId xmlns:a16="http://schemas.microsoft.com/office/drawing/2014/main" id="{23EED3DD-9915-4B3F-9B48-A649597428DF}"/>
                      </a:ext>
                    </a:extLst>
                  </p:cNvPr>
                  <p:cNvSpPr/>
                  <p:nvPr/>
                </p:nvSpPr>
                <p:spPr>
                  <a:xfrm>
                    <a:off x="1233488" y="4293394"/>
                    <a:ext cx="435768" cy="564040"/>
                  </a:xfrm>
                  <a:custGeom>
                    <a:avLst/>
                    <a:gdLst>
                      <a:gd name="connsiteX0" fmla="*/ 217884 w 435768"/>
                      <a:gd name="connsiteY0" fmla="*/ 0 h 564040"/>
                      <a:gd name="connsiteX1" fmla="*/ 435768 w 435768"/>
                      <a:gd name="connsiteY1" fmla="*/ 247889 h 564040"/>
                      <a:gd name="connsiteX2" fmla="*/ 302694 w 435768"/>
                      <a:gd name="connsiteY2" fmla="*/ 476298 h 564040"/>
                      <a:gd name="connsiteX3" fmla="*/ 280097 w 435768"/>
                      <a:gd name="connsiteY3" fmla="*/ 484279 h 564040"/>
                      <a:gd name="connsiteX4" fmla="*/ 300037 w 435768"/>
                      <a:gd name="connsiteY4" fmla="*/ 564040 h 564040"/>
                      <a:gd name="connsiteX5" fmla="*/ 141287 w 435768"/>
                      <a:gd name="connsiteY5" fmla="*/ 564040 h 564040"/>
                      <a:gd name="connsiteX6" fmla="*/ 160777 w 435768"/>
                      <a:gd name="connsiteY6" fmla="*/ 486082 h 564040"/>
                      <a:gd name="connsiteX7" fmla="*/ 133074 w 435768"/>
                      <a:gd name="connsiteY7" fmla="*/ 476298 h 564040"/>
                      <a:gd name="connsiteX8" fmla="*/ 0 w 435768"/>
                      <a:gd name="connsiteY8" fmla="*/ 247889 h 564040"/>
                      <a:gd name="connsiteX9" fmla="*/ 217884 w 435768"/>
                      <a:gd name="connsiteY9" fmla="*/ 0 h 564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8" h="564040">
                        <a:moveTo>
                          <a:pt x="217884" y="0"/>
                        </a:moveTo>
                        <a:cubicBezTo>
                          <a:pt x="338218" y="0"/>
                          <a:pt x="435768" y="110984"/>
                          <a:pt x="435768" y="247889"/>
                        </a:cubicBezTo>
                        <a:cubicBezTo>
                          <a:pt x="435768" y="350568"/>
                          <a:pt x="380896" y="438666"/>
                          <a:pt x="302694" y="476298"/>
                        </a:cubicBezTo>
                        <a:lnTo>
                          <a:pt x="280097" y="484279"/>
                        </a:lnTo>
                        <a:lnTo>
                          <a:pt x="300037" y="564040"/>
                        </a:lnTo>
                        <a:lnTo>
                          <a:pt x="141287" y="564040"/>
                        </a:lnTo>
                        <a:lnTo>
                          <a:pt x="160777" y="486082"/>
                        </a:lnTo>
                        <a:lnTo>
                          <a:pt x="133074" y="476298"/>
                        </a:lnTo>
                        <a:cubicBezTo>
                          <a:pt x="54872" y="438666"/>
                          <a:pt x="0" y="350568"/>
                          <a:pt x="0" y="247889"/>
                        </a:cubicBezTo>
                        <a:cubicBezTo>
                          <a:pt x="0" y="110984"/>
                          <a:pt x="97550" y="0"/>
                          <a:pt x="217884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45" name="グループ化 144">
                    <a:extLst>
                      <a:ext uri="{FF2B5EF4-FFF2-40B4-BE49-F238E27FC236}">
                        <a16:creationId xmlns:a16="http://schemas.microsoft.com/office/drawing/2014/main" id="{E4FF9F9D-8D9B-4C41-BCC6-E65773AAAF4A}"/>
                      </a:ext>
                    </a:extLst>
                  </p:cNvPr>
                  <p:cNvGrpSpPr/>
                  <p:nvPr/>
                </p:nvGrpSpPr>
                <p:grpSpPr>
                  <a:xfrm>
                    <a:off x="1047015" y="4259994"/>
                    <a:ext cx="813109" cy="831124"/>
                    <a:chOff x="1047015" y="4259994"/>
                    <a:chExt cx="813109" cy="831124"/>
                  </a:xfrm>
                  <a:solidFill>
                    <a:srgbClr val="ED7D31">
                      <a:lumMod val="60000"/>
                      <a:lumOff val="40000"/>
                    </a:srgbClr>
                  </a:solidFill>
                </p:grpSpPr>
                <p:sp>
                  <p:nvSpPr>
                    <p:cNvPr id="156" name="フリーフォーム: 図形 155">
                      <a:extLst>
                        <a:ext uri="{FF2B5EF4-FFF2-40B4-BE49-F238E27FC236}">
                          <a16:creationId xmlns:a16="http://schemas.microsoft.com/office/drawing/2014/main" id="{534867E5-62BD-4F66-A049-67E4CDC54953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812400" y="4494609"/>
                      <a:ext cx="712852" cy="243622"/>
                    </a:xfrm>
                    <a:custGeom>
                      <a:avLst/>
                      <a:gdLst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698266 w 1200881"/>
                        <a:gd name="connsiteY27" fmla="*/ 175934 h 410409"/>
                        <a:gd name="connsiteX28" fmla="*/ 704247 w 1200881"/>
                        <a:gd name="connsiteY28" fmla="*/ 181209 h 410409"/>
                        <a:gd name="connsiteX29" fmla="*/ 1082974 w 1200881"/>
                        <a:gd name="connsiteY29" fmla="*/ 399866 h 410409"/>
                        <a:gd name="connsiteX30" fmla="*/ 1190340 w 1200881"/>
                        <a:gd name="connsiteY30" fmla="*/ 371098 h 410409"/>
                        <a:gd name="connsiteX31" fmla="*/ 1190338 w 1200881"/>
                        <a:gd name="connsiteY31" fmla="*/ 371098 h 410409"/>
                        <a:gd name="connsiteX32" fmla="*/ 1161570 w 1200881"/>
                        <a:gd name="connsiteY32" fmla="*/ 263733 h 410409"/>
                        <a:gd name="connsiteX33" fmla="*/ 782844 w 1200881"/>
                        <a:gd name="connsiteY33" fmla="*/ 45075 h 410409"/>
                        <a:gd name="connsiteX34" fmla="*/ 753261 w 1200881"/>
                        <a:gd name="connsiteY34" fmla="*/ 35127 h 410409"/>
                        <a:gd name="connsiteX35" fmla="*/ 740587 w 1200881"/>
                        <a:gd name="connsiteY35" fmla="*/ 36011 h 410409"/>
                        <a:gd name="connsiteX36" fmla="*/ 735866 w 1200881"/>
                        <a:gd name="connsiteY36" fmla="*/ 35058 h 410409"/>
                        <a:gd name="connsiteX37" fmla="*/ 247448 w 1200881"/>
                        <a:gd name="connsiteY37" fmla="*/ 35058 h 410409"/>
                        <a:gd name="connsiteX38" fmla="*/ 223837 w 1200881"/>
                        <a:gd name="connsiteY38" fmla="*/ 14525 h 410409"/>
                        <a:gd name="connsiteX39" fmla="*/ 141721 w 1200881"/>
                        <a:gd name="connsiteY39" fmla="*/ 3714 h 410409"/>
                        <a:gd name="connsiteX40" fmla="*/ 121367 w 1200881"/>
                        <a:gd name="connsiteY40" fmla="*/ 12605 h 410409"/>
                        <a:gd name="connsiteX41" fmla="*/ 112765 w 1200881"/>
                        <a:gd name="connsiteY41" fmla="*/ 11473 h 410409"/>
                        <a:gd name="connsiteX42" fmla="*/ 18847 w 1200881"/>
                        <a:gd name="connsiteY42" fmla="*/ 36638 h 410409"/>
                        <a:gd name="connsiteX43" fmla="*/ 872 w 1200881"/>
                        <a:gd name="connsiteY43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735866 w 1200881"/>
                        <a:gd name="connsiteY35" fmla="*/ 35058 h 410409"/>
                        <a:gd name="connsiteX36" fmla="*/ 247448 w 1200881"/>
                        <a:gd name="connsiteY36" fmla="*/ 35058 h 410409"/>
                        <a:gd name="connsiteX37" fmla="*/ 223837 w 1200881"/>
                        <a:gd name="connsiteY37" fmla="*/ 14525 h 410409"/>
                        <a:gd name="connsiteX38" fmla="*/ 141721 w 1200881"/>
                        <a:gd name="connsiteY38" fmla="*/ 3714 h 410409"/>
                        <a:gd name="connsiteX39" fmla="*/ 121367 w 1200881"/>
                        <a:gd name="connsiteY39" fmla="*/ 12605 h 410409"/>
                        <a:gd name="connsiteX40" fmla="*/ 112765 w 1200881"/>
                        <a:gd name="connsiteY40" fmla="*/ 11473 h 410409"/>
                        <a:gd name="connsiteX41" fmla="*/ 18847 w 1200881"/>
                        <a:gd name="connsiteY41" fmla="*/ 36638 h 410409"/>
                        <a:gd name="connsiteX42" fmla="*/ 872 w 1200881"/>
                        <a:gd name="connsiteY42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21367 w 1200881"/>
                        <a:gd name="connsiteY38" fmla="*/ 12605 h 410409"/>
                        <a:gd name="connsiteX39" fmla="*/ 112765 w 1200881"/>
                        <a:gd name="connsiteY39" fmla="*/ 11473 h 410409"/>
                        <a:gd name="connsiteX40" fmla="*/ 18847 w 1200881"/>
                        <a:gd name="connsiteY40" fmla="*/ 36638 h 410409"/>
                        <a:gd name="connsiteX41" fmla="*/ 872 w 1200881"/>
                        <a:gd name="connsiteY41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12765 w 1200881"/>
                        <a:gd name="connsiteY38" fmla="*/ 11473 h 410409"/>
                        <a:gd name="connsiteX39" fmla="*/ 18847 w 1200881"/>
                        <a:gd name="connsiteY39" fmla="*/ 36638 h 410409"/>
                        <a:gd name="connsiteX40" fmla="*/ 872 w 1200881"/>
                        <a:gd name="connsiteY40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8847 w 1200881"/>
                        <a:gd name="connsiteY38" fmla="*/ 36638 h 410409"/>
                        <a:gd name="connsiteX39" fmla="*/ 872 w 1200881"/>
                        <a:gd name="connsiteY39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50884 w 1200881"/>
                        <a:gd name="connsiteY23" fmla="*/ 248370 h 410409"/>
                        <a:gd name="connsiteX24" fmla="*/ 286725 w 1200881"/>
                        <a:gd name="connsiteY24" fmla="*/ 198176 h 410409"/>
                        <a:gd name="connsiteX25" fmla="*/ 287497 w 1200881"/>
                        <a:gd name="connsiteY25" fmla="*/ 175935 h 410409"/>
                        <a:gd name="connsiteX26" fmla="*/ 704247 w 1200881"/>
                        <a:gd name="connsiteY26" fmla="*/ 181209 h 410409"/>
                        <a:gd name="connsiteX27" fmla="*/ 1082974 w 1200881"/>
                        <a:gd name="connsiteY27" fmla="*/ 399866 h 410409"/>
                        <a:gd name="connsiteX28" fmla="*/ 1190340 w 1200881"/>
                        <a:gd name="connsiteY28" fmla="*/ 371098 h 410409"/>
                        <a:gd name="connsiteX29" fmla="*/ 1190338 w 1200881"/>
                        <a:gd name="connsiteY29" fmla="*/ 371098 h 410409"/>
                        <a:gd name="connsiteX30" fmla="*/ 1161570 w 1200881"/>
                        <a:gd name="connsiteY30" fmla="*/ 263733 h 410409"/>
                        <a:gd name="connsiteX31" fmla="*/ 782844 w 1200881"/>
                        <a:gd name="connsiteY31" fmla="*/ 45075 h 410409"/>
                        <a:gd name="connsiteX32" fmla="*/ 753261 w 1200881"/>
                        <a:gd name="connsiteY32" fmla="*/ 35127 h 410409"/>
                        <a:gd name="connsiteX33" fmla="*/ 740587 w 1200881"/>
                        <a:gd name="connsiteY33" fmla="*/ 36011 h 410409"/>
                        <a:gd name="connsiteX34" fmla="*/ 247448 w 1200881"/>
                        <a:gd name="connsiteY34" fmla="*/ 35058 h 410409"/>
                        <a:gd name="connsiteX35" fmla="*/ 223837 w 1200881"/>
                        <a:gd name="connsiteY35" fmla="*/ 14525 h 410409"/>
                        <a:gd name="connsiteX36" fmla="*/ 141721 w 1200881"/>
                        <a:gd name="connsiteY36" fmla="*/ 3714 h 410409"/>
                        <a:gd name="connsiteX37" fmla="*/ 18847 w 1200881"/>
                        <a:gd name="connsiteY37" fmla="*/ 36638 h 410409"/>
                        <a:gd name="connsiteX38" fmla="*/ 872 w 1200881"/>
                        <a:gd name="connsiteY38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250884 w 1200881"/>
                        <a:gd name="connsiteY22" fmla="*/ 248370 h 410409"/>
                        <a:gd name="connsiteX23" fmla="*/ 286725 w 1200881"/>
                        <a:gd name="connsiteY23" fmla="*/ 198176 h 410409"/>
                        <a:gd name="connsiteX24" fmla="*/ 287497 w 1200881"/>
                        <a:gd name="connsiteY24" fmla="*/ 175935 h 410409"/>
                        <a:gd name="connsiteX25" fmla="*/ 704247 w 1200881"/>
                        <a:gd name="connsiteY25" fmla="*/ 181209 h 410409"/>
                        <a:gd name="connsiteX26" fmla="*/ 1082974 w 1200881"/>
                        <a:gd name="connsiteY26" fmla="*/ 399866 h 410409"/>
                        <a:gd name="connsiteX27" fmla="*/ 1190340 w 1200881"/>
                        <a:gd name="connsiteY27" fmla="*/ 371098 h 410409"/>
                        <a:gd name="connsiteX28" fmla="*/ 1190338 w 1200881"/>
                        <a:gd name="connsiteY28" fmla="*/ 371098 h 410409"/>
                        <a:gd name="connsiteX29" fmla="*/ 1161570 w 1200881"/>
                        <a:gd name="connsiteY29" fmla="*/ 263733 h 410409"/>
                        <a:gd name="connsiteX30" fmla="*/ 782844 w 1200881"/>
                        <a:gd name="connsiteY30" fmla="*/ 45075 h 410409"/>
                        <a:gd name="connsiteX31" fmla="*/ 753261 w 1200881"/>
                        <a:gd name="connsiteY31" fmla="*/ 35127 h 410409"/>
                        <a:gd name="connsiteX32" fmla="*/ 740587 w 1200881"/>
                        <a:gd name="connsiteY32" fmla="*/ 36011 h 410409"/>
                        <a:gd name="connsiteX33" fmla="*/ 247448 w 1200881"/>
                        <a:gd name="connsiteY33" fmla="*/ 35058 h 410409"/>
                        <a:gd name="connsiteX34" fmla="*/ 223837 w 1200881"/>
                        <a:gd name="connsiteY34" fmla="*/ 14525 h 410409"/>
                        <a:gd name="connsiteX35" fmla="*/ 141721 w 1200881"/>
                        <a:gd name="connsiteY35" fmla="*/ 3714 h 410409"/>
                        <a:gd name="connsiteX36" fmla="*/ 18847 w 1200881"/>
                        <a:gd name="connsiteY36" fmla="*/ 36638 h 410409"/>
                        <a:gd name="connsiteX37" fmla="*/ 872 w 1200881"/>
                        <a:gd name="connsiteY37" fmla="*/ 67771 h 4104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1200881" h="410409">
                          <a:moveTo>
                            <a:pt x="872" y="67771"/>
                          </a:moveTo>
                          <a:lnTo>
                            <a:pt x="3880" y="78994"/>
                          </a:lnTo>
                          <a:cubicBezTo>
                            <a:pt x="7513" y="92555"/>
                            <a:pt x="21452" y="100602"/>
                            <a:pt x="35013" y="96969"/>
                          </a:cubicBezTo>
                          <a:lnTo>
                            <a:pt x="36414" y="96593"/>
                          </a:lnTo>
                          <a:lnTo>
                            <a:pt x="20099" y="109113"/>
                          </a:lnTo>
                          <a:cubicBezTo>
                            <a:pt x="16660" y="115068"/>
                            <a:pt x="15494" y="122336"/>
                            <a:pt x="17414" y="129504"/>
                          </a:cubicBezTo>
                          <a:lnTo>
                            <a:pt x="19670" y="137922"/>
                          </a:lnTo>
                          <a:cubicBezTo>
                            <a:pt x="23511" y="152257"/>
                            <a:pt x="38246" y="160764"/>
                            <a:pt x="52581" y="156923"/>
                          </a:cubicBezTo>
                          <a:lnTo>
                            <a:pt x="53982" y="156548"/>
                          </a:lnTo>
                          <a:lnTo>
                            <a:pt x="36785" y="169744"/>
                          </a:lnTo>
                          <a:cubicBezTo>
                            <a:pt x="33161" y="176022"/>
                            <a:pt x="31931" y="183682"/>
                            <a:pt x="33955" y="191237"/>
                          </a:cubicBezTo>
                          <a:lnTo>
                            <a:pt x="35459" y="196848"/>
                          </a:lnTo>
                          <a:cubicBezTo>
                            <a:pt x="39508" y="211958"/>
                            <a:pt x="55040" y="220926"/>
                            <a:pt x="70150" y="216877"/>
                          </a:cubicBezTo>
                          <a:lnTo>
                            <a:pt x="90079" y="211537"/>
                          </a:lnTo>
                          <a:lnTo>
                            <a:pt x="90079" y="211537"/>
                          </a:lnTo>
                          <a:lnTo>
                            <a:pt x="70150" y="216877"/>
                          </a:lnTo>
                          <a:cubicBezTo>
                            <a:pt x="55040" y="220926"/>
                            <a:pt x="46073" y="236458"/>
                            <a:pt x="50121" y="251568"/>
                          </a:cubicBezTo>
                          <a:lnTo>
                            <a:pt x="51625" y="257179"/>
                          </a:lnTo>
                          <a:cubicBezTo>
                            <a:pt x="55674" y="272289"/>
                            <a:pt x="71206" y="281257"/>
                            <a:pt x="86316" y="277208"/>
                          </a:cubicBezTo>
                          <a:lnTo>
                            <a:pt x="135898" y="263923"/>
                          </a:lnTo>
                          <a:lnTo>
                            <a:pt x="146586" y="289726"/>
                          </a:lnTo>
                          <a:cubicBezTo>
                            <a:pt x="153420" y="296560"/>
                            <a:pt x="155907" y="307680"/>
                            <a:pt x="173290" y="300787"/>
                          </a:cubicBezTo>
                          <a:cubicBezTo>
                            <a:pt x="190673" y="293894"/>
                            <a:pt x="231978" y="265472"/>
                            <a:pt x="250884" y="248370"/>
                          </a:cubicBezTo>
                          <a:cubicBezTo>
                            <a:pt x="267516" y="235410"/>
                            <a:pt x="279925" y="217879"/>
                            <a:pt x="286725" y="198176"/>
                          </a:cubicBezTo>
                          <a:cubicBezTo>
                            <a:pt x="286982" y="190762"/>
                            <a:pt x="287240" y="183349"/>
                            <a:pt x="287497" y="175935"/>
                          </a:cubicBezTo>
                          <a:lnTo>
                            <a:pt x="704247" y="181209"/>
                          </a:lnTo>
                          <a:lnTo>
                            <a:pt x="1082974" y="399866"/>
                          </a:lnTo>
                          <a:cubicBezTo>
                            <a:pt x="1120567" y="421570"/>
                            <a:pt x="1168636" y="408690"/>
                            <a:pt x="1190340" y="371098"/>
                          </a:cubicBezTo>
                          <a:lnTo>
                            <a:pt x="1190338" y="371098"/>
                          </a:lnTo>
                          <a:cubicBezTo>
                            <a:pt x="1212042" y="333506"/>
                            <a:pt x="1199162" y="285437"/>
                            <a:pt x="1161570" y="263733"/>
                          </a:cubicBezTo>
                          <a:lnTo>
                            <a:pt x="782844" y="45075"/>
                          </a:lnTo>
                          <a:cubicBezTo>
                            <a:pt x="773446" y="39649"/>
                            <a:pt x="763393" y="36385"/>
                            <a:pt x="753261" y="35127"/>
                          </a:cubicBezTo>
                          <a:lnTo>
                            <a:pt x="740587" y="36011"/>
                          </a:lnTo>
                          <a:lnTo>
                            <a:pt x="247448" y="35058"/>
                          </a:lnTo>
                          <a:lnTo>
                            <a:pt x="223837" y="14525"/>
                          </a:lnTo>
                          <a:cubicBezTo>
                            <a:pt x="199852" y="677"/>
                            <a:pt x="170586" y="-4020"/>
                            <a:pt x="141721" y="3714"/>
                          </a:cubicBezTo>
                          <a:lnTo>
                            <a:pt x="18847" y="36638"/>
                          </a:lnTo>
                          <a:cubicBezTo>
                            <a:pt x="5286" y="40272"/>
                            <a:pt x="-2761" y="54210"/>
                            <a:pt x="872" y="67771"/>
                          </a:cubicBezTo>
                          <a:close/>
                        </a:path>
                      </a:pathLst>
                    </a:cu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7" name="四角形: 上の 2 つの角を丸める 156">
                      <a:extLst>
                        <a:ext uri="{FF2B5EF4-FFF2-40B4-BE49-F238E27FC236}">
                          <a16:creationId xmlns:a16="http://schemas.microsoft.com/office/drawing/2014/main" id="{07278B06-B929-4FCF-8B4B-5DB5A3109D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28737" y="4826321"/>
                      <a:ext cx="242888" cy="62228"/>
                    </a:xfrm>
                    <a:prstGeom prst="round2SameRect">
                      <a:avLst/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58" name="フリーフォーム: 図形 157">
                      <a:extLst>
                        <a:ext uri="{FF2B5EF4-FFF2-40B4-BE49-F238E27FC236}">
                          <a16:creationId xmlns:a16="http://schemas.microsoft.com/office/drawing/2014/main" id="{FE6316B5-102B-469A-AE8A-113353E186A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381887" y="4494609"/>
                      <a:ext cx="712852" cy="243622"/>
                    </a:xfrm>
                    <a:custGeom>
                      <a:avLst/>
                      <a:gdLst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698266 w 1200881"/>
                        <a:gd name="connsiteY27" fmla="*/ 175934 h 410409"/>
                        <a:gd name="connsiteX28" fmla="*/ 704247 w 1200881"/>
                        <a:gd name="connsiteY28" fmla="*/ 181209 h 410409"/>
                        <a:gd name="connsiteX29" fmla="*/ 1082974 w 1200881"/>
                        <a:gd name="connsiteY29" fmla="*/ 399866 h 410409"/>
                        <a:gd name="connsiteX30" fmla="*/ 1190340 w 1200881"/>
                        <a:gd name="connsiteY30" fmla="*/ 371098 h 410409"/>
                        <a:gd name="connsiteX31" fmla="*/ 1190338 w 1200881"/>
                        <a:gd name="connsiteY31" fmla="*/ 371098 h 410409"/>
                        <a:gd name="connsiteX32" fmla="*/ 1161570 w 1200881"/>
                        <a:gd name="connsiteY32" fmla="*/ 263733 h 410409"/>
                        <a:gd name="connsiteX33" fmla="*/ 782844 w 1200881"/>
                        <a:gd name="connsiteY33" fmla="*/ 45075 h 410409"/>
                        <a:gd name="connsiteX34" fmla="*/ 753261 w 1200881"/>
                        <a:gd name="connsiteY34" fmla="*/ 35127 h 410409"/>
                        <a:gd name="connsiteX35" fmla="*/ 740587 w 1200881"/>
                        <a:gd name="connsiteY35" fmla="*/ 36011 h 410409"/>
                        <a:gd name="connsiteX36" fmla="*/ 735866 w 1200881"/>
                        <a:gd name="connsiteY36" fmla="*/ 35058 h 410409"/>
                        <a:gd name="connsiteX37" fmla="*/ 247448 w 1200881"/>
                        <a:gd name="connsiteY37" fmla="*/ 35058 h 410409"/>
                        <a:gd name="connsiteX38" fmla="*/ 223837 w 1200881"/>
                        <a:gd name="connsiteY38" fmla="*/ 14525 h 410409"/>
                        <a:gd name="connsiteX39" fmla="*/ 141721 w 1200881"/>
                        <a:gd name="connsiteY39" fmla="*/ 3714 h 410409"/>
                        <a:gd name="connsiteX40" fmla="*/ 121367 w 1200881"/>
                        <a:gd name="connsiteY40" fmla="*/ 12605 h 410409"/>
                        <a:gd name="connsiteX41" fmla="*/ 112765 w 1200881"/>
                        <a:gd name="connsiteY41" fmla="*/ 11473 h 410409"/>
                        <a:gd name="connsiteX42" fmla="*/ 18847 w 1200881"/>
                        <a:gd name="connsiteY42" fmla="*/ 36638 h 410409"/>
                        <a:gd name="connsiteX43" fmla="*/ 872 w 1200881"/>
                        <a:gd name="connsiteY43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735866 w 1200881"/>
                        <a:gd name="connsiteY35" fmla="*/ 35058 h 410409"/>
                        <a:gd name="connsiteX36" fmla="*/ 247448 w 1200881"/>
                        <a:gd name="connsiteY36" fmla="*/ 35058 h 410409"/>
                        <a:gd name="connsiteX37" fmla="*/ 223837 w 1200881"/>
                        <a:gd name="connsiteY37" fmla="*/ 14525 h 410409"/>
                        <a:gd name="connsiteX38" fmla="*/ 141721 w 1200881"/>
                        <a:gd name="connsiteY38" fmla="*/ 3714 h 410409"/>
                        <a:gd name="connsiteX39" fmla="*/ 121367 w 1200881"/>
                        <a:gd name="connsiteY39" fmla="*/ 12605 h 410409"/>
                        <a:gd name="connsiteX40" fmla="*/ 112765 w 1200881"/>
                        <a:gd name="connsiteY40" fmla="*/ 11473 h 410409"/>
                        <a:gd name="connsiteX41" fmla="*/ 18847 w 1200881"/>
                        <a:gd name="connsiteY41" fmla="*/ 36638 h 410409"/>
                        <a:gd name="connsiteX42" fmla="*/ 872 w 1200881"/>
                        <a:gd name="connsiteY42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21367 w 1200881"/>
                        <a:gd name="connsiteY38" fmla="*/ 12605 h 410409"/>
                        <a:gd name="connsiteX39" fmla="*/ 112765 w 1200881"/>
                        <a:gd name="connsiteY39" fmla="*/ 11473 h 410409"/>
                        <a:gd name="connsiteX40" fmla="*/ 18847 w 1200881"/>
                        <a:gd name="connsiteY40" fmla="*/ 36638 h 410409"/>
                        <a:gd name="connsiteX41" fmla="*/ 872 w 1200881"/>
                        <a:gd name="connsiteY41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12765 w 1200881"/>
                        <a:gd name="connsiteY38" fmla="*/ 11473 h 410409"/>
                        <a:gd name="connsiteX39" fmla="*/ 18847 w 1200881"/>
                        <a:gd name="connsiteY39" fmla="*/ 36638 h 410409"/>
                        <a:gd name="connsiteX40" fmla="*/ 872 w 1200881"/>
                        <a:gd name="connsiteY40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8847 w 1200881"/>
                        <a:gd name="connsiteY38" fmla="*/ 36638 h 410409"/>
                        <a:gd name="connsiteX39" fmla="*/ 872 w 1200881"/>
                        <a:gd name="connsiteY39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50884 w 1200881"/>
                        <a:gd name="connsiteY23" fmla="*/ 248370 h 410409"/>
                        <a:gd name="connsiteX24" fmla="*/ 286725 w 1200881"/>
                        <a:gd name="connsiteY24" fmla="*/ 198176 h 410409"/>
                        <a:gd name="connsiteX25" fmla="*/ 287497 w 1200881"/>
                        <a:gd name="connsiteY25" fmla="*/ 175935 h 410409"/>
                        <a:gd name="connsiteX26" fmla="*/ 704247 w 1200881"/>
                        <a:gd name="connsiteY26" fmla="*/ 181209 h 410409"/>
                        <a:gd name="connsiteX27" fmla="*/ 1082974 w 1200881"/>
                        <a:gd name="connsiteY27" fmla="*/ 399866 h 410409"/>
                        <a:gd name="connsiteX28" fmla="*/ 1190340 w 1200881"/>
                        <a:gd name="connsiteY28" fmla="*/ 371098 h 410409"/>
                        <a:gd name="connsiteX29" fmla="*/ 1190338 w 1200881"/>
                        <a:gd name="connsiteY29" fmla="*/ 371098 h 410409"/>
                        <a:gd name="connsiteX30" fmla="*/ 1161570 w 1200881"/>
                        <a:gd name="connsiteY30" fmla="*/ 263733 h 410409"/>
                        <a:gd name="connsiteX31" fmla="*/ 782844 w 1200881"/>
                        <a:gd name="connsiteY31" fmla="*/ 45075 h 410409"/>
                        <a:gd name="connsiteX32" fmla="*/ 753261 w 1200881"/>
                        <a:gd name="connsiteY32" fmla="*/ 35127 h 410409"/>
                        <a:gd name="connsiteX33" fmla="*/ 740587 w 1200881"/>
                        <a:gd name="connsiteY33" fmla="*/ 36011 h 410409"/>
                        <a:gd name="connsiteX34" fmla="*/ 247448 w 1200881"/>
                        <a:gd name="connsiteY34" fmla="*/ 35058 h 410409"/>
                        <a:gd name="connsiteX35" fmla="*/ 223837 w 1200881"/>
                        <a:gd name="connsiteY35" fmla="*/ 14525 h 410409"/>
                        <a:gd name="connsiteX36" fmla="*/ 141721 w 1200881"/>
                        <a:gd name="connsiteY36" fmla="*/ 3714 h 410409"/>
                        <a:gd name="connsiteX37" fmla="*/ 18847 w 1200881"/>
                        <a:gd name="connsiteY37" fmla="*/ 36638 h 410409"/>
                        <a:gd name="connsiteX38" fmla="*/ 872 w 1200881"/>
                        <a:gd name="connsiteY38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250884 w 1200881"/>
                        <a:gd name="connsiteY22" fmla="*/ 248370 h 410409"/>
                        <a:gd name="connsiteX23" fmla="*/ 286725 w 1200881"/>
                        <a:gd name="connsiteY23" fmla="*/ 198176 h 410409"/>
                        <a:gd name="connsiteX24" fmla="*/ 287497 w 1200881"/>
                        <a:gd name="connsiteY24" fmla="*/ 175935 h 410409"/>
                        <a:gd name="connsiteX25" fmla="*/ 704247 w 1200881"/>
                        <a:gd name="connsiteY25" fmla="*/ 181209 h 410409"/>
                        <a:gd name="connsiteX26" fmla="*/ 1082974 w 1200881"/>
                        <a:gd name="connsiteY26" fmla="*/ 399866 h 410409"/>
                        <a:gd name="connsiteX27" fmla="*/ 1190340 w 1200881"/>
                        <a:gd name="connsiteY27" fmla="*/ 371098 h 410409"/>
                        <a:gd name="connsiteX28" fmla="*/ 1190338 w 1200881"/>
                        <a:gd name="connsiteY28" fmla="*/ 371098 h 410409"/>
                        <a:gd name="connsiteX29" fmla="*/ 1161570 w 1200881"/>
                        <a:gd name="connsiteY29" fmla="*/ 263733 h 410409"/>
                        <a:gd name="connsiteX30" fmla="*/ 782844 w 1200881"/>
                        <a:gd name="connsiteY30" fmla="*/ 45075 h 410409"/>
                        <a:gd name="connsiteX31" fmla="*/ 753261 w 1200881"/>
                        <a:gd name="connsiteY31" fmla="*/ 35127 h 410409"/>
                        <a:gd name="connsiteX32" fmla="*/ 740587 w 1200881"/>
                        <a:gd name="connsiteY32" fmla="*/ 36011 h 410409"/>
                        <a:gd name="connsiteX33" fmla="*/ 247448 w 1200881"/>
                        <a:gd name="connsiteY33" fmla="*/ 35058 h 410409"/>
                        <a:gd name="connsiteX34" fmla="*/ 223837 w 1200881"/>
                        <a:gd name="connsiteY34" fmla="*/ 14525 h 410409"/>
                        <a:gd name="connsiteX35" fmla="*/ 141721 w 1200881"/>
                        <a:gd name="connsiteY35" fmla="*/ 3714 h 410409"/>
                        <a:gd name="connsiteX36" fmla="*/ 18847 w 1200881"/>
                        <a:gd name="connsiteY36" fmla="*/ 36638 h 410409"/>
                        <a:gd name="connsiteX37" fmla="*/ 872 w 1200881"/>
                        <a:gd name="connsiteY37" fmla="*/ 67771 h 4104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1200881" h="410409">
                          <a:moveTo>
                            <a:pt x="872" y="67771"/>
                          </a:moveTo>
                          <a:lnTo>
                            <a:pt x="3880" y="78994"/>
                          </a:lnTo>
                          <a:cubicBezTo>
                            <a:pt x="7513" y="92555"/>
                            <a:pt x="21452" y="100602"/>
                            <a:pt x="35013" y="96969"/>
                          </a:cubicBezTo>
                          <a:lnTo>
                            <a:pt x="36414" y="96593"/>
                          </a:lnTo>
                          <a:lnTo>
                            <a:pt x="20099" y="109113"/>
                          </a:lnTo>
                          <a:cubicBezTo>
                            <a:pt x="16660" y="115068"/>
                            <a:pt x="15494" y="122336"/>
                            <a:pt x="17414" y="129504"/>
                          </a:cubicBezTo>
                          <a:lnTo>
                            <a:pt x="19670" y="137922"/>
                          </a:lnTo>
                          <a:cubicBezTo>
                            <a:pt x="23511" y="152257"/>
                            <a:pt x="38246" y="160764"/>
                            <a:pt x="52581" y="156923"/>
                          </a:cubicBezTo>
                          <a:lnTo>
                            <a:pt x="53982" y="156548"/>
                          </a:lnTo>
                          <a:lnTo>
                            <a:pt x="36785" y="169744"/>
                          </a:lnTo>
                          <a:cubicBezTo>
                            <a:pt x="33161" y="176022"/>
                            <a:pt x="31931" y="183682"/>
                            <a:pt x="33955" y="191237"/>
                          </a:cubicBezTo>
                          <a:lnTo>
                            <a:pt x="35459" y="196848"/>
                          </a:lnTo>
                          <a:cubicBezTo>
                            <a:pt x="39508" y="211958"/>
                            <a:pt x="55040" y="220926"/>
                            <a:pt x="70150" y="216877"/>
                          </a:cubicBezTo>
                          <a:lnTo>
                            <a:pt x="90079" y="211537"/>
                          </a:lnTo>
                          <a:lnTo>
                            <a:pt x="90079" y="211537"/>
                          </a:lnTo>
                          <a:lnTo>
                            <a:pt x="70150" y="216877"/>
                          </a:lnTo>
                          <a:cubicBezTo>
                            <a:pt x="55040" y="220926"/>
                            <a:pt x="46073" y="236458"/>
                            <a:pt x="50121" y="251568"/>
                          </a:cubicBezTo>
                          <a:lnTo>
                            <a:pt x="51625" y="257179"/>
                          </a:lnTo>
                          <a:cubicBezTo>
                            <a:pt x="55674" y="272289"/>
                            <a:pt x="71206" y="281257"/>
                            <a:pt x="86316" y="277208"/>
                          </a:cubicBezTo>
                          <a:lnTo>
                            <a:pt x="135898" y="263923"/>
                          </a:lnTo>
                          <a:lnTo>
                            <a:pt x="146586" y="289726"/>
                          </a:lnTo>
                          <a:cubicBezTo>
                            <a:pt x="153420" y="296560"/>
                            <a:pt x="155907" y="307680"/>
                            <a:pt x="173290" y="300787"/>
                          </a:cubicBezTo>
                          <a:cubicBezTo>
                            <a:pt x="190673" y="293894"/>
                            <a:pt x="231978" y="265472"/>
                            <a:pt x="250884" y="248370"/>
                          </a:cubicBezTo>
                          <a:cubicBezTo>
                            <a:pt x="267516" y="235410"/>
                            <a:pt x="279925" y="217879"/>
                            <a:pt x="286725" y="198176"/>
                          </a:cubicBezTo>
                          <a:cubicBezTo>
                            <a:pt x="286982" y="190762"/>
                            <a:pt x="287240" y="183349"/>
                            <a:pt x="287497" y="175935"/>
                          </a:cubicBezTo>
                          <a:lnTo>
                            <a:pt x="704247" y="181209"/>
                          </a:lnTo>
                          <a:lnTo>
                            <a:pt x="1082974" y="399866"/>
                          </a:lnTo>
                          <a:cubicBezTo>
                            <a:pt x="1120567" y="421570"/>
                            <a:pt x="1168636" y="408690"/>
                            <a:pt x="1190340" y="371098"/>
                          </a:cubicBezTo>
                          <a:lnTo>
                            <a:pt x="1190338" y="371098"/>
                          </a:lnTo>
                          <a:cubicBezTo>
                            <a:pt x="1212042" y="333506"/>
                            <a:pt x="1199162" y="285437"/>
                            <a:pt x="1161570" y="263733"/>
                          </a:cubicBezTo>
                          <a:lnTo>
                            <a:pt x="782844" y="45075"/>
                          </a:lnTo>
                          <a:cubicBezTo>
                            <a:pt x="773446" y="39649"/>
                            <a:pt x="763393" y="36385"/>
                            <a:pt x="753261" y="35127"/>
                          </a:cubicBezTo>
                          <a:lnTo>
                            <a:pt x="740587" y="36011"/>
                          </a:lnTo>
                          <a:lnTo>
                            <a:pt x="247448" y="35058"/>
                          </a:lnTo>
                          <a:lnTo>
                            <a:pt x="223837" y="14525"/>
                          </a:lnTo>
                          <a:cubicBezTo>
                            <a:pt x="199852" y="677"/>
                            <a:pt x="170586" y="-4020"/>
                            <a:pt x="141721" y="3714"/>
                          </a:cubicBezTo>
                          <a:lnTo>
                            <a:pt x="18847" y="36638"/>
                          </a:lnTo>
                          <a:cubicBezTo>
                            <a:pt x="5286" y="40272"/>
                            <a:pt x="-2761" y="54210"/>
                            <a:pt x="872" y="67771"/>
                          </a:cubicBezTo>
                          <a:close/>
                        </a:path>
                      </a:pathLst>
                    </a:cu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59" name="台形 158">
                      <a:extLst>
                        <a:ext uri="{FF2B5EF4-FFF2-40B4-BE49-F238E27FC236}">
                          <a16:creationId xmlns:a16="http://schemas.microsoft.com/office/drawing/2014/main" id="{47122360-2FE2-4D9B-B3B6-196A7B87F2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76337" y="4854575"/>
                      <a:ext cx="542926" cy="236543"/>
                    </a:xfrm>
                    <a:prstGeom prst="trapezoid">
                      <a:avLst>
                        <a:gd name="adj" fmla="val 33054"/>
                      </a:avLst>
                    </a:prstGeom>
                    <a:solidFill>
                      <a:srgbClr val="00206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46" name="フリーフォーム: 図形 145">
                    <a:extLst>
                      <a:ext uri="{FF2B5EF4-FFF2-40B4-BE49-F238E27FC236}">
                        <a16:creationId xmlns:a16="http://schemas.microsoft.com/office/drawing/2014/main" id="{37CF2664-4290-4B9E-83E3-F70A15BE9D80}"/>
                      </a:ext>
                    </a:extLst>
                  </p:cNvPr>
                  <p:cNvSpPr/>
                  <p:nvPr/>
                </p:nvSpPr>
                <p:spPr>
                  <a:xfrm>
                    <a:off x="1233487" y="4297998"/>
                    <a:ext cx="433388" cy="375592"/>
                  </a:xfrm>
                  <a:custGeom>
                    <a:avLst/>
                    <a:gdLst>
                      <a:gd name="connsiteX0" fmla="*/ 216694 w 433388"/>
                      <a:gd name="connsiteY0" fmla="*/ 0 h 375592"/>
                      <a:gd name="connsiteX1" fmla="*/ 433388 w 433388"/>
                      <a:gd name="connsiteY1" fmla="*/ 250032 h 375592"/>
                      <a:gd name="connsiteX2" fmla="*/ 416586 w 433388"/>
                      <a:gd name="connsiteY2" fmla="*/ 346057 h 375592"/>
                      <a:gd name="connsiteX3" fmla="*/ 375037 w 433388"/>
                      <a:gd name="connsiteY3" fmla="*/ 358127 h 375592"/>
                      <a:gd name="connsiteX4" fmla="*/ 213404 w 433388"/>
                      <a:gd name="connsiteY4" fmla="*/ 375592 h 375592"/>
                      <a:gd name="connsiteX5" fmla="*/ 51771 w 433388"/>
                      <a:gd name="connsiteY5" fmla="*/ 358127 h 375592"/>
                      <a:gd name="connsiteX6" fmla="*/ 17507 w 433388"/>
                      <a:gd name="connsiteY6" fmla="*/ 348173 h 375592"/>
                      <a:gd name="connsiteX7" fmla="*/ 17029 w 433388"/>
                      <a:gd name="connsiteY7" fmla="*/ 347356 h 375592"/>
                      <a:gd name="connsiteX8" fmla="*/ 0 w 433388"/>
                      <a:gd name="connsiteY8" fmla="*/ 250032 h 375592"/>
                      <a:gd name="connsiteX9" fmla="*/ 216694 w 433388"/>
                      <a:gd name="connsiteY9" fmla="*/ 0 h 3755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3388" h="375592">
                        <a:moveTo>
                          <a:pt x="216694" y="0"/>
                        </a:moveTo>
                        <a:cubicBezTo>
                          <a:pt x="336371" y="0"/>
                          <a:pt x="433388" y="111943"/>
                          <a:pt x="433388" y="250032"/>
                        </a:cubicBezTo>
                        <a:lnTo>
                          <a:pt x="416586" y="346057"/>
                        </a:lnTo>
                        <a:lnTo>
                          <a:pt x="375037" y="358127"/>
                        </a:lnTo>
                        <a:cubicBezTo>
                          <a:pt x="325358" y="369373"/>
                          <a:pt x="270738" y="375592"/>
                          <a:pt x="213404" y="375592"/>
                        </a:cubicBezTo>
                        <a:cubicBezTo>
                          <a:pt x="156070" y="375592"/>
                          <a:pt x="101450" y="369373"/>
                          <a:pt x="51771" y="358127"/>
                        </a:cubicBezTo>
                        <a:lnTo>
                          <a:pt x="17507" y="348173"/>
                        </a:lnTo>
                        <a:lnTo>
                          <a:pt x="17029" y="347356"/>
                        </a:lnTo>
                        <a:cubicBezTo>
                          <a:pt x="6064" y="317443"/>
                          <a:pt x="0" y="284555"/>
                          <a:pt x="0" y="250032"/>
                        </a:cubicBezTo>
                        <a:cubicBezTo>
                          <a:pt x="0" y="111943"/>
                          <a:pt x="97017" y="0"/>
                          <a:pt x="216694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50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47" name="グループ化 146">
                    <a:extLst>
                      <a:ext uri="{FF2B5EF4-FFF2-40B4-BE49-F238E27FC236}">
                        <a16:creationId xmlns:a16="http://schemas.microsoft.com/office/drawing/2014/main" id="{C325D118-BE43-48E1-B59E-1FE02361CC79}"/>
                      </a:ext>
                    </a:extLst>
                  </p:cNvPr>
                  <p:cNvGrpSpPr/>
                  <p:nvPr/>
                </p:nvGrpSpPr>
                <p:grpSpPr>
                  <a:xfrm>
                    <a:off x="1255102" y="4390348"/>
                    <a:ext cx="399333" cy="81639"/>
                    <a:chOff x="1190992" y="3874292"/>
                    <a:chExt cx="514828" cy="105250"/>
                  </a:xfrm>
                </p:grpSpPr>
                <p:sp>
                  <p:nvSpPr>
                    <p:cNvPr id="148" name="四角形: 角を丸くする 147">
                      <a:extLst>
                        <a:ext uri="{FF2B5EF4-FFF2-40B4-BE49-F238E27FC236}">
                          <a16:creationId xmlns:a16="http://schemas.microsoft.com/office/drawing/2014/main" id="{139F044D-A776-49A1-B31D-CD845C9B4949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190992" y="3874294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49" name="四角形: 角を丸くする 148">
                      <a:extLst>
                        <a:ext uri="{FF2B5EF4-FFF2-40B4-BE49-F238E27FC236}">
                          <a16:creationId xmlns:a16="http://schemas.microsoft.com/office/drawing/2014/main" id="{68D39788-A139-452E-A79D-125B06ACBCA3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260048" y="3874294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50" name="四角形: 角を丸くする 149">
                      <a:extLst>
                        <a:ext uri="{FF2B5EF4-FFF2-40B4-BE49-F238E27FC236}">
                          <a16:creationId xmlns:a16="http://schemas.microsoft.com/office/drawing/2014/main" id="{C822552E-6472-4E8C-BD3C-D6763D2E21C8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326725" y="3874293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51" name="四角形: 角を丸くする 150">
                      <a:extLst>
                        <a:ext uri="{FF2B5EF4-FFF2-40B4-BE49-F238E27FC236}">
                          <a16:creationId xmlns:a16="http://schemas.microsoft.com/office/drawing/2014/main" id="{5E6BF735-A92C-4716-8CCC-E6BA2FC35D10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395781" y="3874293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52" name="四角形: 角を丸くする 151">
                      <a:extLst>
                        <a:ext uri="{FF2B5EF4-FFF2-40B4-BE49-F238E27FC236}">
                          <a16:creationId xmlns:a16="http://schemas.microsoft.com/office/drawing/2014/main" id="{588263AB-8C9B-4924-9F65-FE26F5F68EC7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457695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53" name="四角形: 角を丸くする 152">
                      <a:extLst>
                        <a:ext uri="{FF2B5EF4-FFF2-40B4-BE49-F238E27FC236}">
                          <a16:creationId xmlns:a16="http://schemas.microsoft.com/office/drawing/2014/main" id="{F0FB9CA0-4E43-425D-ACEC-AC03F414F6DA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526751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54" name="四角形: 角を丸くする 153">
                      <a:extLst>
                        <a:ext uri="{FF2B5EF4-FFF2-40B4-BE49-F238E27FC236}">
                          <a16:creationId xmlns:a16="http://schemas.microsoft.com/office/drawing/2014/main" id="{B4836972-31E4-4770-9ACA-774044399161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591045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55" name="四角形: 角を丸くする 154">
                      <a:extLst>
                        <a:ext uri="{FF2B5EF4-FFF2-40B4-BE49-F238E27FC236}">
                          <a16:creationId xmlns:a16="http://schemas.microsoft.com/office/drawing/2014/main" id="{945B9557-EAFD-4AE2-A6F8-B828A0535943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660101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91" name="グループ化 90">
                  <a:extLst>
                    <a:ext uri="{FF2B5EF4-FFF2-40B4-BE49-F238E27FC236}">
                      <a16:creationId xmlns:a16="http://schemas.microsoft.com/office/drawing/2014/main" id="{03388A9D-0580-4EC6-A30F-F34F5CEE6DE2}"/>
                    </a:ext>
                  </a:extLst>
                </p:cNvPr>
                <p:cNvGrpSpPr/>
                <p:nvPr/>
              </p:nvGrpSpPr>
              <p:grpSpPr>
                <a:xfrm>
                  <a:off x="1700011" y="4374477"/>
                  <a:ext cx="614850" cy="628472"/>
                  <a:chOff x="156427" y="4259994"/>
                  <a:chExt cx="813109" cy="831124"/>
                </a:xfrm>
              </p:grpSpPr>
              <p:grpSp>
                <p:nvGrpSpPr>
                  <p:cNvPr id="128" name="グループ化 127">
                    <a:extLst>
                      <a:ext uri="{FF2B5EF4-FFF2-40B4-BE49-F238E27FC236}">
                        <a16:creationId xmlns:a16="http://schemas.microsoft.com/office/drawing/2014/main" id="{32888934-C6F2-40BD-BC0A-F6DDE65592AD}"/>
                      </a:ext>
                    </a:extLst>
                  </p:cNvPr>
                  <p:cNvGrpSpPr/>
                  <p:nvPr/>
                </p:nvGrpSpPr>
                <p:grpSpPr>
                  <a:xfrm>
                    <a:off x="156427" y="4259994"/>
                    <a:ext cx="813109" cy="831124"/>
                    <a:chOff x="1047015" y="4259994"/>
                    <a:chExt cx="813109" cy="831124"/>
                  </a:xfrm>
                  <a:solidFill>
                    <a:srgbClr val="ED7D31">
                      <a:lumMod val="60000"/>
                      <a:lumOff val="40000"/>
                    </a:srgbClr>
                  </a:solidFill>
                </p:grpSpPr>
                <p:sp>
                  <p:nvSpPr>
                    <p:cNvPr id="138" name="フリーフォーム: 図形 137">
                      <a:extLst>
                        <a:ext uri="{FF2B5EF4-FFF2-40B4-BE49-F238E27FC236}">
                          <a16:creationId xmlns:a16="http://schemas.microsoft.com/office/drawing/2014/main" id="{C53729C2-C900-4AD1-8A73-FC70875BBE68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812400" y="4494609"/>
                      <a:ext cx="712852" cy="243622"/>
                    </a:xfrm>
                    <a:custGeom>
                      <a:avLst/>
                      <a:gdLst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698266 w 1200881"/>
                        <a:gd name="connsiteY27" fmla="*/ 175934 h 410409"/>
                        <a:gd name="connsiteX28" fmla="*/ 704247 w 1200881"/>
                        <a:gd name="connsiteY28" fmla="*/ 181209 h 410409"/>
                        <a:gd name="connsiteX29" fmla="*/ 1082974 w 1200881"/>
                        <a:gd name="connsiteY29" fmla="*/ 399866 h 410409"/>
                        <a:gd name="connsiteX30" fmla="*/ 1190340 w 1200881"/>
                        <a:gd name="connsiteY30" fmla="*/ 371098 h 410409"/>
                        <a:gd name="connsiteX31" fmla="*/ 1190338 w 1200881"/>
                        <a:gd name="connsiteY31" fmla="*/ 371098 h 410409"/>
                        <a:gd name="connsiteX32" fmla="*/ 1161570 w 1200881"/>
                        <a:gd name="connsiteY32" fmla="*/ 263733 h 410409"/>
                        <a:gd name="connsiteX33" fmla="*/ 782844 w 1200881"/>
                        <a:gd name="connsiteY33" fmla="*/ 45075 h 410409"/>
                        <a:gd name="connsiteX34" fmla="*/ 753261 w 1200881"/>
                        <a:gd name="connsiteY34" fmla="*/ 35127 h 410409"/>
                        <a:gd name="connsiteX35" fmla="*/ 740587 w 1200881"/>
                        <a:gd name="connsiteY35" fmla="*/ 36011 h 410409"/>
                        <a:gd name="connsiteX36" fmla="*/ 735866 w 1200881"/>
                        <a:gd name="connsiteY36" fmla="*/ 35058 h 410409"/>
                        <a:gd name="connsiteX37" fmla="*/ 247448 w 1200881"/>
                        <a:gd name="connsiteY37" fmla="*/ 35058 h 410409"/>
                        <a:gd name="connsiteX38" fmla="*/ 223837 w 1200881"/>
                        <a:gd name="connsiteY38" fmla="*/ 14525 h 410409"/>
                        <a:gd name="connsiteX39" fmla="*/ 141721 w 1200881"/>
                        <a:gd name="connsiteY39" fmla="*/ 3714 h 410409"/>
                        <a:gd name="connsiteX40" fmla="*/ 121367 w 1200881"/>
                        <a:gd name="connsiteY40" fmla="*/ 12605 h 410409"/>
                        <a:gd name="connsiteX41" fmla="*/ 112765 w 1200881"/>
                        <a:gd name="connsiteY41" fmla="*/ 11473 h 410409"/>
                        <a:gd name="connsiteX42" fmla="*/ 18847 w 1200881"/>
                        <a:gd name="connsiteY42" fmla="*/ 36638 h 410409"/>
                        <a:gd name="connsiteX43" fmla="*/ 872 w 1200881"/>
                        <a:gd name="connsiteY43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735866 w 1200881"/>
                        <a:gd name="connsiteY35" fmla="*/ 35058 h 410409"/>
                        <a:gd name="connsiteX36" fmla="*/ 247448 w 1200881"/>
                        <a:gd name="connsiteY36" fmla="*/ 35058 h 410409"/>
                        <a:gd name="connsiteX37" fmla="*/ 223837 w 1200881"/>
                        <a:gd name="connsiteY37" fmla="*/ 14525 h 410409"/>
                        <a:gd name="connsiteX38" fmla="*/ 141721 w 1200881"/>
                        <a:gd name="connsiteY38" fmla="*/ 3714 h 410409"/>
                        <a:gd name="connsiteX39" fmla="*/ 121367 w 1200881"/>
                        <a:gd name="connsiteY39" fmla="*/ 12605 h 410409"/>
                        <a:gd name="connsiteX40" fmla="*/ 112765 w 1200881"/>
                        <a:gd name="connsiteY40" fmla="*/ 11473 h 410409"/>
                        <a:gd name="connsiteX41" fmla="*/ 18847 w 1200881"/>
                        <a:gd name="connsiteY41" fmla="*/ 36638 h 410409"/>
                        <a:gd name="connsiteX42" fmla="*/ 872 w 1200881"/>
                        <a:gd name="connsiteY42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21367 w 1200881"/>
                        <a:gd name="connsiteY38" fmla="*/ 12605 h 410409"/>
                        <a:gd name="connsiteX39" fmla="*/ 112765 w 1200881"/>
                        <a:gd name="connsiteY39" fmla="*/ 11473 h 410409"/>
                        <a:gd name="connsiteX40" fmla="*/ 18847 w 1200881"/>
                        <a:gd name="connsiteY40" fmla="*/ 36638 h 410409"/>
                        <a:gd name="connsiteX41" fmla="*/ 872 w 1200881"/>
                        <a:gd name="connsiteY41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12765 w 1200881"/>
                        <a:gd name="connsiteY38" fmla="*/ 11473 h 410409"/>
                        <a:gd name="connsiteX39" fmla="*/ 18847 w 1200881"/>
                        <a:gd name="connsiteY39" fmla="*/ 36638 h 410409"/>
                        <a:gd name="connsiteX40" fmla="*/ 872 w 1200881"/>
                        <a:gd name="connsiteY40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8847 w 1200881"/>
                        <a:gd name="connsiteY38" fmla="*/ 36638 h 410409"/>
                        <a:gd name="connsiteX39" fmla="*/ 872 w 1200881"/>
                        <a:gd name="connsiteY39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50884 w 1200881"/>
                        <a:gd name="connsiteY23" fmla="*/ 248370 h 410409"/>
                        <a:gd name="connsiteX24" fmla="*/ 286725 w 1200881"/>
                        <a:gd name="connsiteY24" fmla="*/ 198176 h 410409"/>
                        <a:gd name="connsiteX25" fmla="*/ 287497 w 1200881"/>
                        <a:gd name="connsiteY25" fmla="*/ 175935 h 410409"/>
                        <a:gd name="connsiteX26" fmla="*/ 704247 w 1200881"/>
                        <a:gd name="connsiteY26" fmla="*/ 181209 h 410409"/>
                        <a:gd name="connsiteX27" fmla="*/ 1082974 w 1200881"/>
                        <a:gd name="connsiteY27" fmla="*/ 399866 h 410409"/>
                        <a:gd name="connsiteX28" fmla="*/ 1190340 w 1200881"/>
                        <a:gd name="connsiteY28" fmla="*/ 371098 h 410409"/>
                        <a:gd name="connsiteX29" fmla="*/ 1190338 w 1200881"/>
                        <a:gd name="connsiteY29" fmla="*/ 371098 h 410409"/>
                        <a:gd name="connsiteX30" fmla="*/ 1161570 w 1200881"/>
                        <a:gd name="connsiteY30" fmla="*/ 263733 h 410409"/>
                        <a:gd name="connsiteX31" fmla="*/ 782844 w 1200881"/>
                        <a:gd name="connsiteY31" fmla="*/ 45075 h 410409"/>
                        <a:gd name="connsiteX32" fmla="*/ 753261 w 1200881"/>
                        <a:gd name="connsiteY32" fmla="*/ 35127 h 410409"/>
                        <a:gd name="connsiteX33" fmla="*/ 740587 w 1200881"/>
                        <a:gd name="connsiteY33" fmla="*/ 36011 h 410409"/>
                        <a:gd name="connsiteX34" fmla="*/ 247448 w 1200881"/>
                        <a:gd name="connsiteY34" fmla="*/ 35058 h 410409"/>
                        <a:gd name="connsiteX35" fmla="*/ 223837 w 1200881"/>
                        <a:gd name="connsiteY35" fmla="*/ 14525 h 410409"/>
                        <a:gd name="connsiteX36" fmla="*/ 141721 w 1200881"/>
                        <a:gd name="connsiteY36" fmla="*/ 3714 h 410409"/>
                        <a:gd name="connsiteX37" fmla="*/ 18847 w 1200881"/>
                        <a:gd name="connsiteY37" fmla="*/ 36638 h 410409"/>
                        <a:gd name="connsiteX38" fmla="*/ 872 w 1200881"/>
                        <a:gd name="connsiteY38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250884 w 1200881"/>
                        <a:gd name="connsiteY22" fmla="*/ 248370 h 410409"/>
                        <a:gd name="connsiteX23" fmla="*/ 286725 w 1200881"/>
                        <a:gd name="connsiteY23" fmla="*/ 198176 h 410409"/>
                        <a:gd name="connsiteX24" fmla="*/ 287497 w 1200881"/>
                        <a:gd name="connsiteY24" fmla="*/ 175935 h 410409"/>
                        <a:gd name="connsiteX25" fmla="*/ 704247 w 1200881"/>
                        <a:gd name="connsiteY25" fmla="*/ 181209 h 410409"/>
                        <a:gd name="connsiteX26" fmla="*/ 1082974 w 1200881"/>
                        <a:gd name="connsiteY26" fmla="*/ 399866 h 410409"/>
                        <a:gd name="connsiteX27" fmla="*/ 1190340 w 1200881"/>
                        <a:gd name="connsiteY27" fmla="*/ 371098 h 410409"/>
                        <a:gd name="connsiteX28" fmla="*/ 1190338 w 1200881"/>
                        <a:gd name="connsiteY28" fmla="*/ 371098 h 410409"/>
                        <a:gd name="connsiteX29" fmla="*/ 1161570 w 1200881"/>
                        <a:gd name="connsiteY29" fmla="*/ 263733 h 410409"/>
                        <a:gd name="connsiteX30" fmla="*/ 782844 w 1200881"/>
                        <a:gd name="connsiteY30" fmla="*/ 45075 h 410409"/>
                        <a:gd name="connsiteX31" fmla="*/ 753261 w 1200881"/>
                        <a:gd name="connsiteY31" fmla="*/ 35127 h 410409"/>
                        <a:gd name="connsiteX32" fmla="*/ 740587 w 1200881"/>
                        <a:gd name="connsiteY32" fmla="*/ 36011 h 410409"/>
                        <a:gd name="connsiteX33" fmla="*/ 247448 w 1200881"/>
                        <a:gd name="connsiteY33" fmla="*/ 35058 h 410409"/>
                        <a:gd name="connsiteX34" fmla="*/ 223837 w 1200881"/>
                        <a:gd name="connsiteY34" fmla="*/ 14525 h 410409"/>
                        <a:gd name="connsiteX35" fmla="*/ 141721 w 1200881"/>
                        <a:gd name="connsiteY35" fmla="*/ 3714 h 410409"/>
                        <a:gd name="connsiteX36" fmla="*/ 18847 w 1200881"/>
                        <a:gd name="connsiteY36" fmla="*/ 36638 h 410409"/>
                        <a:gd name="connsiteX37" fmla="*/ 872 w 1200881"/>
                        <a:gd name="connsiteY37" fmla="*/ 67771 h 4104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1200881" h="410409">
                          <a:moveTo>
                            <a:pt x="872" y="67771"/>
                          </a:moveTo>
                          <a:lnTo>
                            <a:pt x="3880" y="78994"/>
                          </a:lnTo>
                          <a:cubicBezTo>
                            <a:pt x="7513" y="92555"/>
                            <a:pt x="21452" y="100602"/>
                            <a:pt x="35013" y="96969"/>
                          </a:cubicBezTo>
                          <a:lnTo>
                            <a:pt x="36414" y="96593"/>
                          </a:lnTo>
                          <a:lnTo>
                            <a:pt x="20099" y="109113"/>
                          </a:lnTo>
                          <a:cubicBezTo>
                            <a:pt x="16660" y="115068"/>
                            <a:pt x="15494" y="122336"/>
                            <a:pt x="17414" y="129504"/>
                          </a:cubicBezTo>
                          <a:lnTo>
                            <a:pt x="19670" y="137922"/>
                          </a:lnTo>
                          <a:cubicBezTo>
                            <a:pt x="23511" y="152257"/>
                            <a:pt x="38246" y="160764"/>
                            <a:pt x="52581" y="156923"/>
                          </a:cubicBezTo>
                          <a:lnTo>
                            <a:pt x="53982" y="156548"/>
                          </a:lnTo>
                          <a:lnTo>
                            <a:pt x="36785" y="169744"/>
                          </a:lnTo>
                          <a:cubicBezTo>
                            <a:pt x="33161" y="176022"/>
                            <a:pt x="31931" y="183682"/>
                            <a:pt x="33955" y="191237"/>
                          </a:cubicBezTo>
                          <a:lnTo>
                            <a:pt x="35459" y="196848"/>
                          </a:lnTo>
                          <a:cubicBezTo>
                            <a:pt x="39508" y="211958"/>
                            <a:pt x="55040" y="220926"/>
                            <a:pt x="70150" y="216877"/>
                          </a:cubicBezTo>
                          <a:lnTo>
                            <a:pt x="90079" y="211537"/>
                          </a:lnTo>
                          <a:lnTo>
                            <a:pt x="90079" y="211537"/>
                          </a:lnTo>
                          <a:lnTo>
                            <a:pt x="70150" y="216877"/>
                          </a:lnTo>
                          <a:cubicBezTo>
                            <a:pt x="55040" y="220926"/>
                            <a:pt x="46073" y="236458"/>
                            <a:pt x="50121" y="251568"/>
                          </a:cubicBezTo>
                          <a:lnTo>
                            <a:pt x="51625" y="257179"/>
                          </a:lnTo>
                          <a:cubicBezTo>
                            <a:pt x="55674" y="272289"/>
                            <a:pt x="71206" y="281257"/>
                            <a:pt x="86316" y="277208"/>
                          </a:cubicBezTo>
                          <a:lnTo>
                            <a:pt x="135898" y="263923"/>
                          </a:lnTo>
                          <a:lnTo>
                            <a:pt x="146586" y="289726"/>
                          </a:lnTo>
                          <a:cubicBezTo>
                            <a:pt x="153420" y="296560"/>
                            <a:pt x="155907" y="307680"/>
                            <a:pt x="173290" y="300787"/>
                          </a:cubicBezTo>
                          <a:cubicBezTo>
                            <a:pt x="190673" y="293894"/>
                            <a:pt x="231978" y="265472"/>
                            <a:pt x="250884" y="248370"/>
                          </a:cubicBezTo>
                          <a:cubicBezTo>
                            <a:pt x="267516" y="235410"/>
                            <a:pt x="279925" y="217879"/>
                            <a:pt x="286725" y="198176"/>
                          </a:cubicBezTo>
                          <a:cubicBezTo>
                            <a:pt x="286982" y="190762"/>
                            <a:pt x="287240" y="183349"/>
                            <a:pt x="287497" y="175935"/>
                          </a:cubicBezTo>
                          <a:lnTo>
                            <a:pt x="704247" y="181209"/>
                          </a:lnTo>
                          <a:lnTo>
                            <a:pt x="1082974" y="399866"/>
                          </a:lnTo>
                          <a:cubicBezTo>
                            <a:pt x="1120567" y="421570"/>
                            <a:pt x="1168636" y="408690"/>
                            <a:pt x="1190340" y="371098"/>
                          </a:cubicBezTo>
                          <a:lnTo>
                            <a:pt x="1190338" y="371098"/>
                          </a:lnTo>
                          <a:cubicBezTo>
                            <a:pt x="1212042" y="333506"/>
                            <a:pt x="1199162" y="285437"/>
                            <a:pt x="1161570" y="263733"/>
                          </a:cubicBezTo>
                          <a:lnTo>
                            <a:pt x="782844" y="45075"/>
                          </a:lnTo>
                          <a:cubicBezTo>
                            <a:pt x="773446" y="39649"/>
                            <a:pt x="763393" y="36385"/>
                            <a:pt x="753261" y="35127"/>
                          </a:cubicBezTo>
                          <a:lnTo>
                            <a:pt x="740587" y="36011"/>
                          </a:lnTo>
                          <a:lnTo>
                            <a:pt x="247448" y="35058"/>
                          </a:lnTo>
                          <a:lnTo>
                            <a:pt x="223837" y="14525"/>
                          </a:lnTo>
                          <a:cubicBezTo>
                            <a:pt x="199852" y="677"/>
                            <a:pt x="170586" y="-4020"/>
                            <a:pt x="141721" y="3714"/>
                          </a:cubicBezTo>
                          <a:lnTo>
                            <a:pt x="18847" y="36638"/>
                          </a:lnTo>
                          <a:cubicBezTo>
                            <a:pt x="5286" y="40272"/>
                            <a:pt x="-2761" y="54210"/>
                            <a:pt x="872" y="67771"/>
                          </a:cubicBezTo>
                          <a:close/>
                        </a:path>
                      </a:pathLst>
                    </a:cu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39" name="台形 138">
                      <a:extLst>
                        <a:ext uri="{FF2B5EF4-FFF2-40B4-BE49-F238E27FC236}">
                          <a16:creationId xmlns:a16="http://schemas.microsoft.com/office/drawing/2014/main" id="{343CE097-CAAE-4FFF-A08B-69F0FB3594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4775" y="4720910"/>
                      <a:ext cx="158750" cy="136525"/>
                    </a:xfrm>
                    <a:prstGeom prst="trapezoid">
                      <a:avLst/>
                    </a:pr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40" name="フリーフォーム: 図形 139">
                      <a:extLst>
                        <a:ext uri="{FF2B5EF4-FFF2-40B4-BE49-F238E27FC236}">
                          <a16:creationId xmlns:a16="http://schemas.microsoft.com/office/drawing/2014/main" id="{BF8A7DE6-1DAD-435F-9777-68191A6A20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33487" y="4297998"/>
                      <a:ext cx="433388" cy="518285"/>
                    </a:xfrm>
                    <a:custGeom>
                      <a:avLst/>
                      <a:gdLst>
                        <a:gd name="connsiteX0" fmla="*/ 216694 w 433388"/>
                        <a:gd name="connsiteY0" fmla="*/ 0 h 518285"/>
                        <a:gd name="connsiteX1" fmla="*/ 433388 w 433388"/>
                        <a:gd name="connsiteY1" fmla="*/ 250032 h 518285"/>
                        <a:gd name="connsiteX2" fmla="*/ 416359 w 433388"/>
                        <a:gd name="connsiteY2" fmla="*/ 347356 h 518285"/>
                        <a:gd name="connsiteX3" fmla="*/ 411946 w 433388"/>
                        <a:gd name="connsiteY3" fmla="*/ 354909 h 518285"/>
                        <a:gd name="connsiteX4" fmla="*/ 412092 w 433388"/>
                        <a:gd name="connsiteY4" fmla="*/ 355207 h 518285"/>
                        <a:gd name="connsiteX5" fmla="*/ 367957 w 433388"/>
                        <a:gd name="connsiteY5" fmla="*/ 505585 h 518285"/>
                        <a:gd name="connsiteX6" fmla="*/ 366512 w 433388"/>
                        <a:gd name="connsiteY6" fmla="*/ 440207 h 518285"/>
                        <a:gd name="connsiteX7" fmla="*/ 366320 w 433388"/>
                        <a:gd name="connsiteY7" fmla="*/ 439360 h 518285"/>
                        <a:gd name="connsiteX8" fmla="*/ 365065 w 433388"/>
                        <a:gd name="connsiteY8" fmla="*/ 450037 h 518285"/>
                        <a:gd name="connsiteX9" fmla="*/ 317157 w 433388"/>
                        <a:gd name="connsiteY9" fmla="*/ 505585 h 518285"/>
                        <a:gd name="connsiteX10" fmla="*/ 316338 w 433388"/>
                        <a:gd name="connsiteY10" fmla="*/ 468516 h 518285"/>
                        <a:gd name="connsiteX11" fmla="*/ 301041 w 433388"/>
                        <a:gd name="connsiteY11" fmla="*/ 480416 h 518285"/>
                        <a:gd name="connsiteX12" fmla="*/ 297934 w 433388"/>
                        <a:gd name="connsiteY12" fmla="*/ 481529 h 518285"/>
                        <a:gd name="connsiteX13" fmla="*/ 296061 w 433388"/>
                        <a:gd name="connsiteY13" fmla="*/ 485140 h 518285"/>
                        <a:gd name="connsiteX14" fmla="*/ 266357 w 433388"/>
                        <a:gd name="connsiteY14" fmla="*/ 505585 h 518285"/>
                        <a:gd name="connsiteX15" fmla="*/ 266077 w 433388"/>
                        <a:gd name="connsiteY15" fmla="*/ 492939 h 518285"/>
                        <a:gd name="connsiteX16" fmla="*/ 260366 w 433388"/>
                        <a:gd name="connsiteY16" fmla="*/ 494985 h 518285"/>
                        <a:gd name="connsiteX17" fmla="*/ 216694 w 433388"/>
                        <a:gd name="connsiteY17" fmla="*/ 500064 h 518285"/>
                        <a:gd name="connsiteX18" fmla="*/ 178622 w 433388"/>
                        <a:gd name="connsiteY18" fmla="*/ 495636 h 518285"/>
                        <a:gd name="connsiteX19" fmla="*/ 178121 w 433388"/>
                        <a:gd name="connsiteY19" fmla="*/ 518285 h 518285"/>
                        <a:gd name="connsiteX20" fmla="*/ 148417 w 433388"/>
                        <a:gd name="connsiteY20" fmla="*/ 497840 h 518285"/>
                        <a:gd name="connsiteX21" fmla="*/ 140986 w 433388"/>
                        <a:gd name="connsiteY21" fmla="*/ 483510 h 518285"/>
                        <a:gd name="connsiteX22" fmla="*/ 132347 w 433388"/>
                        <a:gd name="connsiteY22" fmla="*/ 480416 h 518285"/>
                        <a:gd name="connsiteX23" fmla="*/ 121985 w 433388"/>
                        <a:gd name="connsiteY23" fmla="*/ 472355 h 518285"/>
                        <a:gd name="connsiteX24" fmla="*/ 120970 w 433388"/>
                        <a:gd name="connsiteY24" fmla="*/ 518285 h 518285"/>
                        <a:gd name="connsiteX25" fmla="*/ 73063 w 433388"/>
                        <a:gd name="connsiteY25" fmla="*/ 462737 h 518285"/>
                        <a:gd name="connsiteX26" fmla="*/ 71807 w 433388"/>
                        <a:gd name="connsiteY26" fmla="*/ 452060 h 518285"/>
                        <a:gd name="connsiteX27" fmla="*/ 71615 w 433388"/>
                        <a:gd name="connsiteY27" fmla="*/ 452907 h 518285"/>
                        <a:gd name="connsiteX28" fmla="*/ 70170 w 433388"/>
                        <a:gd name="connsiteY28" fmla="*/ 518285 h 518285"/>
                        <a:gd name="connsiteX29" fmla="*/ 26035 w 433388"/>
                        <a:gd name="connsiteY29" fmla="*/ 367907 h 518285"/>
                        <a:gd name="connsiteX30" fmla="*/ 27405 w 433388"/>
                        <a:gd name="connsiteY30" fmla="*/ 365114 h 518285"/>
                        <a:gd name="connsiteX31" fmla="*/ 17029 w 433388"/>
                        <a:gd name="connsiteY31" fmla="*/ 347356 h 518285"/>
                        <a:gd name="connsiteX32" fmla="*/ 0 w 433388"/>
                        <a:gd name="connsiteY32" fmla="*/ 250032 h 518285"/>
                        <a:gd name="connsiteX33" fmla="*/ 216694 w 433388"/>
                        <a:gd name="connsiteY33" fmla="*/ 0 h 5182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</a:cxnLst>
                      <a:rect l="l" t="t" r="r" b="b"/>
                      <a:pathLst>
                        <a:path w="433388" h="518285">
                          <a:moveTo>
                            <a:pt x="216694" y="0"/>
                          </a:moveTo>
                          <a:cubicBezTo>
                            <a:pt x="336371" y="0"/>
                            <a:pt x="433388" y="111943"/>
                            <a:pt x="433388" y="250032"/>
                          </a:cubicBezTo>
                          <a:cubicBezTo>
                            <a:pt x="433388" y="284555"/>
                            <a:pt x="427324" y="317443"/>
                            <a:pt x="416359" y="347356"/>
                          </a:cubicBezTo>
                          <a:lnTo>
                            <a:pt x="411946" y="354909"/>
                          </a:lnTo>
                          <a:lnTo>
                            <a:pt x="412092" y="355207"/>
                          </a:lnTo>
                          <a:cubicBezTo>
                            <a:pt x="434358" y="422921"/>
                            <a:pt x="414598" y="490248"/>
                            <a:pt x="367957" y="505585"/>
                          </a:cubicBezTo>
                          <a:cubicBezTo>
                            <a:pt x="369829" y="484174"/>
                            <a:pt x="369279" y="462173"/>
                            <a:pt x="366512" y="440207"/>
                          </a:cubicBezTo>
                          <a:lnTo>
                            <a:pt x="366320" y="439360"/>
                          </a:lnTo>
                          <a:lnTo>
                            <a:pt x="365065" y="450037"/>
                          </a:lnTo>
                          <a:cubicBezTo>
                            <a:pt x="357078" y="477250"/>
                            <a:pt x="340478" y="497916"/>
                            <a:pt x="317157" y="505585"/>
                          </a:cubicBezTo>
                          <a:lnTo>
                            <a:pt x="316338" y="468516"/>
                          </a:lnTo>
                          <a:lnTo>
                            <a:pt x="301041" y="480416"/>
                          </a:lnTo>
                          <a:lnTo>
                            <a:pt x="297934" y="481529"/>
                          </a:lnTo>
                          <a:lnTo>
                            <a:pt x="296061" y="485140"/>
                          </a:lnTo>
                          <a:cubicBezTo>
                            <a:pt x="287997" y="494667"/>
                            <a:pt x="278017" y="501751"/>
                            <a:pt x="266357" y="505585"/>
                          </a:cubicBezTo>
                          <a:lnTo>
                            <a:pt x="266077" y="492939"/>
                          </a:lnTo>
                          <a:lnTo>
                            <a:pt x="260366" y="494985"/>
                          </a:lnTo>
                          <a:cubicBezTo>
                            <a:pt x="246259" y="498315"/>
                            <a:pt x="231654" y="500064"/>
                            <a:pt x="216694" y="500064"/>
                          </a:cubicBezTo>
                          <a:lnTo>
                            <a:pt x="178622" y="495636"/>
                          </a:lnTo>
                          <a:lnTo>
                            <a:pt x="178121" y="518285"/>
                          </a:lnTo>
                          <a:cubicBezTo>
                            <a:pt x="166461" y="514451"/>
                            <a:pt x="156481" y="507367"/>
                            <a:pt x="148417" y="497840"/>
                          </a:cubicBezTo>
                          <a:lnTo>
                            <a:pt x="140986" y="483510"/>
                          </a:lnTo>
                          <a:lnTo>
                            <a:pt x="132347" y="480416"/>
                          </a:lnTo>
                          <a:lnTo>
                            <a:pt x="121985" y="472355"/>
                          </a:lnTo>
                          <a:lnTo>
                            <a:pt x="120970" y="518285"/>
                          </a:lnTo>
                          <a:cubicBezTo>
                            <a:pt x="97650" y="510616"/>
                            <a:pt x="81049" y="489950"/>
                            <a:pt x="73063" y="462737"/>
                          </a:cubicBezTo>
                          <a:lnTo>
                            <a:pt x="71807" y="452060"/>
                          </a:lnTo>
                          <a:lnTo>
                            <a:pt x="71615" y="452907"/>
                          </a:lnTo>
                          <a:cubicBezTo>
                            <a:pt x="68848" y="474873"/>
                            <a:pt x="68298" y="496874"/>
                            <a:pt x="70170" y="518285"/>
                          </a:cubicBezTo>
                          <a:cubicBezTo>
                            <a:pt x="23529" y="502948"/>
                            <a:pt x="3769" y="435621"/>
                            <a:pt x="26035" y="367907"/>
                          </a:cubicBezTo>
                          <a:lnTo>
                            <a:pt x="27405" y="365114"/>
                          </a:lnTo>
                          <a:lnTo>
                            <a:pt x="17029" y="347356"/>
                          </a:lnTo>
                          <a:cubicBezTo>
                            <a:pt x="6064" y="317443"/>
                            <a:pt x="0" y="284555"/>
                            <a:pt x="0" y="250032"/>
                          </a:cubicBezTo>
                          <a:cubicBezTo>
                            <a:pt x="0" y="111943"/>
                            <a:pt x="97017" y="0"/>
                            <a:pt x="216694" y="0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75000"/>
                      </a:srgbClr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41" name="四角形: 上の 2 つの角を丸める 140">
                      <a:extLst>
                        <a:ext uri="{FF2B5EF4-FFF2-40B4-BE49-F238E27FC236}">
                          <a16:creationId xmlns:a16="http://schemas.microsoft.com/office/drawing/2014/main" id="{BDCB798E-489C-47A9-A4B7-9123683A29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28737" y="4826321"/>
                      <a:ext cx="242888" cy="62228"/>
                    </a:xfrm>
                    <a:prstGeom prst="round2SameRect">
                      <a:avLst/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42" name="フリーフォーム: 図形 141">
                      <a:extLst>
                        <a:ext uri="{FF2B5EF4-FFF2-40B4-BE49-F238E27FC236}">
                          <a16:creationId xmlns:a16="http://schemas.microsoft.com/office/drawing/2014/main" id="{FEA5E536-058D-4623-A90C-62EB3E370B9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381887" y="4494609"/>
                      <a:ext cx="712852" cy="243622"/>
                    </a:xfrm>
                    <a:custGeom>
                      <a:avLst/>
                      <a:gdLst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698266 w 1200881"/>
                        <a:gd name="connsiteY27" fmla="*/ 175934 h 410409"/>
                        <a:gd name="connsiteX28" fmla="*/ 704247 w 1200881"/>
                        <a:gd name="connsiteY28" fmla="*/ 181209 h 410409"/>
                        <a:gd name="connsiteX29" fmla="*/ 1082974 w 1200881"/>
                        <a:gd name="connsiteY29" fmla="*/ 399866 h 410409"/>
                        <a:gd name="connsiteX30" fmla="*/ 1190340 w 1200881"/>
                        <a:gd name="connsiteY30" fmla="*/ 371098 h 410409"/>
                        <a:gd name="connsiteX31" fmla="*/ 1190338 w 1200881"/>
                        <a:gd name="connsiteY31" fmla="*/ 371098 h 410409"/>
                        <a:gd name="connsiteX32" fmla="*/ 1161570 w 1200881"/>
                        <a:gd name="connsiteY32" fmla="*/ 263733 h 410409"/>
                        <a:gd name="connsiteX33" fmla="*/ 782844 w 1200881"/>
                        <a:gd name="connsiteY33" fmla="*/ 45075 h 410409"/>
                        <a:gd name="connsiteX34" fmla="*/ 753261 w 1200881"/>
                        <a:gd name="connsiteY34" fmla="*/ 35127 h 410409"/>
                        <a:gd name="connsiteX35" fmla="*/ 740587 w 1200881"/>
                        <a:gd name="connsiteY35" fmla="*/ 36011 h 410409"/>
                        <a:gd name="connsiteX36" fmla="*/ 735866 w 1200881"/>
                        <a:gd name="connsiteY36" fmla="*/ 35058 h 410409"/>
                        <a:gd name="connsiteX37" fmla="*/ 247448 w 1200881"/>
                        <a:gd name="connsiteY37" fmla="*/ 35058 h 410409"/>
                        <a:gd name="connsiteX38" fmla="*/ 223837 w 1200881"/>
                        <a:gd name="connsiteY38" fmla="*/ 14525 h 410409"/>
                        <a:gd name="connsiteX39" fmla="*/ 141721 w 1200881"/>
                        <a:gd name="connsiteY39" fmla="*/ 3714 h 410409"/>
                        <a:gd name="connsiteX40" fmla="*/ 121367 w 1200881"/>
                        <a:gd name="connsiteY40" fmla="*/ 12605 h 410409"/>
                        <a:gd name="connsiteX41" fmla="*/ 112765 w 1200881"/>
                        <a:gd name="connsiteY41" fmla="*/ 11473 h 410409"/>
                        <a:gd name="connsiteX42" fmla="*/ 18847 w 1200881"/>
                        <a:gd name="connsiteY42" fmla="*/ 36638 h 410409"/>
                        <a:gd name="connsiteX43" fmla="*/ 872 w 1200881"/>
                        <a:gd name="connsiteY43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735866 w 1200881"/>
                        <a:gd name="connsiteY35" fmla="*/ 35058 h 410409"/>
                        <a:gd name="connsiteX36" fmla="*/ 247448 w 1200881"/>
                        <a:gd name="connsiteY36" fmla="*/ 35058 h 410409"/>
                        <a:gd name="connsiteX37" fmla="*/ 223837 w 1200881"/>
                        <a:gd name="connsiteY37" fmla="*/ 14525 h 410409"/>
                        <a:gd name="connsiteX38" fmla="*/ 141721 w 1200881"/>
                        <a:gd name="connsiteY38" fmla="*/ 3714 h 410409"/>
                        <a:gd name="connsiteX39" fmla="*/ 121367 w 1200881"/>
                        <a:gd name="connsiteY39" fmla="*/ 12605 h 410409"/>
                        <a:gd name="connsiteX40" fmla="*/ 112765 w 1200881"/>
                        <a:gd name="connsiteY40" fmla="*/ 11473 h 410409"/>
                        <a:gd name="connsiteX41" fmla="*/ 18847 w 1200881"/>
                        <a:gd name="connsiteY41" fmla="*/ 36638 h 410409"/>
                        <a:gd name="connsiteX42" fmla="*/ 872 w 1200881"/>
                        <a:gd name="connsiteY42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21367 w 1200881"/>
                        <a:gd name="connsiteY38" fmla="*/ 12605 h 410409"/>
                        <a:gd name="connsiteX39" fmla="*/ 112765 w 1200881"/>
                        <a:gd name="connsiteY39" fmla="*/ 11473 h 410409"/>
                        <a:gd name="connsiteX40" fmla="*/ 18847 w 1200881"/>
                        <a:gd name="connsiteY40" fmla="*/ 36638 h 410409"/>
                        <a:gd name="connsiteX41" fmla="*/ 872 w 1200881"/>
                        <a:gd name="connsiteY41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12765 w 1200881"/>
                        <a:gd name="connsiteY38" fmla="*/ 11473 h 410409"/>
                        <a:gd name="connsiteX39" fmla="*/ 18847 w 1200881"/>
                        <a:gd name="connsiteY39" fmla="*/ 36638 h 410409"/>
                        <a:gd name="connsiteX40" fmla="*/ 872 w 1200881"/>
                        <a:gd name="connsiteY40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8847 w 1200881"/>
                        <a:gd name="connsiteY38" fmla="*/ 36638 h 410409"/>
                        <a:gd name="connsiteX39" fmla="*/ 872 w 1200881"/>
                        <a:gd name="connsiteY39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50884 w 1200881"/>
                        <a:gd name="connsiteY23" fmla="*/ 248370 h 410409"/>
                        <a:gd name="connsiteX24" fmla="*/ 286725 w 1200881"/>
                        <a:gd name="connsiteY24" fmla="*/ 198176 h 410409"/>
                        <a:gd name="connsiteX25" fmla="*/ 287497 w 1200881"/>
                        <a:gd name="connsiteY25" fmla="*/ 175935 h 410409"/>
                        <a:gd name="connsiteX26" fmla="*/ 704247 w 1200881"/>
                        <a:gd name="connsiteY26" fmla="*/ 181209 h 410409"/>
                        <a:gd name="connsiteX27" fmla="*/ 1082974 w 1200881"/>
                        <a:gd name="connsiteY27" fmla="*/ 399866 h 410409"/>
                        <a:gd name="connsiteX28" fmla="*/ 1190340 w 1200881"/>
                        <a:gd name="connsiteY28" fmla="*/ 371098 h 410409"/>
                        <a:gd name="connsiteX29" fmla="*/ 1190338 w 1200881"/>
                        <a:gd name="connsiteY29" fmla="*/ 371098 h 410409"/>
                        <a:gd name="connsiteX30" fmla="*/ 1161570 w 1200881"/>
                        <a:gd name="connsiteY30" fmla="*/ 263733 h 410409"/>
                        <a:gd name="connsiteX31" fmla="*/ 782844 w 1200881"/>
                        <a:gd name="connsiteY31" fmla="*/ 45075 h 410409"/>
                        <a:gd name="connsiteX32" fmla="*/ 753261 w 1200881"/>
                        <a:gd name="connsiteY32" fmla="*/ 35127 h 410409"/>
                        <a:gd name="connsiteX33" fmla="*/ 740587 w 1200881"/>
                        <a:gd name="connsiteY33" fmla="*/ 36011 h 410409"/>
                        <a:gd name="connsiteX34" fmla="*/ 247448 w 1200881"/>
                        <a:gd name="connsiteY34" fmla="*/ 35058 h 410409"/>
                        <a:gd name="connsiteX35" fmla="*/ 223837 w 1200881"/>
                        <a:gd name="connsiteY35" fmla="*/ 14525 h 410409"/>
                        <a:gd name="connsiteX36" fmla="*/ 141721 w 1200881"/>
                        <a:gd name="connsiteY36" fmla="*/ 3714 h 410409"/>
                        <a:gd name="connsiteX37" fmla="*/ 18847 w 1200881"/>
                        <a:gd name="connsiteY37" fmla="*/ 36638 h 410409"/>
                        <a:gd name="connsiteX38" fmla="*/ 872 w 1200881"/>
                        <a:gd name="connsiteY38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250884 w 1200881"/>
                        <a:gd name="connsiteY22" fmla="*/ 248370 h 410409"/>
                        <a:gd name="connsiteX23" fmla="*/ 286725 w 1200881"/>
                        <a:gd name="connsiteY23" fmla="*/ 198176 h 410409"/>
                        <a:gd name="connsiteX24" fmla="*/ 287497 w 1200881"/>
                        <a:gd name="connsiteY24" fmla="*/ 175935 h 410409"/>
                        <a:gd name="connsiteX25" fmla="*/ 704247 w 1200881"/>
                        <a:gd name="connsiteY25" fmla="*/ 181209 h 410409"/>
                        <a:gd name="connsiteX26" fmla="*/ 1082974 w 1200881"/>
                        <a:gd name="connsiteY26" fmla="*/ 399866 h 410409"/>
                        <a:gd name="connsiteX27" fmla="*/ 1190340 w 1200881"/>
                        <a:gd name="connsiteY27" fmla="*/ 371098 h 410409"/>
                        <a:gd name="connsiteX28" fmla="*/ 1190338 w 1200881"/>
                        <a:gd name="connsiteY28" fmla="*/ 371098 h 410409"/>
                        <a:gd name="connsiteX29" fmla="*/ 1161570 w 1200881"/>
                        <a:gd name="connsiteY29" fmla="*/ 263733 h 410409"/>
                        <a:gd name="connsiteX30" fmla="*/ 782844 w 1200881"/>
                        <a:gd name="connsiteY30" fmla="*/ 45075 h 410409"/>
                        <a:gd name="connsiteX31" fmla="*/ 753261 w 1200881"/>
                        <a:gd name="connsiteY31" fmla="*/ 35127 h 410409"/>
                        <a:gd name="connsiteX32" fmla="*/ 740587 w 1200881"/>
                        <a:gd name="connsiteY32" fmla="*/ 36011 h 410409"/>
                        <a:gd name="connsiteX33" fmla="*/ 247448 w 1200881"/>
                        <a:gd name="connsiteY33" fmla="*/ 35058 h 410409"/>
                        <a:gd name="connsiteX34" fmla="*/ 223837 w 1200881"/>
                        <a:gd name="connsiteY34" fmla="*/ 14525 h 410409"/>
                        <a:gd name="connsiteX35" fmla="*/ 141721 w 1200881"/>
                        <a:gd name="connsiteY35" fmla="*/ 3714 h 410409"/>
                        <a:gd name="connsiteX36" fmla="*/ 18847 w 1200881"/>
                        <a:gd name="connsiteY36" fmla="*/ 36638 h 410409"/>
                        <a:gd name="connsiteX37" fmla="*/ 872 w 1200881"/>
                        <a:gd name="connsiteY37" fmla="*/ 67771 h 4104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1200881" h="410409">
                          <a:moveTo>
                            <a:pt x="872" y="67771"/>
                          </a:moveTo>
                          <a:lnTo>
                            <a:pt x="3880" y="78994"/>
                          </a:lnTo>
                          <a:cubicBezTo>
                            <a:pt x="7513" y="92555"/>
                            <a:pt x="21452" y="100602"/>
                            <a:pt x="35013" y="96969"/>
                          </a:cubicBezTo>
                          <a:lnTo>
                            <a:pt x="36414" y="96593"/>
                          </a:lnTo>
                          <a:lnTo>
                            <a:pt x="20099" y="109113"/>
                          </a:lnTo>
                          <a:cubicBezTo>
                            <a:pt x="16660" y="115068"/>
                            <a:pt x="15494" y="122336"/>
                            <a:pt x="17414" y="129504"/>
                          </a:cubicBezTo>
                          <a:lnTo>
                            <a:pt x="19670" y="137922"/>
                          </a:lnTo>
                          <a:cubicBezTo>
                            <a:pt x="23511" y="152257"/>
                            <a:pt x="38246" y="160764"/>
                            <a:pt x="52581" y="156923"/>
                          </a:cubicBezTo>
                          <a:lnTo>
                            <a:pt x="53982" y="156548"/>
                          </a:lnTo>
                          <a:lnTo>
                            <a:pt x="36785" y="169744"/>
                          </a:lnTo>
                          <a:cubicBezTo>
                            <a:pt x="33161" y="176022"/>
                            <a:pt x="31931" y="183682"/>
                            <a:pt x="33955" y="191237"/>
                          </a:cubicBezTo>
                          <a:lnTo>
                            <a:pt x="35459" y="196848"/>
                          </a:lnTo>
                          <a:cubicBezTo>
                            <a:pt x="39508" y="211958"/>
                            <a:pt x="55040" y="220926"/>
                            <a:pt x="70150" y="216877"/>
                          </a:cubicBezTo>
                          <a:lnTo>
                            <a:pt x="90079" y="211537"/>
                          </a:lnTo>
                          <a:lnTo>
                            <a:pt x="90079" y="211537"/>
                          </a:lnTo>
                          <a:lnTo>
                            <a:pt x="70150" y="216877"/>
                          </a:lnTo>
                          <a:cubicBezTo>
                            <a:pt x="55040" y="220926"/>
                            <a:pt x="46073" y="236458"/>
                            <a:pt x="50121" y="251568"/>
                          </a:cubicBezTo>
                          <a:lnTo>
                            <a:pt x="51625" y="257179"/>
                          </a:lnTo>
                          <a:cubicBezTo>
                            <a:pt x="55674" y="272289"/>
                            <a:pt x="71206" y="281257"/>
                            <a:pt x="86316" y="277208"/>
                          </a:cubicBezTo>
                          <a:lnTo>
                            <a:pt x="135898" y="263923"/>
                          </a:lnTo>
                          <a:lnTo>
                            <a:pt x="146586" y="289726"/>
                          </a:lnTo>
                          <a:cubicBezTo>
                            <a:pt x="153420" y="296560"/>
                            <a:pt x="155907" y="307680"/>
                            <a:pt x="173290" y="300787"/>
                          </a:cubicBezTo>
                          <a:cubicBezTo>
                            <a:pt x="190673" y="293894"/>
                            <a:pt x="231978" y="265472"/>
                            <a:pt x="250884" y="248370"/>
                          </a:cubicBezTo>
                          <a:cubicBezTo>
                            <a:pt x="267516" y="235410"/>
                            <a:pt x="279925" y="217879"/>
                            <a:pt x="286725" y="198176"/>
                          </a:cubicBezTo>
                          <a:cubicBezTo>
                            <a:pt x="286982" y="190762"/>
                            <a:pt x="287240" y="183349"/>
                            <a:pt x="287497" y="175935"/>
                          </a:cubicBezTo>
                          <a:lnTo>
                            <a:pt x="704247" y="181209"/>
                          </a:lnTo>
                          <a:lnTo>
                            <a:pt x="1082974" y="399866"/>
                          </a:lnTo>
                          <a:cubicBezTo>
                            <a:pt x="1120567" y="421570"/>
                            <a:pt x="1168636" y="408690"/>
                            <a:pt x="1190340" y="371098"/>
                          </a:cubicBezTo>
                          <a:lnTo>
                            <a:pt x="1190338" y="371098"/>
                          </a:lnTo>
                          <a:cubicBezTo>
                            <a:pt x="1212042" y="333506"/>
                            <a:pt x="1199162" y="285437"/>
                            <a:pt x="1161570" y="263733"/>
                          </a:cubicBezTo>
                          <a:lnTo>
                            <a:pt x="782844" y="45075"/>
                          </a:lnTo>
                          <a:cubicBezTo>
                            <a:pt x="773446" y="39649"/>
                            <a:pt x="763393" y="36385"/>
                            <a:pt x="753261" y="35127"/>
                          </a:cubicBezTo>
                          <a:lnTo>
                            <a:pt x="740587" y="36011"/>
                          </a:lnTo>
                          <a:lnTo>
                            <a:pt x="247448" y="35058"/>
                          </a:lnTo>
                          <a:lnTo>
                            <a:pt x="223837" y="14525"/>
                          </a:lnTo>
                          <a:cubicBezTo>
                            <a:pt x="199852" y="677"/>
                            <a:pt x="170586" y="-4020"/>
                            <a:pt x="141721" y="3714"/>
                          </a:cubicBezTo>
                          <a:lnTo>
                            <a:pt x="18847" y="36638"/>
                          </a:lnTo>
                          <a:cubicBezTo>
                            <a:pt x="5286" y="40272"/>
                            <a:pt x="-2761" y="54210"/>
                            <a:pt x="872" y="67771"/>
                          </a:cubicBezTo>
                          <a:close/>
                        </a:path>
                      </a:pathLst>
                    </a:cu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43" name="台形 142">
                      <a:extLst>
                        <a:ext uri="{FF2B5EF4-FFF2-40B4-BE49-F238E27FC236}">
                          <a16:creationId xmlns:a16="http://schemas.microsoft.com/office/drawing/2014/main" id="{0D5162B5-71A5-4561-A251-B591A8D5E7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76337" y="4854575"/>
                      <a:ext cx="542926" cy="236543"/>
                    </a:xfrm>
                    <a:prstGeom prst="trapezoid">
                      <a:avLst>
                        <a:gd name="adj" fmla="val 33054"/>
                      </a:avLst>
                    </a:prstGeom>
                    <a:solidFill>
                      <a:srgbClr val="00206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9" name="グループ化 128">
                    <a:extLst>
                      <a:ext uri="{FF2B5EF4-FFF2-40B4-BE49-F238E27FC236}">
                        <a16:creationId xmlns:a16="http://schemas.microsoft.com/office/drawing/2014/main" id="{21C0C25F-50C5-46EC-BB44-1DBC0ABAEB47}"/>
                      </a:ext>
                    </a:extLst>
                  </p:cNvPr>
                  <p:cNvGrpSpPr/>
                  <p:nvPr/>
                </p:nvGrpSpPr>
                <p:grpSpPr>
                  <a:xfrm>
                    <a:off x="364514" y="4390348"/>
                    <a:ext cx="399333" cy="81639"/>
                    <a:chOff x="1190992" y="3874292"/>
                    <a:chExt cx="514828" cy="105250"/>
                  </a:xfrm>
                </p:grpSpPr>
                <p:sp>
                  <p:nvSpPr>
                    <p:cNvPr id="130" name="四角形: 角を丸くする 129">
                      <a:extLst>
                        <a:ext uri="{FF2B5EF4-FFF2-40B4-BE49-F238E27FC236}">
                          <a16:creationId xmlns:a16="http://schemas.microsoft.com/office/drawing/2014/main" id="{2ADEF9A2-BDFE-42A8-B56D-1F6DFAA7E56D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190992" y="3874294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1" name="四角形: 角を丸くする 130">
                      <a:extLst>
                        <a:ext uri="{FF2B5EF4-FFF2-40B4-BE49-F238E27FC236}">
                          <a16:creationId xmlns:a16="http://schemas.microsoft.com/office/drawing/2014/main" id="{3CB9CDF5-EA0C-468B-A0F9-1982CCC701C3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260048" y="3874294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2" name="四角形: 角を丸くする 131">
                      <a:extLst>
                        <a:ext uri="{FF2B5EF4-FFF2-40B4-BE49-F238E27FC236}">
                          <a16:creationId xmlns:a16="http://schemas.microsoft.com/office/drawing/2014/main" id="{75227CC6-2110-43F9-91B5-804A6D04CD75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326725" y="3874293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3" name="四角形: 角を丸くする 132">
                      <a:extLst>
                        <a:ext uri="{FF2B5EF4-FFF2-40B4-BE49-F238E27FC236}">
                          <a16:creationId xmlns:a16="http://schemas.microsoft.com/office/drawing/2014/main" id="{7945EA28-19BB-4CEA-B29B-E49E9A669F0E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395781" y="3874293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4" name="四角形: 角を丸くする 133">
                      <a:extLst>
                        <a:ext uri="{FF2B5EF4-FFF2-40B4-BE49-F238E27FC236}">
                          <a16:creationId xmlns:a16="http://schemas.microsoft.com/office/drawing/2014/main" id="{5EA19ED9-959B-4A94-BE25-89C033D68C68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457695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5" name="四角形: 角を丸くする 134">
                      <a:extLst>
                        <a:ext uri="{FF2B5EF4-FFF2-40B4-BE49-F238E27FC236}">
                          <a16:creationId xmlns:a16="http://schemas.microsoft.com/office/drawing/2014/main" id="{4F36DE48-D96E-4619-8D72-1247E4E495E4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526751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6" name="四角形: 角を丸くする 135">
                      <a:extLst>
                        <a:ext uri="{FF2B5EF4-FFF2-40B4-BE49-F238E27FC236}">
                          <a16:creationId xmlns:a16="http://schemas.microsoft.com/office/drawing/2014/main" id="{07AE2353-277F-4A2A-9637-DE2F3FF88668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591045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37" name="四角形: 角を丸くする 136">
                      <a:extLst>
                        <a:ext uri="{FF2B5EF4-FFF2-40B4-BE49-F238E27FC236}">
                          <a16:creationId xmlns:a16="http://schemas.microsoft.com/office/drawing/2014/main" id="{6FEB7AD3-0068-4F51-9315-0EB30A189EC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660101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92" name="グループ化 91">
                  <a:extLst>
                    <a:ext uri="{FF2B5EF4-FFF2-40B4-BE49-F238E27FC236}">
                      <a16:creationId xmlns:a16="http://schemas.microsoft.com/office/drawing/2014/main" id="{D6B7E91E-5285-4963-B51E-67469C461E9C}"/>
                    </a:ext>
                  </a:extLst>
                </p:cNvPr>
                <p:cNvGrpSpPr/>
                <p:nvPr/>
              </p:nvGrpSpPr>
              <p:grpSpPr>
                <a:xfrm>
                  <a:off x="1247573" y="4348163"/>
                  <a:ext cx="640594" cy="654786"/>
                  <a:chOff x="156427" y="4259994"/>
                  <a:chExt cx="813109" cy="831124"/>
                </a:xfrm>
              </p:grpSpPr>
              <p:grpSp>
                <p:nvGrpSpPr>
                  <p:cNvPr id="112" name="グループ化 111">
                    <a:extLst>
                      <a:ext uri="{FF2B5EF4-FFF2-40B4-BE49-F238E27FC236}">
                        <a16:creationId xmlns:a16="http://schemas.microsoft.com/office/drawing/2014/main" id="{4F6094BA-92D0-4DDB-8618-A57BE4A2F666}"/>
                      </a:ext>
                    </a:extLst>
                  </p:cNvPr>
                  <p:cNvGrpSpPr/>
                  <p:nvPr/>
                </p:nvGrpSpPr>
                <p:grpSpPr>
                  <a:xfrm>
                    <a:off x="156427" y="4259994"/>
                    <a:ext cx="813109" cy="831124"/>
                    <a:chOff x="1047015" y="4259994"/>
                    <a:chExt cx="813109" cy="831124"/>
                  </a:xfrm>
                  <a:solidFill>
                    <a:srgbClr val="ED7D31">
                      <a:lumMod val="60000"/>
                      <a:lumOff val="40000"/>
                    </a:srgbClr>
                  </a:solidFill>
                </p:grpSpPr>
                <p:sp>
                  <p:nvSpPr>
                    <p:cNvPr id="122" name="フリーフォーム: 図形 121">
                      <a:extLst>
                        <a:ext uri="{FF2B5EF4-FFF2-40B4-BE49-F238E27FC236}">
                          <a16:creationId xmlns:a16="http://schemas.microsoft.com/office/drawing/2014/main" id="{6A78E35D-B1C1-4CF9-BEF3-C01ECB89135A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812400" y="4494609"/>
                      <a:ext cx="712852" cy="243622"/>
                    </a:xfrm>
                    <a:custGeom>
                      <a:avLst/>
                      <a:gdLst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698266 w 1200881"/>
                        <a:gd name="connsiteY27" fmla="*/ 175934 h 410409"/>
                        <a:gd name="connsiteX28" fmla="*/ 704247 w 1200881"/>
                        <a:gd name="connsiteY28" fmla="*/ 181209 h 410409"/>
                        <a:gd name="connsiteX29" fmla="*/ 1082974 w 1200881"/>
                        <a:gd name="connsiteY29" fmla="*/ 399866 h 410409"/>
                        <a:gd name="connsiteX30" fmla="*/ 1190340 w 1200881"/>
                        <a:gd name="connsiteY30" fmla="*/ 371098 h 410409"/>
                        <a:gd name="connsiteX31" fmla="*/ 1190338 w 1200881"/>
                        <a:gd name="connsiteY31" fmla="*/ 371098 h 410409"/>
                        <a:gd name="connsiteX32" fmla="*/ 1161570 w 1200881"/>
                        <a:gd name="connsiteY32" fmla="*/ 263733 h 410409"/>
                        <a:gd name="connsiteX33" fmla="*/ 782844 w 1200881"/>
                        <a:gd name="connsiteY33" fmla="*/ 45075 h 410409"/>
                        <a:gd name="connsiteX34" fmla="*/ 753261 w 1200881"/>
                        <a:gd name="connsiteY34" fmla="*/ 35127 h 410409"/>
                        <a:gd name="connsiteX35" fmla="*/ 740587 w 1200881"/>
                        <a:gd name="connsiteY35" fmla="*/ 36011 h 410409"/>
                        <a:gd name="connsiteX36" fmla="*/ 735866 w 1200881"/>
                        <a:gd name="connsiteY36" fmla="*/ 35058 h 410409"/>
                        <a:gd name="connsiteX37" fmla="*/ 247448 w 1200881"/>
                        <a:gd name="connsiteY37" fmla="*/ 35058 h 410409"/>
                        <a:gd name="connsiteX38" fmla="*/ 223837 w 1200881"/>
                        <a:gd name="connsiteY38" fmla="*/ 14525 h 410409"/>
                        <a:gd name="connsiteX39" fmla="*/ 141721 w 1200881"/>
                        <a:gd name="connsiteY39" fmla="*/ 3714 h 410409"/>
                        <a:gd name="connsiteX40" fmla="*/ 121367 w 1200881"/>
                        <a:gd name="connsiteY40" fmla="*/ 12605 h 410409"/>
                        <a:gd name="connsiteX41" fmla="*/ 112765 w 1200881"/>
                        <a:gd name="connsiteY41" fmla="*/ 11473 h 410409"/>
                        <a:gd name="connsiteX42" fmla="*/ 18847 w 1200881"/>
                        <a:gd name="connsiteY42" fmla="*/ 36638 h 410409"/>
                        <a:gd name="connsiteX43" fmla="*/ 872 w 1200881"/>
                        <a:gd name="connsiteY43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735866 w 1200881"/>
                        <a:gd name="connsiteY35" fmla="*/ 35058 h 410409"/>
                        <a:gd name="connsiteX36" fmla="*/ 247448 w 1200881"/>
                        <a:gd name="connsiteY36" fmla="*/ 35058 h 410409"/>
                        <a:gd name="connsiteX37" fmla="*/ 223837 w 1200881"/>
                        <a:gd name="connsiteY37" fmla="*/ 14525 h 410409"/>
                        <a:gd name="connsiteX38" fmla="*/ 141721 w 1200881"/>
                        <a:gd name="connsiteY38" fmla="*/ 3714 h 410409"/>
                        <a:gd name="connsiteX39" fmla="*/ 121367 w 1200881"/>
                        <a:gd name="connsiteY39" fmla="*/ 12605 h 410409"/>
                        <a:gd name="connsiteX40" fmla="*/ 112765 w 1200881"/>
                        <a:gd name="connsiteY40" fmla="*/ 11473 h 410409"/>
                        <a:gd name="connsiteX41" fmla="*/ 18847 w 1200881"/>
                        <a:gd name="connsiteY41" fmla="*/ 36638 h 410409"/>
                        <a:gd name="connsiteX42" fmla="*/ 872 w 1200881"/>
                        <a:gd name="connsiteY42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21367 w 1200881"/>
                        <a:gd name="connsiteY38" fmla="*/ 12605 h 410409"/>
                        <a:gd name="connsiteX39" fmla="*/ 112765 w 1200881"/>
                        <a:gd name="connsiteY39" fmla="*/ 11473 h 410409"/>
                        <a:gd name="connsiteX40" fmla="*/ 18847 w 1200881"/>
                        <a:gd name="connsiteY40" fmla="*/ 36638 h 410409"/>
                        <a:gd name="connsiteX41" fmla="*/ 872 w 1200881"/>
                        <a:gd name="connsiteY41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12765 w 1200881"/>
                        <a:gd name="connsiteY38" fmla="*/ 11473 h 410409"/>
                        <a:gd name="connsiteX39" fmla="*/ 18847 w 1200881"/>
                        <a:gd name="connsiteY39" fmla="*/ 36638 h 410409"/>
                        <a:gd name="connsiteX40" fmla="*/ 872 w 1200881"/>
                        <a:gd name="connsiteY40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8847 w 1200881"/>
                        <a:gd name="connsiteY38" fmla="*/ 36638 h 410409"/>
                        <a:gd name="connsiteX39" fmla="*/ 872 w 1200881"/>
                        <a:gd name="connsiteY39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50884 w 1200881"/>
                        <a:gd name="connsiteY23" fmla="*/ 248370 h 410409"/>
                        <a:gd name="connsiteX24" fmla="*/ 286725 w 1200881"/>
                        <a:gd name="connsiteY24" fmla="*/ 198176 h 410409"/>
                        <a:gd name="connsiteX25" fmla="*/ 287497 w 1200881"/>
                        <a:gd name="connsiteY25" fmla="*/ 175935 h 410409"/>
                        <a:gd name="connsiteX26" fmla="*/ 704247 w 1200881"/>
                        <a:gd name="connsiteY26" fmla="*/ 181209 h 410409"/>
                        <a:gd name="connsiteX27" fmla="*/ 1082974 w 1200881"/>
                        <a:gd name="connsiteY27" fmla="*/ 399866 h 410409"/>
                        <a:gd name="connsiteX28" fmla="*/ 1190340 w 1200881"/>
                        <a:gd name="connsiteY28" fmla="*/ 371098 h 410409"/>
                        <a:gd name="connsiteX29" fmla="*/ 1190338 w 1200881"/>
                        <a:gd name="connsiteY29" fmla="*/ 371098 h 410409"/>
                        <a:gd name="connsiteX30" fmla="*/ 1161570 w 1200881"/>
                        <a:gd name="connsiteY30" fmla="*/ 263733 h 410409"/>
                        <a:gd name="connsiteX31" fmla="*/ 782844 w 1200881"/>
                        <a:gd name="connsiteY31" fmla="*/ 45075 h 410409"/>
                        <a:gd name="connsiteX32" fmla="*/ 753261 w 1200881"/>
                        <a:gd name="connsiteY32" fmla="*/ 35127 h 410409"/>
                        <a:gd name="connsiteX33" fmla="*/ 740587 w 1200881"/>
                        <a:gd name="connsiteY33" fmla="*/ 36011 h 410409"/>
                        <a:gd name="connsiteX34" fmla="*/ 247448 w 1200881"/>
                        <a:gd name="connsiteY34" fmla="*/ 35058 h 410409"/>
                        <a:gd name="connsiteX35" fmla="*/ 223837 w 1200881"/>
                        <a:gd name="connsiteY35" fmla="*/ 14525 h 410409"/>
                        <a:gd name="connsiteX36" fmla="*/ 141721 w 1200881"/>
                        <a:gd name="connsiteY36" fmla="*/ 3714 h 410409"/>
                        <a:gd name="connsiteX37" fmla="*/ 18847 w 1200881"/>
                        <a:gd name="connsiteY37" fmla="*/ 36638 h 410409"/>
                        <a:gd name="connsiteX38" fmla="*/ 872 w 1200881"/>
                        <a:gd name="connsiteY38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250884 w 1200881"/>
                        <a:gd name="connsiteY22" fmla="*/ 248370 h 410409"/>
                        <a:gd name="connsiteX23" fmla="*/ 286725 w 1200881"/>
                        <a:gd name="connsiteY23" fmla="*/ 198176 h 410409"/>
                        <a:gd name="connsiteX24" fmla="*/ 287497 w 1200881"/>
                        <a:gd name="connsiteY24" fmla="*/ 175935 h 410409"/>
                        <a:gd name="connsiteX25" fmla="*/ 704247 w 1200881"/>
                        <a:gd name="connsiteY25" fmla="*/ 181209 h 410409"/>
                        <a:gd name="connsiteX26" fmla="*/ 1082974 w 1200881"/>
                        <a:gd name="connsiteY26" fmla="*/ 399866 h 410409"/>
                        <a:gd name="connsiteX27" fmla="*/ 1190340 w 1200881"/>
                        <a:gd name="connsiteY27" fmla="*/ 371098 h 410409"/>
                        <a:gd name="connsiteX28" fmla="*/ 1190338 w 1200881"/>
                        <a:gd name="connsiteY28" fmla="*/ 371098 h 410409"/>
                        <a:gd name="connsiteX29" fmla="*/ 1161570 w 1200881"/>
                        <a:gd name="connsiteY29" fmla="*/ 263733 h 410409"/>
                        <a:gd name="connsiteX30" fmla="*/ 782844 w 1200881"/>
                        <a:gd name="connsiteY30" fmla="*/ 45075 h 410409"/>
                        <a:gd name="connsiteX31" fmla="*/ 753261 w 1200881"/>
                        <a:gd name="connsiteY31" fmla="*/ 35127 h 410409"/>
                        <a:gd name="connsiteX32" fmla="*/ 740587 w 1200881"/>
                        <a:gd name="connsiteY32" fmla="*/ 36011 h 410409"/>
                        <a:gd name="connsiteX33" fmla="*/ 247448 w 1200881"/>
                        <a:gd name="connsiteY33" fmla="*/ 35058 h 410409"/>
                        <a:gd name="connsiteX34" fmla="*/ 223837 w 1200881"/>
                        <a:gd name="connsiteY34" fmla="*/ 14525 h 410409"/>
                        <a:gd name="connsiteX35" fmla="*/ 141721 w 1200881"/>
                        <a:gd name="connsiteY35" fmla="*/ 3714 h 410409"/>
                        <a:gd name="connsiteX36" fmla="*/ 18847 w 1200881"/>
                        <a:gd name="connsiteY36" fmla="*/ 36638 h 410409"/>
                        <a:gd name="connsiteX37" fmla="*/ 872 w 1200881"/>
                        <a:gd name="connsiteY37" fmla="*/ 67771 h 4104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1200881" h="410409">
                          <a:moveTo>
                            <a:pt x="872" y="67771"/>
                          </a:moveTo>
                          <a:lnTo>
                            <a:pt x="3880" y="78994"/>
                          </a:lnTo>
                          <a:cubicBezTo>
                            <a:pt x="7513" y="92555"/>
                            <a:pt x="21452" y="100602"/>
                            <a:pt x="35013" y="96969"/>
                          </a:cubicBezTo>
                          <a:lnTo>
                            <a:pt x="36414" y="96593"/>
                          </a:lnTo>
                          <a:lnTo>
                            <a:pt x="20099" y="109113"/>
                          </a:lnTo>
                          <a:cubicBezTo>
                            <a:pt x="16660" y="115068"/>
                            <a:pt x="15494" y="122336"/>
                            <a:pt x="17414" y="129504"/>
                          </a:cubicBezTo>
                          <a:lnTo>
                            <a:pt x="19670" y="137922"/>
                          </a:lnTo>
                          <a:cubicBezTo>
                            <a:pt x="23511" y="152257"/>
                            <a:pt x="38246" y="160764"/>
                            <a:pt x="52581" y="156923"/>
                          </a:cubicBezTo>
                          <a:lnTo>
                            <a:pt x="53982" y="156548"/>
                          </a:lnTo>
                          <a:lnTo>
                            <a:pt x="36785" y="169744"/>
                          </a:lnTo>
                          <a:cubicBezTo>
                            <a:pt x="33161" y="176022"/>
                            <a:pt x="31931" y="183682"/>
                            <a:pt x="33955" y="191237"/>
                          </a:cubicBezTo>
                          <a:lnTo>
                            <a:pt x="35459" y="196848"/>
                          </a:lnTo>
                          <a:cubicBezTo>
                            <a:pt x="39508" y="211958"/>
                            <a:pt x="55040" y="220926"/>
                            <a:pt x="70150" y="216877"/>
                          </a:cubicBezTo>
                          <a:lnTo>
                            <a:pt x="90079" y="211537"/>
                          </a:lnTo>
                          <a:lnTo>
                            <a:pt x="90079" y="211537"/>
                          </a:lnTo>
                          <a:lnTo>
                            <a:pt x="70150" y="216877"/>
                          </a:lnTo>
                          <a:cubicBezTo>
                            <a:pt x="55040" y="220926"/>
                            <a:pt x="46073" y="236458"/>
                            <a:pt x="50121" y="251568"/>
                          </a:cubicBezTo>
                          <a:lnTo>
                            <a:pt x="51625" y="257179"/>
                          </a:lnTo>
                          <a:cubicBezTo>
                            <a:pt x="55674" y="272289"/>
                            <a:pt x="71206" y="281257"/>
                            <a:pt x="86316" y="277208"/>
                          </a:cubicBezTo>
                          <a:lnTo>
                            <a:pt x="135898" y="263923"/>
                          </a:lnTo>
                          <a:lnTo>
                            <a:pt x="146586" y="289726"/>
                          </a:lnTo>
                          <a:cubicBezTo>
                            <a:pt x="153420" y="296560"/>
                            <a:pt x="155907" y="307680"/>
                            <a:pt x="173290" y="300787"/>
                          </a:cubicBezTo>
                          <a:cubicBezTo>
                            <a:pt x="190673" y="293894"/>
                            <a:pt x="231978" y="265472"/>
                            <a:pt x="250884" y="248370"/>
                          </a:cubicBezTo>
                          <a:cubicBezTo>
                            <a:pt x="267516" y="235410"/>
                            <a:pt x="279925" y="217879"/>
                            <a:pt x="286725" y="198176"/>
                          </a:cubicBezTo>
                          <a:cubicBezTo>
                            <a:pt x="286982" y="190762"/>
                            <a:pt x="287240" y="183349"/>
                            <a:pt x="287497" y="175935"/>
                          </a:cubicBezTo>
                          <a:lnTo>
                            <a:pt x="704247" y="181209"/>
                          </a:lnTo>
                          <a:lnTo>
                            <a:pt x="1082974" y="399866"/>
                          </a:lnTo>
                          <a:cubicBezTo>
                            <a:pt x="1120567" y="421570"/>
                            <a:pt x="1168636" y="408690"/>
                            <a:pt x="1190340" y="371098"/>
                          </a:cubicBezTo>
                          <a:lnTo>
                            <a:pt x="1190338" y="371098"/>
                          </a:lnTo>
                          <a:cubicBezTo>
                            <a:pt x="1212042" y="333506"/>
                            <a:pt x="1199162" y="285437"/>
                            <a:pt x="1161570" y="263733"/>
                          </a:cubicBezTo>
                          <a:lnTo>
                            <a:pt x="782844" y="45075"/>
                          </a:lnTo>
                          <a:cubicBezTo>
                            <a:pt x="773446" y="39649"/>
                            <a:pt x="763393" y="36385"/>
                            <a:pt x="753261" y="35127"/>
                          </a:cubicBezTo>
                          <a:lnTo>
                            <a:pt x="740587" y="36011"/>
                          </a:lnTo>
                          <a:lnTo>
                            <a:pt x="247448" y="35058"/>
                          </a:lnTo>
                          <a:lnTo>
                            <a:pt x="223837" y="14525"/>
                          </a:lnTo>
                          <a:cubicBezTo>
                            <a:pt x="199852" y="677"/>
                            <a:pt x="170586" y="-4020"/>
                            <a:pt x="141721" y="3714"/>
                          </a:cubicBezTo>
                          <a:lnTo>
                            <a:pt x="18847" y="36638"/>
                          </a:lnTo>
                          <a:cubicBezTo>
                            <a:pt x="5286" y="40272"/>
                            <a:pt x="-2761" y="54210"/>
                            <a:pt x="872" y="67771"/>
                          </a:cubicBezTo>
                          <a:close/>
                        </a:path>
                      </a:pathLst>
                    </a:cu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3" name="台形 122">
                      <a:extLst>
                        <a:ext uri="{FF2B5EF4-FFF2-40B4-BE49-F238E27FC236}">
                          <a16:creationId xmlns:a16="http://schemas.microsoft.com/office/drawing/2014/main" id="{9E577F6D-8207-4CEC-B412-9710333A90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4775" y="4720910"/>
                      <a:ext cx="158750" cy="136525"/>
                    </a:xfrm>
                    <a:prstGeom prst="trapezoid">
                      <a:avLst/>
                    </a:pr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4" name="フリーフォーム: 図形 123">
                      <a:extLst>
                        <a:ext uri="{FF2B5EF4-FFF2-40B4-BE49-F238E27FC236}">
                          <a16:creationId xmlns:a16="http://schemas.microsoft.com/office/drawing/2014/main" id="{42E3D145-F58F-4B4D-9B22-B77F824078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33487" y="4297998"/>
                      <a:ext cx="433388" cy="518285"/>
                    </a:xfrm>
                    <a:custGeom>
                      <a:avLst/>
                      <a:gdLst>
                        <a:gd name="connsiteX0" fmla="*/ 216694 w 433388"/>
                        <a:gd name="connsiteY0" fmla="*/ 0 h 518285"/>
                        <a:gd name="connsiteX1" fmla="*/ 433388 w 433388"/>
                        <a:gd name="connsiteY1" fmla="*/ 250032 h 518285"/>
                        <a:gd name="connsiteX2" fmla="*/ 416359 w 433388"/>
                        <a:gd name="connsiteY2" fmla="*/ 347356 h 518285"/>
                        <a:gd name="connsiteX3" fmla="*/ 411946 w 433388"/>
                        <a:gd name="connsiteY3" fmla="*/ 354909 h 518285"/>
                        <a:gd name="connsiteX4" fmla="*/ 412092 w 433388"/>
                        <a:gd name="connsiteY4" fmla="*/ 355207 h 518285"/>
                        <a:gd name="connsiteX5" fmla="*/ 367957 w 433388"/>
                        <a:gd name="connsiteY5" fmla="*/ 505585 h 518285"/>
                        <a:gd name="connsiteX6" fmla="*/ 366512 w 433388"/>
                        <a:gd name="connsiteY6" fmla="*/ 440207 h 518285"/>
                        <a:gd name="connsiteX7" fmla="*/ 366320 w 433388"/>
                        <a:gd name="connsiteY7" fmla="*/ 439360 h 518285"/>
                        <a:gd name="connsiteX8" fmla="*/ 365065 w 433388"/>
                        <a:gd name="connsiteY8" fmla="*/ 450037 h 518285"/>
                        <a:gd name="connsiteX9" fmla="*/ 317157 w 433388"/>
                        <a:gd name="connsiteY9" fmla="*/ 505585 h 518285"/>
                        <a:gd name="connsiteX10" fmla="*/ 316338 w 433388"/>
                        <a:gd name="connsiteY10" fmla="*/ 468516 h 518285"/>
                        <a:gd name="connsiteX11" fmla="*/ 301041 w 433388"/>
                        <a:gd name="connsiteY11" fmla="*/ 480416 h 518285"/>
                        <a:gd name="connsiteX12" fmla="*/ 297934 w 433388"/>
                        <a:gd name="connsiteY12" fmla="*/ 481529 h 518285"/>
                        <a:gd name="connsiteX13" fmla="*/ 296061 w 433388"/>
                        <a:gd name="connsiteY13" fmla="*/ 485140 h 518285"/>
                        <a:gd name="connsiteX14" fmla="*/ 266357 w 433388"/>
                        <a:gd name="connsiteY14" fmla="*/ 505585 h 518285"/>
                        <a:gd name="connsiteX15" fmla="*/ 266077 w 433388"/>
                        <a:gd name="connsiteY15" fmla="*/ 492939 h 518285"/>
                        <a:gd name="connsiteX16" fmla="*/ 260366 w 433388"/>
                        <a:gd name="connsiteY16" fmla="*/ 494985 h 518285"/>
                        <a:gd name="connsiteX17" fmla="*/ 216694 w 433388"/>
                        <a:gd name="connsiteY17" fmla="*/ 500064 h 518285"/>
                        <a:gd name="connsiteX18" fmla="*/ 178622 w 433388"/>
                        <a:gd name="connsiteY18" fmla="*/ 495636 h 518285"/>
                        <a:gd name="connsiteX19" fmla="*/ 178121 w 433388"/>
                        <a:gd name="connsiteY19" fmla="*/ 518285 h 518285"/>
                        <a:gd name="connsiteX20" fmla="*/ 148417 w 433388"/>
                        <a:gd name="connsiteY20" fmla="*/ 497840 h 518285"/>
                        <a:gd name="connsiteX21" fmla="*/ 140986 w 433388"/>
                        <a:gd name="connsiteY21" fmla="*/ 483510 h 518285"/>
                        <a:gd name="connsiteX22" fmla="*/ 132347 w 433388"/>
                        <a:gd name="connsiteY22" fmla="*/ 480416 h 518285"/>
                        <a:gd name="connsiteX23" fmla="*/ 121985 w 433388"/>
                        <a:gd name="connsiteY23" fmla="*/ 472355 h 518285"/>
                        <a:gd name="connsiteX24" fmla="*/ 120970 w 433388"/>
                        <a:gd name="connsiteY24" fmla="*/ 518285 h 518285"/>
                        <a:gd name="connsiteX25" fmla="*/ 73063 w 433388"/>
                        <a:gd name="connsiteY25" fmla="*/ 462737 h 518285"/>
                        <a:gd name="connsiteX26" fmla="*/ 71807 w 433388"/>
                        <a:gd name="connsiteY26" fmla="*/ 452060 h 518285"/>
                        <a:gd name="connsiteX27" fmla="*/ 71615 w 433388"/>
                        <a:gd name="connsiteY27" fmla="*/ 452907 h 518285"/>
                        <a:gd name="connsiteX28" fmla="*/ 70170 w 433388"/>
                        <a:gd name="connsiteY28" fmla="*/ 518285 h 518285"/>
                        <a:gd name="connsiteX29" fmla="*/ 26035 w 433388"/>
                        <a:gd name="connsiteY29" fmla="*/ 367907 h 518285"/>
                        <a:gd name="connsiteX30" fmla="*/ 27405 w 433388"/>
                        <a:gd name="connsiteY30" fmla="*/ 365114 h 518285"/>
                        <a:gd name="connsiteX31" fmla="*/ 17029 w 433388"/>
                        <a:gd name="connsiteY31" fmla="*/ 347356 h 518285"/>
                        <a:gd name="connsiteX32" fmla="*/ 0 w 433388"/>
                        <a:gd name="connsiteY32" fmla="*/ 250032 h 518285"/>
                        <a:gd name="connsiteX33" fmla="*/ 216694 w 433388"/>
                        <a:gd name="connsiteY33" fmla="*/ 0 h 5182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</a:cxnLst>
                      <a:rect l="l" t="t" r="r" b="b"/>
                      <a:pathLst>
                        <a:path w="433388" h="518285">
                          <a:moveTo>
                            <a:pt x="216694" y="0"/>
                          </a:moveTo>
                          <a:cubicBezTo>
                            <a:pt x="336371" y="0"/>
                            <a:pt x="433388" y="111943"/>
                            <a:pt x="433388" y="250032"/>
                          </a:cubicBezTo>
                          <a:cubicBezTo>
                            <a:pt x="433388" y="284555"/>
                            <a:pt x="427324" y="317443"/>
                            <a:pt x="416359" y="347356"/>
                          </a:cubicBezTo>
                          <a:lnTo>
                            <a:pt x="411946" y="354909"/>
                          </a:lnTo>
                          <a:lnTo>
                            <a:pt x="412092" y="355207"/>
                          </a:lnTo>
                          <a:cubicBezTo>
                            <a:pt x="434358" y="422921"/>
                            <a:pt x="414598" y="490248"/>
                            <a:pt x="367957" y="505585"/>
                          </a:cubicBezTo>
                          <a:cubicBezTo>
                            <a:pt x="369829" y="484174"/>
                            <a:pt x="369279" y="462173"/>
                            <a:pt x="366512" y="440207"/>
                          </a:cubicBezTo>
                          <a:lnTo>
                            <a:pt x="366320" y="439360"/>
                          </a:lnTo>
                          <a:lnTo>
                            <a:pt x="365065" y="450037"/>
                          </a:lnTo>
                          <a:cubicBezTo>
                            <a:pt x="357078" y="477250"/>
                            <a:pt x="340478" y="497916"/>
                            <a:pt x="317157" y="505585"/>
                          </a:cubicBezTo>
                          <a:lnTo>
                            <a:pt x="316338" y="468516"/>
                          </a:lnTo>
                          <a:lnTo>
                            <a:pt x="301041" y="480416"/>
                          </a:lnTo>
                          <a:lnTo>
                            <a:pt x="297934" y="481529"/>
                          </a:lnTo>
                          <a:lnTo>
                            <a:pt x="296061" y="485140"/>
                          </a:lnTo>
                          <a:cubicBezTo>
                            <a:pt x="287997" y="494667"/>
                            <a:pt x="278017" y="501751"/>
                            <a:pt x="266357" y="505585"/>
                          </a:cubicBezTo>
                          <a:lnTo>
                            <a:pt x="266077" y="492939"/>
                          </a:lnTo>
                          <a:lnTo>
                            <a:pt x="260366" y="494985"/>
                          </a:lnTo>
                          <a:cubicBezTo>
                            <a:pt x="246259" y="498315"/>
                            <a:pt x="231654" y="500064"/>
                            <a:pt x="216694" y="500064"/>
                          </a:cubicBezTo>
                          <a:lnTo>
                            <a:pt x="178622" y="495636"/>
                          </a:lnTo>
                          <a:lnTo>
                            <a:pt x="178121" y="518285"/>
                          </a:lnTo>
                          <a:cubicBezTo>
                            <a:pt x="166461" y="514451"/>
                            <a:pt x="156481" y="507367"/>
                            <a:pt x="148417" y="497840"/>
                          </a:cubicBezTo>
                          <a:lnTo>
                            <a:pt x="140986" y="483510"/>
                          </a:lnTo>
                          <a:lnTo>
                            <a:pt x="132347" y="480416"/>
                          </a:lnTo>
                          <a:lnTo>
                            <a:pt x="121985" y="472355"/>
                          </a:lnTo>
                          <a:lnTo>
                            <a:pt x="120970" y="518285"/>
                          </a:lnTo>
                          <a:cubicBezTo>
                            <a:pt x="97650" y="510616"/>
                            <a:pt x="81049" y="489950"/>
                            <a:pt x="73063" y="462737"/>
                          </a:cubicBezTo>
                          <a:lnTo>
                            <a:pt x="71807" y="452060"/>
                          </a:lnTo>
                          <a:lnTo>
                            <a:pt x="71615" y="452907"/>
                          </a:lnTo>
                          <a:cubicBezTo>
                            <a:pt x="68848" y="474873"/>
                            <a:pt x="68298" y="496874"/>
                            <a:pt x="70170" y="518285"/>
                          </a:cubicBezTo>
                          <a:cubicBezTo>
                            <a:pt x="23529" y="502948"/>
                            <a:pt x="3769" y="435621"/>
                            <a:pt x="26035" y="367907"/>
                          </a:cubicBezTo>
                          <a:lnTo>
                            <a:pt x="27405" y="365114"/>
                          </a:lnTo>
                          <a:lnTo>
                            <a:pt x="17029" y="347356"/>
                          </a:lnTo>
                          <a:cubicBezTo>
                            <a:pt x="6064" y="317443"/>
                            <a:pt x="0" y="284555"/>
                            <a:pt x="0" y="250032"/>
                          </a:cubicBezTo>
                          <a:cubicBezTo>
                            <a:pt x="0" y="111943"/>
                            <a:pt x="97017" y="0"/>
                            <a:pt x="216694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5" name="四角形: 上の 2 つの角を丸める 124">
                      <a:extLst>
                        <a:ext uri="{FF2B5EF4-FFF2-40B4-BE49-F238E27FC236}">
                          <a16:creationId xmlns:a16="http://schemas.microsoft.com/office/drawing/2014/main" id="{D0500758-EE7B-485E-A52F-F91A81833B5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28737" y="4826321"/>
                      <a:ext cx="242888" cy="62228"/>
                    </a:xfrm>
                    <a:prstGeom prst="round2SameRect">
                      <a:avLst/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6" name="フリーフォーム: 図形 125">
                      <a:extLst>
                        <a:ext uri="{FF2B5EF4-FFF2-40B4-BE49-F238E27FC236}">
                          <a16:creationId xmlns:a16="http://schemas.microsoft.com/office/drawing/2014/main" id="{07B4F1D5-0F7C-4BFA-8D22-7F572F18B39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381887" y="4494609"/>
                      <a:ext cx="712852" cy="243622"/>
                    </a:xfrm>
                    <a:custGeom>
                      <a:avLst/>
                      <a:gdLst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698266 w 1200881"/>
                        <a:gd name="connsiteY27" fmla="*/ 175934 h 410409"/>
                        <a:gd name="connsiteX28" fmla="*/ 704247 w 1200881"/>
                        <a:gd name="connsiteY28" fmla="*/ 181209 h 410409"/>
                        <a:gd name="connsiteX29" fmla="*/ 1082974 w 1200881"/>
                        <a:gd name="connsiteY29" fmla="*/ 399866 h 410409"/>
                        <a:gd name="connsiteX30" fmla="*/ 1190340 w 1200881"/>
                        <a:gd name="connsiteY30" fmla="*/ 371098 h 410409"/>
                        <a:gd name="connsiteX31" fmla="*/ 1190338 w 1200881"/>
                        <a:gd name="connsiteY31" fmla="*/ 371098 h 410409"/>
                        <a:gd name="connsiteX32" fmla="*/ 1161570 w 1200881"/>
                        <a:gd name="connsiteY32" fmla="*/ 263733 h 410409"/>
                        <a:gd name="connsiteX33" fmla="*/ 782844 w 1200881"/>
                        <a:gd name="connsiteY33" fmla="*/ 45075 h 410409"/>
                        <a:gd name="connsiteX34" fmla="*/ 753261 w 1200881"/>
                        <a:gd name="connsiteY34" fmla="*/ 35127 h 410409"/>
                        <a:gd name="connsiteX35" fmla="*/ 740587 w 1200881"/>
                        <a:gd name="connsiteY35" fmla="*/ 36011 h 410409"/>
                        <a:gd name="connsiteX36" fmla="*/ 735866 w 1200881"/>
                        <a:gd name="connsiteY36" fmla="*/ 35058 h 410409"/>
                        <a:gd name="connsiteX37" fmla="*/ 247448 w 1200881"/>
                        <a:gd name="connsiteY37" fmla="*/ 35058 h 410409"/>
                        <a:gd name="connsiteX38" fmla="*/ 223837 w 1200881"/>
                        <a:gd name="connsiteY38" fmla="*/ 14525 h 410409"/>
                        <a:gd name="connsiteX39" fmla="*/ 141721 w 1200881"/>
                        <a:gd name="connsiteY39" fmla="*/ 3714 h 410409"/>
                        <a:gd name="connsiteX40" fmla="*/ 121367 w 1200881"/>
                        <a:gd name="connsiteY40" fmla="*/ 12605 h 410409"/>
                        <a:gd name="connsiteX41" fmla="*/ 112765 w 1200881"/>
                        <a:gd name="connsiteY41" fmla="*/ 11473 h 410409"/>
                        <a:gd name="connsiteX42" fmla="*/ 18847 w 1200881"/>
                        <a:gd name="connsiteY42" fmla="*/ 36638 h 410409"/>
                        <a:gd name="connsiteX43" fmla="*/ 872 w 1200881"/>
                        <a:gd name="connsiteY43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735866 w 1200881"/>
                        <a:gd name="connsiteY35" fmla="*/ 35058 h 410409"/>
                        <a:gd name="connsiteX36" fmla="*/ 247448 w 1200881"/>
                        <a:gd name="connsiteY36" fmla="*/ 35058 h 410409"/>
                        <a:gd name="connsiteX37" fmla="*/ 223837 w 1200881"/>
                        <a:gd name="connsiteY37" fmla="*/ 14525 h 410409"/>
                        <a:gd name="connsiteX38" fmla="*/ 141721 w 1200881"/>
                        <a:gd name="connsiteY38" fmla="*/ 3714 h 410409"/>
                        <a:gd name="connsiteX39" fmla="*/ 121367 w 1200881"/>
                        <a:gd name="connsiteY39" fmla="*/ 12605 h 410409"/>
                        <a:gd name="connsiteX40" fmla="*/ 112765 w 1200881"/>
                        <a:gd name="connsiteY40" fmla="*/ 11473 h 410409"/>
                        <a:gd name="connsiteX41" fmla="*/ 18847 w 1200881"/>
                        <a:gd name="connsiteY41" fmla="*/ 36638 h 410409"/>
                        <a:gd name="connsiteX42" fmla="*/ 872 w 1200881"/>
                        <a:gd name="connsiteY42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21367 w 1200881"/>
                        <a:gd name="connsiteY38" fmla="*/ 12605 h 410409"/>
                        <a:gd name="connsiteX39" fmla="*/ 112765 w 1200881"/>
                        <a:gd name="connsiteY39" fmla="*/ 11473 h 410409"/>
                        <a:gd name="connsiteX40" fmla="*/ 18847 w 1200881"/>
                        <a:gd name="connsiteY40" fmla="*/ 36638 h 410409"/>
                        <a:gd name="connsiteX41" fmla="*/ 872 w 1200881"/>
                        <a:gd name="connsiteY41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12765 w 1200881"/>
                        <a:gd name="connsiteY38" fmla="*/ 11473 h 410409"/>
                        <a:gd name="connsiteX39" fmla="*/ 18847 w 1200881"/>
                        <a:gd name="connsiteY39" fmla="*/ 36638 h 410409"/>
                        <a:gd name="connsiteX40" fmla="*/ 872 w 1200881"/>
                        <a:gd name="connsiteY40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8847 w 1200881"/>
                        <a:gd name="connsiteY38" fmla="*/ 36638 h 410409"/>
                        <a:gd name="connsiteX39" fmla="*/ 872 w 1200881"/>
                        <a:gd name="connsiteY39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50884 w 1200881"/>
                        <a:gd name="connsiteY23" fmla="*/ 248370 h 410409"/>
                        <a:gd name="connsiteX24" fmla="*/ 286725 w 1200881"/>
                        <a:gd name="connsiteY24" fmla="*/ 198176 h 410409"/>
                        <a:gd name="connsiteX25" fmla="*/ 287497 w 1200881"/>
                        <a:gd name="connsiteY25" fmla="*/ 175935 h 410409"/>
                        <a:gd name="connsiteX26" fmla="*/ 704247 w 1200881"/>
                        <a:gd name="connsiteY26" fmla="*/ 181209 h 410409"/>
                        <a:gd name="connsiteX27" fmla="*/ 1082974 w 1200881"/>
                        <a:gd name="connsiteY27" fmla="*/ 399866 h 410409"/>
                        <a:gd name="connsiteX28" fmla="*/ 1190340 w 1200881"/>
                        <a:gd name="connsiteY28" fmla="*/ 371098 h 410409"/>
                        <a:gd name="connsiteX29" fmla="*/ 1190338 w 1200881"/>
                        <a:gd name="connsiteY29" fmla="*/ 371098 h 410409"/>
                        <a:gd name="connsiteX30" fmla="*/ 1161570 w 1200881"/>
                        <a:gd name="connsiteY30" fmla="*/ 263733 h 410409"/>
                        <a:gd name="connsiteX31" fmla="*/ 782844 w 1200881"/>
                        <a:gd name="connsiteY31" fmla="*/ 45075 h 410409"/>
                        <a:gd name="connsiteX32" fmla="*/ 753261 w 1200881"/>
                        <a:gd name="connsiteY32" fmla="*/ 35127 h 410409"/>
                        <a:gd name="connsiteX33" fmla="*/ 740587 w 1200881"/>
                        <a:gd name="connsiteY33" fmla="*/ 36011 h 410409"/>
                        <a:gd name="connsiteX34" fmla="*/ 247448 w 1200881"/>
                        <a:gd name="connsiteY34" fmla="*/ 35058 h 410409"/>
                        <a:gd name="connsiteX35" fmla="*/ 223837 w 1200881"/>
                        <a:gd name="connsiteY35" fmla="*/ 14525 h 410409"/>
                        <a:gd name="connsiteX36" fmla="*/ 141721 w 1200881"/>
                        <a:gd name="connsiteY36" fmla="*/ 3714 h 410409"/>
                        <a:gd name="connsiteX37" fmla="*/ 18847 w 1200881"/>
                        <a:gd name="connsiteY37" fmla="*/ 36638 h 410409"/>
                        <a:gd name="connsiteX38" fmla="*/ 872 w 1200881"/>
                        <a:gd name="connsiteY38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250884 w 1200881"/>
                        <a:gd name="connsiteY22" fmla="*/ 248370 h 410409"/>
                        <a:gd name="connsiteX23" fmla="*/ 286725 w 1200881"/>
                        <a:gd name="connsiteY23" fmla="*/ 198176 h 410409"/>
                        <a:gd name="connsiteX24" fmla="*/ 287497 w 1200881"/>
                        <a:gd name="connsiteY24" fmla="*/ 175935 h 410409"/>
                        <a:gd name="connsiteX25" fmla="*/ 704247 w 1200881"/>
                        <a:gd name="connsiteY25" fmla="*/ 181209 h 410409"/>
                        <a:gd name="connsiteX26" fmla="*/ 1082974 w 1200881"/>
                        <a:gd name="connsiteY26" fmla="*/ 399866 h 410409"/>
                        <a:gd name="connsiteX27" fmla="*/ 1190340 w 1200881"/>
                        <a:gd name="connsiteY27" fmla="*/ 371098 h 410409"/>
                        <a:gd name="connsiteX28" fmla="*/ 1190338 w 1200881"/>
                        <a:gd name="connsiteY28" fmla="*/ 371098 h 410409"/>
                        <a:gd name="connsiteX29" fmla="*/ 1161570 w 1200881"/>
                        <a:gd name="connsiteY29" fmla="*/ 263733 h 410409"/>
                        <a:gd name="connsiteX30" fmla="*/ 782844 w 1200881"/>
                        <a:gd name="connsiteY30" fmla="*/ 45075 h 410409"/>
                        <a:gd name="connsiteX31" fmla="*/ 753261 w 1200881"/>
                        <a:gd name="connsiteY31" fmla="*/ 35127 h 410409"/>
                        <a:gd name="connsiteX32" fmla="*/ 740587 w 1200881"/>
                        <a:gd name="connsiteY32" fmla="*/ 36011 h 410409"/>
                        <a:gd name="connsiteX33" fmla="*/ 247448 w 1200881"/>
                        <a:gd name="connsiteY33" fmla="*/ 35058 h 410409"/>
                        <a:gd name="connsiteX34" fmla="*/ 223837 w 1200881"/>
                        <a:gd name="connsiteY34" fmla="*/ 14525 h 410409"/>
                        <a:gd name="connsiteX35" fmla="*/ 141721 w 1200881"/>
                        <a:gd name="connsiteY35" fmla="*/ 3714 h 410409"/>
                        <a:gd name="connsiteX36" fmla="*/ 18847 w 1200881"/>
                        <a:gd name="connsiteY36" fmla="*/ 36638 h 410409"/>
                        <a:gd name="connsiteX37" fmla="*/ 872 w 1200881"/>
                        <a:gd name="connsiteY37" fmla="*/ 67771 h 4104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1200881" h="410409">
                          <a:moveTo>
                            <a:pt x="872" y="67771"/>
                          </a:moveTo>
                          <a:lnTo>
                            <a:pt x="3880" y="78994"/>
                          </a:lnTo>
                          <a:cubicBezTo>
                            <a:pt x="7513" y="92555"/>
                            <a:pt x="21452" y="100602"/>
                            <a:pt x="35013" y="96969"/>
                          </a:cubicBezTo>
                          <a:lnTo>
                            <a:pt x="36414" y="96593"/>
                          </a:lnTo>
                          <a:lnTo>
                            <a:pt x="20099" y="109113"/>
                          </a:lnTo>
                          <a:cubicBezTo>
                            <a:pt x="16660" y="115068"/>
                            <a:pt x="15494" y="122336"/>
                            <a:pt x="17414" y="129504"/>
                          </a:cubicBezTo>
                          <a:lnTo>
                            <a:pt x="19670" y="137922"/>
                          </a:lnTo>
                          <a:cubicBezTo>
                            <a:pt x="23511" y="152257"/>
                            <a:pt x="38246" y="160764"/>
                            <a:pt x="52581" y="156923"/>
                          </a:cubicBezTo>
                          <a:lnTo>
                            <a:pt x="53982" y="156548"/>
                          </a:lnTo>
                          <a:lnTo>
                            <a:pt x="36785" y="169744"/>
                          </a:lnTo>
                          <a:cubicBezTo>
                            <a:pt x="33161" y="176022"/>
                            <a:pt x="31931" y="183682"/>
                            <a:pt x="33955" y="191237"/>
                          </a:cubicBezTo>
                          <a:lnTo>
                            <a:pt x="35459" y="196848"/>
                          </a:lnTo>
                          <a:cubicBezTo>
                            <a:pt x="39508" y="211958"/>
                            <a:pt x="55040" y="220926"/>
                            <a:pt x="70150" y="216877"/>
                          </a:cubicBezTo>
                          <a:lnTo>
                            <a:pt x="90079" y="211537"/>
                          </a:lnTo>
                          <a:lnTo>
                            <a:pt x="90079" y="211537"/>
                          </a:lnTo>
                          <a:lnTo>
                            <a:pt x="70150" y="216877"/>
                          </a:lnTo>
                          <a:cubicBezTo>
                            <a:pt x="55040" y="220926"/>
                            <a:pt x="46073" y="236458"/>
                            <a:pt x="50121" y="251568"/>
                          </a:cubicBezTo>
                          <a:lnTo>
                            <a:pt x="51625" y="257179"/>
                          </a:lnTo>
                          <a:cubicBezTo>
                            <a:pt x="55674" y="272289"/>
                            <a:pt x="71206" y="281257"/>
                            <a:pt x="86316" y="277208"/>
                          </a:cubicBezTo>
                          <a:lnTo>
                            <a:pt x="135898" y="263923"/>
                          </a:lnTo>
                          <a:lnTo>
                            <a:pt x="146586" y="289726"/>
                          </a:lnTo>
                          <a:cubicBezTo>
                            <a:pt x="153420" y="296560"/>
                            <a:pt x="155907" y="307680"/>
                            <a:pt x="173290" y="300787"/>
                          </a:cubicBezTo>
                          <a:cubicBezTo>
                            <a:pt x="190673" y="293894"/>
                            <a:pt x="231978" y="265472"/>
                            <a:pt x="250884" y="248370"/>
                          </a:cubicBezTo>
                          <a:cubicBezTo>
                            <a:pt x="267516" y="235410"/>
                            <a:pt x="279925" y="217879"/>
                            <a:pt x="286725" y="198176"/>
                          </a:cubicBezTo>
                          <a:cubicBezTo>
                            <a:pt x="286982" y="190762"/>
                            <a:pt x="287240" y="183349"/>
                            <a:pt x="287497" y="175935"/>
                          </a:cubicBezTo>
                          <a:lnTo>
                            <a:pt x="704247" y="181209"/>
                          </a:lnTo>
                          <a:lnTo>
                            <a:pt x="1082974" y="399866"/>
                          </a:lnTo>
                          <a:cubicBezTo>
                            <a:pt x="1120567" y="421570"/>
                            <a:pt x="1168636" y="408690"/>
                            <a:pt x="1190340" y="371098"/>
                          </a:cubicBezTo>
                          <a:lnTo>
                            <a:pt x="1190338" y="371098"/>
                          </a:lnTo>
                          <a:cubicBezTo>
                            <a:pt x="1212042" y="333506"/>
                            <a:pt x="1199162" y="285437"/>
                            <a:pt x="1161570" y="263733"/>
                          </a:cubicBezTo>
                          <a:lnTo>
                            <a:pt x="782844" y="45075"/>
                          </a:lnTo>
                          <a:cubicBezTo>
                            <a:pt x="773446" y="39649"/>
                            <a:pt x="763393" y="36385"/>
                            <a:pt x="753261" y="35127"/>
                          </a:cubicBezTo>
                          <a:lnTo>
                            <a:pt x="740587" y="36011"/>
                          </a:lnTo>
                          <a:lnTo>
                            <a:pt x="247448" y="35058"/>
                          </a:lnTo>
                          <a:lnTo>
                            <a:pt x="223837" y="14525"/>
                          </a:lnTo>
                          <a:cubicBezTo>
                            <a:pt x="199852" y="677"/>
                            <a:pt x="170586" y="-4020"/>
                            <a:pt x="141721" y="3714"/>
                          </a:cubicBezTo>
                          <a:lnTo>
                            <a:pt x="18847" y="36638"/>
                          </a:lnTo>
                          <a:cubicBezTo>
                            <a:pt x="5286" y="40272"/>
                            <a:pt x="-2761" y="54210"/>
                            <a:pt x="872" y="67771"/>
                          </a:cubicBezTo>
                          <a:close/>
                        </a:path>
                      </a:pathLst>
                    </a:cu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27" name="台形 126">
                      <a:extLst>
                        <a:ext uri="{FF2B5EF4-FFF2-40B4-BE49-F238E27FC236}">
                          <a16:creationId xmlns:a16="http://schemas.microsoft.com/office/drawing/2014/main" id="{3DAA7109-67D8-49C9-9366-37217DECA9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76337" y="4854575"/>
                      <a:ext cx="542926" cy="236543"/>
                    </a:xfrm>
                    <a:prstGeom prst="trapezoid">
                      <a:avLst>
                        <a:gd name="adj" fmla="val 33054"/>
                      </a:avLst>
                    </a:prstGeom>
                    <a:solidFill>
                      <a:srgbClr val="00206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13" name="グループ化 112">
                    <a:extLst>
                      <a:ext uri="{FF2B5EF4-FFF2-40B4-BE49-F238E27FC236}">
                        <a16:creationId xmlns:a16="http://schemas.microsoft.com/office/drawing/2014/main" id="{037ACFBF-2766-4557-AF9F-5442C401CBC7}"/>
                      </a:ext>
                    </a:extLst>
                  </p:cNvPr>
                  <p:cNvGrpSpPr/>
                  <p:nvPr/>
                </p:nvGrpSpPr>
                <p:grpSpPr>
                  <a:xfrm>
                    <a:off x="364514" y="4390348"/>
                    <a:ext cx="399333" cy="81639"/>
                    <a:chOff x="1190992" y="3874292"/>
                    <a:chExt cx="514828" cy="105250"/>
                  </a:xfrm>
                </p:grpSpPr>
                <p:sp>
                  <p:nvSpPr>
                    <p:cNvPr id="114" name="四角形: 角を丸くする 113">
                      <a:extLst>
                        <a:ext uri="{FF2B5EF4-FFF2-40B4-BE49-F238E27FC236}">
                          <a16:creationId xmlns:a16="http://schemas.microsoft.com/office/drawing/2014/main" id="{7058D84D-D507-4839-8B79-E516F506BA75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190992" y="3874294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5" name="四角形: 角を丸くする 114">
                      <a:extLst>
                        <a:ext uri="{FF2B5EF4-FFF2-40B4-BE49-F238E27FC236}">
                          <a16:creationId xmlns:a16="http://schemas.microsoft.com/office/drawing/2014/main" id="{38B16ADE-5A0F-4F46-9D29-EE25E847F630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260048" y="3874294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6" name="四角形: 角を丸くする 115">
                      <a:extLst>
                        <a:ext uri="{FF2B5EF4-FFF2-40B4-BE49-F238E27FC236}">
                          <a16:creationId xmlns:a16="http://schemas.microsoft.com/office/drawing/2014/main" id="{B4B9D9A8-739C-4680-A148-8D0A4F15040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326725" y="3874293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7" name="四角形: 角を丸くする 116">
                      <a:extLst>
                        <a:ext uri="{FF2B5EF4-FFF2-40B4-BE49-F238E27FC236}">
                          <a16:creationId xmlns:a16="http://schemas.microsoft.com/office/drawing/2014/main" id="{7C603767-5AEA-493D-9284-FC28A88102B0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395781" y="3874293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8" name="四角形: 角を丸くする 117">
                      <a:extLst>
                        <a:ext uri="{FF2B5EF4-FFF2-40B4-BE49-F238E27FC236}">
                          <a16:creationId xmlns:a16="http://schemas.microsoft.com/office/drawing/2014/main" id="{B2A867FF-1FC3-43C7-8C7F-9946A1CE6AC1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457695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9" name="四角形: 角を丸くする 118">
                      <a:extLst>
                        <a:ext uri="{FF2B5EF4-FFF2-40B4-BE49-F238E27FC236}">
                          <a16:creationId xmlns:a16="http://schemas.microsoft.com/office/drawing/2014/main" id="{C9A64F57-601A-4108-BD59-26E169FEF987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526751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0" name="四角形: 角を丸くする 119">
                      <a:extLst>
                        <a:ext uri="{FF2B5EF4-FFF2-40B4-BE49-F238E27FC236}">
                          <a16:creationId xmlns:a16="http://schemas.microsoft.com/office/drawing/2014/main" id="{A0E7423B-9D02-4D91-9472-4E8596168C0D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591045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1" name="四角形: 角を丸くする 120">
                      <a:extLst>
                        <a:ext uri="{FF2B5EF4-FFF2-40B4-BE49-F238E27FC236}">
                          <a16:creationId xmlns:a16="http://schemas.microsoft.com/office/drawing/2014/main" id="{DE3620CE-F19A-4D33-9565-BF6EC562CF86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660101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93" name="グループ化 92">
                  <a:extLst>
                    <a:ext uri="{FF2B5EF4-FFF2-40B4-BE49-F238E27FC236}">
                      <a16:creationId xmlns:a16="http://schemas.microsoft.com/office/drawing/2014/main" id="{F361C1FF-34D2-4037-8CA7-CC517293AD33}"/>
                    </a:ext>
                  </a:extLst>
                </p:cNvPr>
                <p:cNvGrpSpPr/>
                <p:nvPr/>
              </p:nvGrpSpPr>
              <p:grpSpPr>
                <a:xfrm>
                  <a:off x="2138161" y="4348163"/>
                  <a:ext cx="640594" cy="654786"/>
                  <a:chOff x="1047015" y="4259994"/>
                  <a:chExt cx="813109" cy="831124"/>
                </a:xfrm>
              </p:grpSpPr>
              <p:sp>
                <p:nvSpPr>
                  <p:cNvPr id="94" name="フリーフォーム: 図形 93">
                    <a:extLst>
                      <a:ext uri="{FF2B5EF4-FFF2-40B4-BE49-F238E27FC236}">
                        <a16:creationId xmlns:a16="http://schemas.microsoft.com/office/drawing/2014/main" id="{8524C671-7E8F-4D73-8423-D4E7E0789872}"/>
                      </a:ext>
                    </a:extLst>
                  </p:cNvPr>
                  <p:cNvSpPr/>
                  <p:nvPr/>
                </p:nvSpPr>
                <p:spPr>
                  <a:xfrm>
                    <a:off x="1233488" y="4293394"/>
                    <a:ext cx="435768" cy="564040"/>
                  </a:xfrm>
                  <a:custGeom>
                    <a:avLst/>
                    <a:gdLst>
                      <a:gd name="connsiteX0" fmla="*/ 217884 w 435768"/>
                      <a:gd name="connsiteY0" fmla="*/ 0 h 564040"/>
                      <a:gd name="connsiteX1" fmla="*/ 435768 w 435768"/>
                      <a:gd name="connsiteY1" fmla="*/ 247889 h 564040"/>
                      <a:gd name="connsiteX2" fmla="*/ 302694 w 435768"/>
                      <a:gd name="connsiteY2" fmla="*/ 476298 h 564040"/>
                      <a:gd name="connsiteX3" fmla="*/ 280097 w 435768"/>
                      <a:gd name="connsiteY3" fmla="*/ 484279 h 564040"/>
                      <a:gd name="connsiteX4" fmla="*/ 300037 w 435768"/>
                      <a:gd name="connsiteY4" fmla="*/ 564040 h 564040"/>
                      <a:gd name="connsiteX5" fmla="*/ 141287 w 435768"/>
                      <a:gd name="connsiteY5" fmla="*/ 564040 h 564040"/>
                      <a:gd name="connsiteX6" fmla="*/ 160777 w 435768"/>
                      <a:gd name="connsiteY6" fmla="*/ 486082 h 564040"/>
                      <a:gd name="connsiteX7" fmla="*/ 133074 w 435768"/>
                      <a:gd name="connsiteY7" fmla="*/ 476298 h 564040"/>
                      <a:gd name="connsiteX8" fmla="*/ 0 w 435768"/>
                      <a:gd name="connsiteY8" fmla="*/ 247889 h 564040"/>
                      <a:gd name="connsiteX9" fmla="*/ 217884 w 435768"/>
                      <a:gd name="connsiteY9" fmla="*/ 0 h 564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8" h="564040">
                        <a:moveTo>
                          <a:pt x="217884" y="0"/>
                        </a:moveTo>
                        <a:cubicBezTo>
                          <a:pt x="338218" y="0"/>
                          <a:pt x="435768" y="110984"/>
                          <a:pt x="435768" y="247889"/>
                        </a:cubicBezTo>
                        <a:cubicBezTo>
                          <a:pt x="435768" y="350568"/>
                          <a:pt x="380896" y="438666"/>
                          <a:pt x="302694" y="476298"/>
                        </a:cubicBezTo>
                        <a:lnTo>
                          <a:pt x="280097" y="484279"/>
                        </a:lnTo>
                        <a:lnTo>
                          <a:pt x="300037" y="564040"/>
                        </a:lnTo>
                        <a:lnTo>
                          <a:pt x="141287" y="564040"/>
                        </a:lnTo>
                        <a:lnTo>
                          <a:pt x="160777" y="486082"/>
                        </a:lnTo>
                        <a:lnTo>
                          <a:pt x="133074" y="476298"/>
                        </a:lnTo>
                        <a:cubicBezTo>
                          <a:pt x="54872" y="438666"/>
                          <a:pt x="0" y="350568"/>
                          <a:pt x="0" y="247889"/>
                        </a:cubicBezTo>
                        <a:cubicBezTo>
                          <a:pt x="0" y="110984"/>
                          <a:pt x="97550" y="0"/>
                          <a:pt x="217884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95" name="グループ化 94">
                    <a:extLst>
                      <a:ext uri="{FF2B5EF4-FFF2-40B4-BE49-F238E27FC236}">
                        <a16:creationId xmlns:a16="http://schemas.microsoft.com/office/drawing/2014/main" id="{3069A36D-AE25-4151-A13F-3AE6A35BB94F}"/>
                      </a:ext>
                    </a:extLst>
                  </p:cNvPr>
                  <p:cNvGrpSpPr/>
                  <p:nvPr/>
                </p:nvGrpSpPr>
                <p:grpSpPr>
                  <a:xfrm>
                    <a:off x="1047015" y="4259994"/>
                    <a:ext cx="813109" cy="831124"/>
                    <a:chOff x="1047015" y="4259994"/>
                    <a:chExt cx="813109" cy="831124"/>
                  </a:xfrm>
                  <a:solidFill>
                    <a:srgbClr val="ED7D31">
                      <a:lumMod val="60000"/>
                      <a:lumOff val="40000"/>
                    </a:srgbClr>
                  </a:solidFill>
                </p:grpSpPr>
                <p:sp>
                  <p:nvSpPr>
                    <p:cNvPr id="106" name="フリーフォーム: 図形 105">
                      <a:extLst>
                        <a:ext uri="{FF2B5EF4-FFF2-40B4-BE49-F238E27FC236}">
                          <a16:creationId xmlns:a16="http://schemas.microsoft.com/office/drawing/2014/main" id="{32310DC9-3039-4F26-9056-0D341ABA869C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812400" y="4494609"/>
                      <a:ext cx="712852" cy="243622"/>
                    </a:xfrm>
                    <a:custGeom>
                      <a:avLst/>
                      <a:gdLst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698266 w 1200881"/>
                        <a:gd name="connsiteY27" fmla="*/ 175934 h 410409"/>
                        <a:gd name="connsiteX28" fmla="*/ 704247 w 1200881"/>
                        <a:gd name="connsiteY28" fmla="*/ 181209 h 410409"/>
                        <a:gd name="connsiteX29" fmla="*/ 1082974 w 1200881"/>
                        <a:gd name="connsiteY29" fmla="*/ 399866 h 410409"/>
                        <a:gd name="connsiteX30" fmla="*/ 1190340 w 1200881"/>
                        <a:gd name="connsiteY30" fmla="*/ 371098 h 410409"/>
                        <a:gd name="connsiteX31" fmla="*/ 1190338 w 1200881"/>
                        <a:gd name="connsiteY31" fmla="*/ 371098 h 410409"/>
                        <a:gd name="connsiteX32" fmla="*/ 1161570 w 1200881"/>
                        <a:gd name="connsiteY32" fmla="*/ 263733 h 410409"/>
                        <a:gd name="connsiteX33" fmla="*/ 782844 w 1200881"/>
                        <a:gd name="connsiteY33" fmla="*/ 45075 h 410409"/>
                        <a:gd name="connsiteX34" fmla="*/ 753261 w 1200881"/>
                        <a:gd name="connsiteY34" fmla="*/ 35127 h 410409"/>
                        <a:gd name="connsiteX35" fmla="*/ 740587 w 1200881"/>
                        <a:gd name="connsiteY35" fmla="*/ 36011 h 410409"/>
                        <a:gd name="connsiteX36" fmla="*/ 735866 w 1200881"/>
                        <a:gd name="connsiteY36" fmla="*/ 35058 h 410409"/>
                        <a:gd name="connsiteX37" fmla="*/ 247448 w 1200881"/>
                        <a:gd name="connsiteY37" fmla="*/ 35058 h 410409"/>
                        <a:gd name="connsiteX38" fmla="*/ 223837 w 1200881"/>
                        <a:gd name="connsiteY38" fmla="*/ 14525 h 410409"/>
                        <a:gd name="connsiteX39" fmla="*/ 141721 w 1200881"/>
                        <a:gd name="connsiteY39" fmla="*/ 3714 h 410409"/>
                        <a:gd name="connsiteX40" fmla="*/ 121367 w 1200881"/>
                        <a:gd name="connsiteY40" fmla="*/ 12605 h 410409"/>
                        <a:gd name="connsiteX41" fmla="*/ 112765 w 1200881"/>
                        <a:gd name="connsiteY41" fmla="*/ 11473 h 410409"/>
                        <a:gd name="connsiteX42" fmla="*/ 18847 w 1200881"/>
                        <a:gd name="connsiteY42" fmla="*/ 36638 h 410409"/>
                        <a:gd name="connsiteX43" fmla="*/ 872 w 1200881"/>
                        <a:gd name="connsiteY43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735866 w 1200881"/>
                        <a:gd name="connsiteY35" fmla="*/ 35058 h 410409"/>
                        <a:gd name="connsiteX36" fmla="*/ 247448 w 1200881"/>
                        <a:gd name="connsiteY36" fmla="*/ 35058 h 410409"/>
                        <a:gd name="connsiteX37" fmla="*/ 223837 w 1200881"/>
                        <a:gd name="connsiteY37" fmla="*/ 14525 h 410409"/>
                        <a:gd name="connsiteX38" fmla="*/ 141721 w 1200881"/>
                        <a:gd name="connsiteY38" fmla="*/ 3714 h 410409"/>
                        <a:gd name="connsiteX39" fmla="*/ 121367 w 1200881"/>
                        <a:gd name="connsiteY39" fmla="*/ 12605 h 410409"/>
                        <a:gd name="connsiteX40" fmla="*/ 112765 w 1200881"/>
                        <a:gd name="connsiteY40" fmla="*/ 11473 h 410409"/>
                        <a:gd name="connsiteX41" fmla="*/ 18847 w 1200881"/>
                        <a:gd name="connsiteY41" fmla="*/ 36638 h 410409"/>
                        <a:gd name="connsiteX42" fmla="*/ 872 w 1200881"/>
                        <a:gd name="connsiteY42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21367 w 1200881"/>
                        <a:gd name="connsiteY38" fmla="*/ 12605 h 410409"/>
                        <a:gd name="connsiteX39" fmla="*/ 112765 w 1200881"/>
                        <a:gd name="connsiteY39" fmla="*/ 11473 h 410409"/>
                        <a:gd name="connsiteX40" fmla="*/ 18847 w 1200881"/>
                        <a:gd name="connsiteY40" fmla="*/ 36638 h 410409"/>
                        <a:gd name="connsiteX41" fmla="*/ 872 w 1200881"/>
                        <a:gd name="connsiteY41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12765 w 1200881"/>
                        <a:gd name="connsiteY38" fmla="*/ 11473 h 410409"/>
                        <a:gd name="connsiteX39" fmla="*/ 18847 w 1200881"/>
                        <a:gd name="connsiteY39" fmla="*/ 36638 h 410409"/>
                        <a:gd name="connsiteX40" fmla="*/ 872 w 1200881"/>
                        <a:gd name="connsiteY40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8847 w 1200881"/>
                        <a:gd name="connsiteY38" fmla="*/ 36638 h 410409"/>
                        <a:gd name="connsiteX39" fmla="*/ 872 w 1200881"/>
                        <a:gd name="connsiteY39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50884 w 1200881"/>
                        <a:gd name="connsiteY23" fmla="*/ 248370 h 410409"/>
                        <a:gd name="connsiteX24" fmla="*/ 286725 w 1200881"/>
                        <a:gd name="connsiteY24" fmla="*/ 198176 h 410409"/>
                        <a:gd name="connsiteX25" fmla="*/ 287497 w 1200881"/>
                        <a:gd name="connsiteY25" fmla="*/ 175935 h 410409"/>
                        <a:gd name="connsiteX26" fmla="*/ 704247 w 1200881"/>
                        <a:gd name="connsiteY26" fmla="*/ 181209 h 410409"/>
                        <a:gd name="connsiteX27" fmla="*/ 1082974 w 1200881"/>
                        <a:gd name="connsiteY27" fmla="*/ 399866 h 410409"/>
                        <a:gd name="connsiteX28" fmla="*/ 1190340 w 1200881"/>
                        <a:gd name="connsiteY28" fmla="*/ 371098 h 410409"/>
                        <a:gd name="connsiteX29" fmla="*/ 1190338 w 1200881"/>
                        <a:gd name="connsiteY29" fmla="*/ 371098 h 410409"/>
                        <a:gd name="connsiteX30" fmla="*/ 1161570 w 1200881"/>
                        <a:gd name="connsiteY30" fmla="*/ 263733 h 410409"/>
                        <a:gd name="connsiteX31" fmla="*/ 782844 w 1200881"/>
                        <a:gd name="connsiteY31" fmla="*/ 45075 h 410409"/>
                        <a:gd name="connsiteX32" fmla="*/ 753261 w 1200881"/>
                        <a:gd name="connsiteY32" fmla="*/ 35127 h 410409"/>
                        <a:gd name="connsiteX33" fmla="*/ 740587 w 1200881"/>
                        <a:gd name="connsiteY33" fmla="*/ 36011 h 410409"/>
                        <a:gd name="connsiteX34" fmla="*/ 247448 w 1200881"/>
                        <a:gd name="connsiteY34" fmla="*/ 35058 h 410409"/>
                        <a:gd name="connsiteX35" fmla="*/ 223837 w 1200881"/>
                        <a:gd name="connsiteY35" fmla="*/ 14525 h 410409"/>
                        <a:gd name="connsiteX36" fmla="*/ 141721 w 1200881"/>
                        <a:gd name="connsiteY36" fmla="*/ 3714 h 410409"/>
                        <a:gd name="connsiteX37" fmla="*/ 18847 w 1200881"/>
                        <a:gd name="connsiteY37" fmla="*/ 36638 h 410409"/>
                        <a:gd name="connsiteX38" fmla="*/ 872 w 1200881"/>
                        <a:gd name="connsiteY38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250884 w 1200881"/>
                        <a:gd name="connsiteY22" fmla="*/ 248370 h 410409"/>
                        <a:gd name="connsiteX23" fmla="*/ 286725 w 1200881"/>
                        <a:gd name="connsiteY23" fmla="*/ 198176 h 410409"/>
                        <a:gd name="connsiteX24" fmla="*/ 287497 w 1200881"/>
                        <a:gd name="connsiteY24" fmla="*/ 175935 h 410409"/>
                        <a:gd name="connsiteX25" fmla="*/ 704247 w 1200881"/>
                        <a:gd name="connsiteY25" fmla="*/ 181209 h 410409"/>
                        <a:gd name="connsiteX26" fmla="*/ 1082974 w 1200881"/>
                        <a:gd name="connsiteY26" fmla="*/ 399866 h 410409"/>
                        <a:gd name="connsiteX27" fmla="*/ 1190340 w 1200881"/>
                        <a:gd name="connsiteY27" fmla="*/ 371098 h 410409"/>
                        <a:gd name="connsiteX28" fmla="*/ 1190338 w 1200881"/>
                        <a:gd name="connsiteY28" fmla="*/ 371098 h 410409"/>
                        <a:gd name="connsiteX29" fmla="*/ 1161570 w 1200881"/>
                        <a:gd name="connsiteY29" fmla="*/ 263733 h 410409"/>
                        <a:gd name="connsiteX30" fmla="*/ 782844 w 1200881"/>
                        <a:gd name="connsiteY30" fmla="*/ 45075 h 410409"/>
                        <a:gd name="connsiteX31" fmla="*/ 753261 w 1200881"/>
                        <a:gd name="connsiteY31" fmla="*/ 35127 h 410409"/>
                        <a:gd name="connsiteX32" fmla="*/ 740587 w 1200881"/>
                        <a:gd name="connsiteY32" fmla="*/ 36011 h 410409"/>
                        <a:gd name="connsiteX33" fmla="*/ 247448 w 1200881"/>
                        <a:gd name="connsiteY33" fmla="*/ 35058 h 410409"/>
                        <a:gd name="connsiteX34" fmla="*/ 223837 w 1200881"/>
                        <a:gd name="connsiteY34" fmla="*/ 14525 h 410409"/>
                        <a:gd name="connsiteX35" fmla="*/ 141721 w 1200881"/>
                        <a:gd name="connsiteY35" fmla="*/ 3714 h 410409"/>
                        <a:gd name="connsiteX36" fmla="*/ 18847 w 1200881"/>
                        <a:gd name="connsiteY36" fmla="*/ 36638 h 410409"/>
                        <a:gd name="connsiteX37" fmla="*/ 872 w 1200881"/>
                        <a:gd name="connsiteY37" fmla="*/ 67771 h 4104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1200881" h="410409">
                          <a:moveTo>
                            <a:pt x="872" y="67771"/>
                          </a:moveTo>
                          <a:lnTo>
                            <a:pt x="3880" y="78994"/>
                          </a:lnTo>
                          <a:cubicBezTo>
                            <a:pt x="7513" y="92555"/>
                            <a:pt x="21452" y="100602"/>
                            <a:pt x="35013" y="96969"/>
                          </a:cubicBezTo>
                          <a:lnTo>
                            <a:pt x="36414" y="96593"/>
                          </a:lnTo>
                          <a:lnTo>
                            <a:pt x="20099" y="109113"/>
                          </a:lnTo>
                          <a:cubicBezTo>
                            <a:pt x="16660" y="115068"/>
                            <a:pt x="15494" y="122336"/>
                            <a:pt x="17414" y="129504"/>
                          </a:cubicBezTo>
                          <a:lnTo>
                            <a:pt x="19670" y="137922"/>
                          </a:lnTo>
                          <a:cubicBezTo>
                            <a:pt x="23511" y="152257"/>
                            <a:pt x="38246" y="160764"/>
                            <a:pt x="52581" y="156923"/>
                          </a:cubicBezTo>
                          <a:lnTo>
                            <a:pt x="53982" y="156548"/>
                          </a:lnTo>
                          <a:lnTo>
                            <a:pt x="36785" y="169744"/>
                          </a:lnTo>
                          <a:cubicBezTo>
                            <a:pt x="33161" y="176022"/>
                            <a:pt x="31931" y="183682"/>
                            <a:pt x="33955" y="191237"/>
                          </a:cubicBezTo>
                          <a:lnTo>
                            <a:pt x="35459" y="196848"/>
                          </a:lnTo>
                          <a:cubicBezTo>
                            <a:pt x="39508" y="211958"/>
                            <a:pt x="55040" y="220926"/>
                            <a:pt x="70150" y="216877"/>
                          </a:cubicBezTo>
                          <a:lnTo>
                            <a:pt x="90079" y="211537"/>
                          </a:lnTo>
                          <a:lnTo>
                            <a:pt x="90079" y="211537"/>
                          </a:lnTo>
                          <a:lnTo>
                            <a:pt x="70150" y="216877"/>
                          </a:lnTo>
                          <a:cubicBezTo>
                            <a:pt x="55040" y="220926"/>
                            <a:pt x="46073" y="236458"/>
                            <a:pt x="50121" y="251568"/>
                          </a:cubicBezTo>
                          <a:lnTo>
                            <a:pt x="51625" y="257179"/>
                          </a:lnTo>
                          <a:cubicBezTo>
                            <a:pt x="55674" y="272289"/>
                            <a:pt x="71206" y="281257"/>
                            <a:pt x="86316" y="277208"/>
                          </a:cubicBezTo>
                          <a:lnTo>
                            <a:pt x="135898" y="263923"/>
                          </a:lnTo>
                          <a:lnTo>
                            <a:pt x="146586" y="289726"/>
                          </a:lnTo>
                          <a:cubicBezTo>
                            <a:pt x="153420" y="296560"/>
                            <a:pt x="155907" y="307680"/>
                            <a:pt x="173290" y="300787"/>
                          </a:cubicBezTo>
                          <a:cubicBezTo>
                            <a:pt x="190673" y="293894"/>
                            <a:pt x="231978" y="265472"/>
                            <a:pt x="250884" y="248370"/>
                          </a:cubicBezTo>
                          <a:cubicBezTo>
                            <a:pt x="267516" y="235410"/>
                            <a:pt x="279925" y="217879"/>
                            <a:pt x="286725" y="198176"/>
                          </a:cubicBezTo>
                          <a:cubicBezTo>
                            <a:pt x="286982" y="190762"/>
                            <a:pt x="287240" y="183349"/>
                            <a:pt x="287497" y="175935"/>
                          </a:cubicBezTo>
                          <a:lnTo>
                            <a:pt x="704247" y="181209"/>
                          </a:lnTo>
                          <a:lnTo>
                            <a:pt x="1082974" y="399866"/>
                          </a:lnTo>
                          <a:cubicBezTo>
                            <a:pt x="1120567" y="421570"/>
                            <a:pt x="1168636" y="408690"/>
                            <a:pt x="1190340" y="371098"/>
                          </a:cubicBezTo>
                          <a:lnTo>
                            <a:pt x="1190338" y="371098"/>
                          </a:lnTo>
                          <a:cubicBezTo>
                            <a:pt x="1212042" y="333506"/>
                            <a:pt x="1199162" y="285437"/>
                            <a:pt x="1161570" y="263733"/>
                          </a:cubicBezTo>
                          <a:lnTo>
                            <a:pt x="782844" y="45075"/>
                          </a:lnTo>
                          <a:cubicBezTo>
                            <a:pt x="773446" y="39649"/>
                            <a:pt x="763393" y="36385"/>
                            <a:pt x="753261" y="35127"/>
                          </a:cubicBezTo>
                          <a:lnTo>
                            <a:pt x="740587" y="36011"/>
                          </a:lnTo>
                          <a:lnTo>
                            <a:pt x="247448" y="35058"/>
                          </a:lnTo>
                          <a:lnTo>
                            <a:pt x="223837" y="14525"/>
                          </a:lnTo>
                          <a:cubicBezTo>
                            <a:pt x="199852" y="677"/>
                            <a:pt x="170586" y="-4020"/>
                            <a:pt x="141721" y="3714"/>
                          </a:cubicBezTo>
                          <a:lnTo>
                            <a:pt x="18847" y="36638"/>
                          </a:lnTo>
                          <a:cubicBezTo>
                            <a:pt x="5286" y="40272"/>
                            <a:pt x="-2761" y="54210"/>
                            <a:pt x="872" y="67771"/>
                          </a:cubicBezTo>
                          <a:close/>
                        </a:path>
                      </a:pathLst>
                    </a:cu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9" name="四角形: 上の 2 つの角を丸める 108">
                      <a:extLst>
                        <a:ext uri="{FF2B5EF4-FFF2-40B4-BE49-F238E27FC236}">
                          <a16:creationId xmlns:a16="http://schemas.microsoft.com/office/drawing/2014/main" id="{2F255ECE-514E-41B3-B8C6-47B97CEB36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28737" y="4826321"/>
                      <a:ext cx="242888" cy="62228"/>
                    </a:xfrm>
                    <a:prstGeom prst="round2SameRect">
                      <a:avLst/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0" name="フリーフォーム: 図形 109">
                      <a:extLst>
                        <a:ext uri="{FF2B5EF4-FFF2-40B4-BE49-F238E27FC236}">
                          <a16:creationId xmlns:a16="http://schemas.microsoft.com/office/drawing/2014/main" id="{B20E99B5-5C44-47F3-BF39-2D885D552EC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381887" y="4494609"/>
                      <a:ext cx="712852" cy="243622"/>
                    </a:xfrm>
                    <a:custGeom>
                      <a:avLst/>
                      <a:gdLst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698266 w 1200881"/>
                        <a:gd name="connsiteY27" fmla="*/ 175934 h 410409"/>
                        <a:gd name="connsiteX28" fmla="*/ 704247 w 1200881"/>
                        <a:gd name="connsiteY28" fmla="*/ 181209 h 410409"/>
                        <a:gd name="connsiteX29" fmla="*/ 1082974 w 1200881"/>
                        <a:gd name="connsiteY29" fmla="*/ 399866 h 410409"/>
                        <a:gd name="connsiteX30" fmla="*/ 1190340 w 1200881"/>
                        <a:gd name="connsiteY30" fmla="*/ 371098 h 410409"/>
                        <a:gd name="connsiteX31" fmla="*/ 1190338 w 1200881"/>
                        <a:gd name="connsiteY31" fmla="*/ 371098 h 410409"/>
                        <a:gd name="connsiteX32" fmla="*/ 1161570 w 1200881"/>
                        <a:gd name="connsiteY32" fmla="*/ 263733 h 410409"/>
                        <a:gd name="connsiteX33" fmla="*/ 782844 w 1200881"/>
                        <a:gd name="connsiteY33" fmla="*/ 45075 h 410409"/>
                        <a:gd name="connsiteX34" fmla="*/ 753261 w 1200881"/>
                        <a:gd name="connsiteY34" fmla="*/ 35127 h 410409"/>
                        <a:gd name="connsiteX35" fmla="*/ 740587 w 1200881"/>
                        <a:gd name="connsiteY35" fmla="*/ 36011 h 410409"/>
                        <a:gd name="connsiteX36" fmla="*/ 735866 w 1200881"/>
                        <a:gd name="connsiteY36" fmla="*/ 35058 h 410409"/>
                        <a:gd name="connsiteX37" fmla="*/ 247448 w 1200881"/>
                        <a:gd name="connsiteY37" fmla="*/ 35058 h 410409"/>
                        <a:gd name="connsiteX38" fmla="*/ 223837 w 1200881"/>
                        <a:gd name="connsiteY38" fmla="*/ 14525 h 410409"/>
                        <a:gd name="connsiteX39" fmla="*/ 141721 w 1200881"/>
                        <a:gd name="connsiteY39" fmla="*/ 3714 h 410409"/>
                        <a:gd name="connsiteX40" fmla="*/ 121367 w 1200881"/>
                        <a:gd name="connsiteY40" fmla="*/ 12605 h 410409"/>
                        <a:gd name="connsiteX41" fmla="*/ 112765 w 1200881"/>
                        <a:gd name="connsiteY41" fmla="*/ 11473 h 410409"/>
                        <a:gd name="connsiteX42" fmla="*/ 18847 w 1200881"/>
                        <a:gd name="connsiteY42" fmla="*/ 36638 h 410409"/>
                        <a:gd name="connsiteX43" fmla="*/ 872 w 1200881"/>
                        <a:gd name="connsiteY43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735866 w 1200881"/>
                        <a:gd name="connsiteY35" fmla="*/ 35058 h 410409"/>
                        <a:gd name="connsiteX36" fmla="*/ 247448 w 1200881"/>
                        <a:gd name="connsiteY36" fmla="*/ 35058 h 410409"/>
                        <a:gd name="connsiteX37" fmla="*/ 223837 w 1200881"/>
                        <a:gd name="connsiteY37" fmla="*/ 14525 h 410409"/>
                        <a:gd name="connsiteX38" fmla="*/ 141721 w 1200881"/>
                        <a:gd name="connsiteY38" fmla="*/ 3714 h 410409"/>
                        <a:gd name="connsiteX39" fmla="*/ 121367 w 1200881"/>
                        <a:gd name="connsiteY39" fmla="*/ 12605 h 410409"/>
                        <a:gd name="connsiteX40" fmla="*/ 112765 w 1200881"/>
                        <a:gd name="connsiteY40" fmla="*/ 11473 h 410409"/>
                        <a:gd name="connsiteX41" fmla="*/ 18847 w 1200881"/>
                        <a:gd name="connsiteY41" fmla="*/ 36638 h 410409"/>
                        <a:gd name="connsiteX42" fmla="*/ 872 w 1200881"/>
                        <a:gd name="connsiteY42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21367 w 1200881"/>
                        <a:gd name="connsiteY38" fmla="*/ 12605 h 410409"/>
                        <a:gd name="connsiteX39" fmla="*/ 112765 w 1200881"/>
                        <a:gd name="connsiteY39" fmla="*/ 11473 h 410409"/>
                        <a:gd name="connsiteX40" fmla="*/ 18847 w 1200881"/>
                        <a:gd name="connsiteY40" fmla="*/ 36638 h 410409"/>
                        <a:gd name="connsiteX41" fmla="*/ 872 w 1200881"/>
                        <a:gd name="connsiteY41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12765 w 1200881"/>
                        <a:gd name="connsiteY38" fmla="*/ 11473 h 410409"/>
                        <a:gd name="connsiteX39" fmla="*/ 18847 w 1200881"/>
                        <a:gd name="connsiteY39" fmla="*/ 36638 h 410409"/>
                        <a:gd name="connsiteX40" fmla="*/ 872 w 1200881"/>
                        <a:gd name="connsiteY40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8847 w 1200881"/>
                        <a:gd name="connsiteY38" fmla="*/ 36638 h 410409"/>
                        <a:gd name="connsiteX39" fmla="*/ 872 w 1200881"/>
                        <a:gd name="connsiteY39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50884 w 1200881"/>
                        <a:gd name="connsiteY23" fmla="*/ 248370 h 410409"/>
                        <a:gd name="connsiteX24" fmla="*/ 286725 w 1200881"/>
                        <a:gd name="connsiteY24" fmla="*/ 198176 h 410409"/>
                        <a:gd name="connsiteX25" fmla="*/ 287497 w 1200881"/>
                        <a:gd name="connsiteY25" fmla="*/ 175935 h 410409"/>
                        <a:gd name="connsiteX26" fmla="*/ 704247 w 1200881"/>
                        <a:gd name="connsiteY26" fmla="*/ 181209 h 410409"/>
                        <a:gd name="connsiteX27" fmla="*/ 1082974 w 1200881"/>
                        <a:gd name="connsiteY27" fmla="*/ 399866 h 410409"/>
                        <a:gd name="connsiteX28" fmla="*/ 1190340 w 1200881"/>
                        <a:gd name="connsiteY28" fmla="*/ 371098 h 410409"/>
                        <a:gd name="connsiteX29" fmla="*/ 1190338 w 1200881"/>
                        <a:gd name="connsiteY29" fmla="*/ 371098 h 410409"/>
                        <a:gd name="connsiteX30" fmla="*/ 1161570 w 1200881"/>
                        <a:gd name="connsiteY30" fmla="*/ 263733 h 410409"/>
                        <a:gd name="connsiteX31" fmla="*/ 782844 w 1200881"/>
                        <a:gd name="connsiteY31" fmla="*/ 45075 h 410409"/>
                        <a:gd name="connsiteX32" fmla="*/ 753261 w 1200881"/>
                        <a:gd name="connsiteY32" fmla="*/ 35127 h 410409"/>
                        <a:gd name="connsiteX33" fmla="*/ 740587 w 1200881"/>
                        <a:gd name="connsiteY33" fmla="*/ 36011 h 410409"/>
                        <a:gd name="connsiteX34" fmla="*/ 247448 w 1200881"/>
                        <a:gd name="connsiteY34" fmla="*/ 35058 h 410409"/>
                        <a:gd name="connsiteX35" fmla="*/ 223837 w 1200881"/>
                        <a:gd name="connsiteY35" fmla="*/ 14525 h 410409"/>
                        <a:gd name="connsiteX36" fmla="*/ 141721 w 1200881"/>
                        <a:gd name="connsiteY36" fmla="*/ 3714 h 410409"/>
                        <a:gd name="connsiteX37" fmla="*/ 18847 w 1200881"/>
                        <a:gd name="connsiteY37" fmla="*/ 36638 h 410409"/>
                        <a:gd name="connsiteX38" fmla="*/ 872 w 1200881"/>
                        <a:gd name="connsiteY38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250884 w 1200881"/>
                        <a:gd name="connsiteY22" fmla="*/ 248370 h 410409"/>
                        <a:gd name="connsiteX23" fmla="*/ 286725 w 1200881"/>
                        <a:gd name="connsiteY23" fmla="*/ 198176 h 410409"/>
                        <a:gd name="connsiteX24" fmla="*/ 287497 w 1200881"/>
                        <a:gd name="connsiteY24" fmla="*/ 175935 h 410409"/>
                        <a:gd name="connsiteX25" fmla="*/ 704247 w 1200881"/>
                        <a:gd name="connsiteY25" fmla="*/ 181209 h 410409"/>
                        <a:gd name="connsiteX26" fmla="*/ 1082974 w 1200881"/>
                        <a:gd name="connsiteY26" fmla="*/ 399866 h 410409"/>
                        <a:gd name="connsiteX27" fmla="*/ 1190340 w 1200881"/>
                        <a:gd name="connsiteY27" fmla="*/ 371098 h 410409"/>
                        <a:gd name="connsiteX28" fmla="*/ 1190338 w 1200881"/>
                        <a:gd name="connsiteY28" fmla="*/ 371098 h 410409"/>
                        <a:gd name="connsiteX29" fmla="*/ 1161570 w 1200881"/>
                        <a:gd name="connsiteY29" fmla="*/ 263733 h 410409"/>
                        <a:gd name="connsiteX30" fmla="*/ 782844 w 1200881"/>
                        <a:gd name="connsiteY30" fmla="*/ 45075 h 410409"/>
                        <a:gd name="connsiteX31" fmla="*/ 753261 w 1200881"/>
                        <a:gd name="connsiteY31" fmla="*/ 35127 h 410409"/>
                        <a:gd name="connsiteX32" fmla="*/ 740587 w 1200881"/>
                        <a:gd name="connsiteY32" fmla="*/ 36011 h 410409"/>
                        <a:gd name="connsiteX33" fmla="*/ 247448 w 1200881"/>
                        <a:gd name="connsiteY33" fmla="*/ 35058 h 410409"/>
                        <a:gd name="connsiteX34" fmla="*/ 223837 w 1200881"/>
                        <a:gd name="connsiteY34" fmla="*/ 14525 h 410409"/>
                        <a:gd name="connsiteX35" fmla="*/ 141721 w 1200881"/>
                        <a:gd name="connsiteY35" fmla="*/ 3714 h 410409"/>
                        <a:gd name="connsiteX36" fmla="*/ 18847 w 1200881"/>
                        <a:gd name="connsiteY36" fmla="*/ 36638 h 410409"/>
                        <a:gd name="connsiteX37" fmla="*/ 872 w 1200881"/>
                        <a:gd name="connsiteY37" fmla="*/ 67771 h 4104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1200881" h="410409">
                          <a:moveTo>
                            <a:pt x="872" y="67771"/>
                          </a:moveTo>
                          <a:lnTo>
                            <a:pt x="3880" y="78994"/>
                          </a:lnTo>
                          <a:cubicBezTo>
                            <a:pt x="7513" y="92555"/>
                            <a:pt x="21452" y="100602"/>
                            <a:pt x="35013" y="96969"/>
                          </a:cubicBezTo>
                          <a:lnTo>
                            <a:pt x="36414" y="96593"/>
                          </a:lnTo>
                          <a:lnTo>
                            <a:pt x="20099" y="109113"/>
                          </a:lnTo>
                          <a:cubicBezTo>
                            <a:pt x="16660" y="115068"/>
                            <a:pt x="15494" y="122336"/>
                            <a:pt x="17414" y="129504"/>
                          </a:cubicBezTo>
                          <a:lnTo>
                            <a:pt x="19670" y="137922"/>
                          </a:lnTo>
                          <a:cubicBezTo>
                            <a:pt x="23511" y="152257"/>
                            <a:pt x="38246" y="160764"/>
                            <a:pt x="52581" y="156923"/>
                          </a:cubicBezTo>
                          <a:lnTo>
                            <a:pt x="53982" y="156548"/>
                          </a:lnTo>
                          <a:lnTo>
                            <a:pt x="36785" y="169744"/>
                          </a:lnTo>
                          <a:cubicBezTo>
                            <a:pt x="33161" y="176022"/>
                            <a:pt x="31931" y="183682"/>
                            <a:pt x="33955" y="191237"/>
                          </a:cubicBezTo>
                          <a:lnTo>
                            <a:pt x="35459" y="196848"/>
                          </a:lnTo>
                          <a:cubicBezTo>
                            <a:pt x="39508" y="211958"/>
                            <a:pt x="55040" y="220926"/>
                            <a:pt x="70150" y="216877"/>
                          </a:cubicBezTo>
                          <a:lnTo>
                            <a:pt x="90079" y="211537"/>
                          </a:lnTo>
                          <a:lnTo>
                            <a:pt x="90079" y="211537"/>
                          </a:lnTo>
                          <a:lnTo>
                            <a:pt x="70150" y="216877"/>
                          </a:lnTo>
                          <a:cubicBezTo>
                            <a:pt x="55040" y="220926"/>
                            <a:pt x="46073" y="236458"/>
                            <a:pt x="50121" y="251568"/>
                          </a:cubicBezTo>
                          <a:lnTo>
                            <a:pt x="51625" y="257179"/>
                          </a:lnTo>
                          <a:cubicBezTo>
                            <a:pt x="55674" y="272289"/>
                            <a:pt x="71206" y="281257"/>
                            <a:pt x="86316" y="277208"/>
                          </a:cubicBezTo>
                          <a:lnTo>
                            <a:pt x="135898" y="263923"/>
                          </a:lnTo>
                          <a:lnTo>
                            <a:pt x="146586" y="289726"/>
                          </a:lnTo>
                          <a:cubicBezTo>
                            <a:pt x="153420" y="296560"/>
                            <a:pt x="155907" y="307680"/>
                            <a:pt x="173290" y="300787"/>
                          </a:cubicBezTo>
                          <a:cubicBezTo>
                            <a:pt x="190673" y="293894"/>
                            <a:pt x="231978" y="265472"/>
                            <a:pt x="250884" y="248370"/>
                          </a:cubicBezTo>
                          <a:cubicBezTo>
                            <a:pt x="267516" y="235410"/>
                            <a:pt x="279925" y="217879"/>
                            <a:pt x="286725" y="198176"/>
                          </a:cubicBezTo>
                          <a:cubicBezTo>
                            <a:pt x="286982" y="190762"/>
                            <a:pt x="287240" y="183349"/>
                            <a:pt x="287497" y="175935"/>
                          </a:cubicBezTo>
                          <a:lnTo>
                            <a:pt x="704247" y="181209"/>
                          </a:lnTo>
                          <a:lnTo>
                            <a:pt x="1082974" y="399866"/>
                          </a:lnTo>
                          <a:cubicBezTo>
                            <a:pt x="1120567" y="421570"/>
                            <a:pt x="1168636" y="408690"/>
                            <a:pt x="1190340" y="371098"/>
                          </a:cubicBezTo>
                          <a:lnTo>
                            <a:pt x="1190338" y="371098"/>
                          </a:lnTo>
                          <a:cubicBezTo>
                            <a:pt x="1212042" y="333506"/>
                            <a:pt x="1199162" y="285437"/>
                            <a:pt x="1161570" y="263733"/>
                          </a:cubicBezTo>
                          <a:lnTo>
                            <a:pt x="782844" y="45075"/>
                          </a:lnTo>
                          <a:cubicBezTo>
                            <a:pt x="773446" y="39649"/>
                            <a:pt x="763393" y="36385"/>
                            <a:pt x="753261" y="35127"/>
                          </a:cubicBezTo>
                          <a:lnTo>
                            <a:pt x="740587" y="36011"/>
                          </a:lnTo>
                          <a:lnTo>
                            <a:pt x="247448" y="35058"/>
                          </a:lnTo>
                          <a:lnTo>
                            <a:pt x="223837" y="14525"/>
                          </a:lnTo>
                          <a:cubicBezTo>
                            <a:pt x="199852" y="677"/>
                            <a:pt x="170586" y="-4020"/>
                            <a:pt x="141721" y="3714"/>
                          </a:cubicBezTo>
                          <a:lnTo>
                            <a:pt x="18847" y="36638"/>
                          </a:lnTo>
                          <a:cubicBezTo>
                            <a:pt x="5286" y="40272"/>
                            <a:pt x="-2761" y="54210"/>
                            <a:pt x="872" y="67771"/>
                          </a:cubicBezTo>
                          <a:close/>
                        </a:path>
                      </a:pathLst>
                    </a:cu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11" name="台形 110">
                      <a:extLst>
                        <a:ext uri="{FF2B5EF4-FFF2-40B4-BE49-F238E27FC236}">
                          <a16:creationId xmlns:a16="http://schemas.microsoft.com/office/drawing/2014/main" id="{1F7A3615-38AC-4A5C-8692-449926FB123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76337" y="4854575"/>
                      <a:ext cx="542926" cy="236543"/>
                    </a:xfrm>
                    <a:prstGeom prst="trapezoid">
                      <a:avLst>
                        <a:gd name="adj" fmla="val 33054"/>
                      </a:avLst>
                    </a:prstGeom>
                    <a:solidFill>
                      <a:srgbClr val="00206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96" name="フリーフォーム: 図形 95">
                    <a:extLst>
                      <a:ext uri="{FF2B5EF4-FFF2-40B4-BE49-F238E27FC236}">
                        <a16:creationId xmlns:a16="http://schemas.microsoft.com/office/drawing/2014/main" id="{397F0A5D-FF75-4D7F-BCC5-47C183370CA7}"/>
                      </a:ext>
                    </a:extLst>
                  </p:cNvPr>
                  <p:cNvSpPr/>
                  <p:nvPr/>
                </p:nvSpPr>
                <p:spPr>
                  <a:xfrm>
                    <a:off x="1233487" y="4297998"/>
                    <a:ext cx="433388" cy="375592"/>
                  </a:xfrm>
                  <a:custGeom>
                    <a:avLst/>
                    <a:gdLst>
                      <a:gd name="connsiteX0" fmla="*/ 216694 w 433388"/>
                      <a:gd name="connsiteY0" fmla="*/ 0 h 375592"/>
                      <a:gd name="connsiteX1" fmla="*/ 433388 w 433388"/>
                      <a:gd name="connsiteY1" fmla="*/ 250032 h 375592"/>
                      <a:gd name="connsiteX2" fmla="*/ 416586 w 433388"/>
                      <a:gd name="connsiteY2" fmla="*/ 346057 h 375592"/>
                      <a:gd name="connsiteX3" fmla="*/ 375037 w 433388"/>
                      <a:gd name="connsiteY3" fmla="*/ 358127 h 375592"/>
                      <a:gd name="connsiteX4" fmla="*/ 213404 w 433388"/>
                      <a:gd name="connsiteY4" fmla="*/ 375592 h 375592"/>
                      <a:gd name="connsiteX5" fmla="*/ 51771 w 433388"/>
                      <a:gd name="connsiteY5" fmla="*/ 358127 h 375592"/>
                      <a:gd name="connsiteX6" fmla="*/ 17507 w 433388"/>
                      <a:gd name="connsiteY6" fmla="*/ 348173 h 375592"/>
                      <a:gd name="connsiteX7" fmla="*/ 17029 w 433388"/>
                      <a:gd name="connsiteY7" fmla="*/ 347356 h 375592"/>
                      <a:gd name="connsiteX8" fmla="*/ 0 w 433388"/>
                      <a:gd name="connsiteY8" fmla="*/ 250032 h 375592"/>
                      <a:gd name="connsiteX9" fmla="*/ 216694 w 433388"/>
                      <a:gd name="connsiteY9" fmla="*/ 0 h 3755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3388" h="375592">
                        <a:moveTo>
                          <a:pt x="216694" y="0"/>
                        </a:moveTo>
                        <a:cubicBezTo>
                          <a:pt x="336371" y="0"/>
                          <a:pt x="433388" y="111943"/>
                          <a:pt x="433388" y="250032"/>
                        </a:cubicBezTo>
                        <a:lnTo>
                          <a:pt x="416586" y="346057"/>
                        </a:lnTo>
                        <a:lnTo>
                          <a:pt x="375037" y="358127"/>
                        </a:lnTo>
                        <a:cubicBezTo>
                          <a:pt x="325358" y="369373"/>
                          <a:pt x="270738" y="375592"/>
                          <a:pt x="213404" y="375592"/>
                        </a:cubicBezTo>
                        <a:cubicBezTo>
                          <a:pt x="156070" y="375592"/>
                          <a:pt x="101450" y="369373"/>
                          <a:pt x="51771" y="358127"/>
                        </a:cubicBezTo>
                        <a:lnTo>
                          <a:pt x="17507" y="348173"/>
                        </a:lnTo>
                        <a:lnTo>
                          <a:pt x="17029" y="347356"/>
                        </a:lnTo>
                        <a:cubicBezTo>
                          <a:pt x="6064" y="317443"/>
                          <a:pt x="0" y="284555"/>
                          <a:pt x="0" y="250032"/>
                        </a:cubicBezTo>
                        <a:cubicBezTo>
                          <a:pt x="0" y="111943"/>
                          <a:pt x="97017" y="0"/>
                          <a:pt x="216694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97" name="グループ化 96">
                    <a:extLst>
                      <a:ext uri="{FF2B5EF4-FFF2-40B4-BE49-F238E27FC236}">
                        <a16:creationId xmlns:a16="http://schemas.microsoft.com/office/drawing/2014/main" id="{8D870060-7F55-45D8-87D8-191FF6D3B3D2}"/>
                      </a:ext>
                    </a:extLst>
                  </p:cNvPr>
                  <p:cNvGrpSpPr/>
                  <p:nvPr/>
                </p:nvGrpSpPr>
                <p:grpSpPr>
                  <a:xfrm>
                    <a:off x="1255102" y="4390348"/>
                    <a:ext cx="399333" cy="81639"/>
                    <a:chOff x="1190992" y="3874292"/>
                    <a:chExt cx="514828" cy="105250"/>
                  </a:xfrm>
                </p:grpSpPr>
                <p:sp>
                  <p:nvSpPr>
                    <p:cNvPr id="98" name="四角形: 角を丸くする 97">
                      <a:extLst>
                        <a:ext uri="{FF2B5EF4-FFF2-40B4-BE49-F238E27FC236}">
                          <a16:creationId xmlns:a16="http://schemas.microsoft.com/office/drawing/2014/main" id="{2909D475-0990-426E-9437-0603479EF5A0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190992" y="3874294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9" name="四角形: 角を丸くする 98">
                      <a:extLst>
                        <a:ext uri="{FF2B5EF4-FFF2-40B4-BE49-F238E27FC236}">
                          <a16:creationId xmlns:a16="http://schemas.microsoft.com/office/drawing/2014/main" id="{804A1E19-09EF-4D14-BEB6-7764078C1977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260048" y="3874294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0" name="四角形: 角を丸くする 99">
                      <a:extLst>
                        <a:ext uri="{FF2B5EF4-FFF2-40B4-BE49-F238E27FC236}">
                          <a16:creationId xmlns:a16="http://schemas.microsoft.com/office/drawing/2014/main" id="{B2B61C69-5A37-4F68-ADBD-9517B8293B3D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326725" y="3874293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1" name="四角形: 角を丸くする 100">
                      <a:extLst>
                        <a:ext uri="{FF2B5EF4-FFF2-40B4-BE49-F238E27FC236}">
                          <a16:creationId xmlns:a16="http://schemas.microsoft.com/office/drawing/2014/main" id="{FADDE1FD-0D73-4A60-B3BA-697D12204D4E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395781" y="3874293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2" name="四角形: 角を丸くする 101">
                      <a:extLst>
                        <a:ext uri="{FF2B5EF4-FFF2-40B4-BE49-F238E27FC236}">
                          <a16:creationId xmlns:a16="http://schemas.microsoft.com/office/drawing/2014/main" id="{7F7A79B2-C9BD-42CC-A359-004487AA7BF6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457695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3" name="四角形: 角を丸くする 102">
                      <a:extLst>
                        <a:ext uri="{FF2B5EF4-FFF2-40B4-BE49-F238E27FC236}">
                          <a16:creationId xmlns:a16="http://schemas.microsoft.com/office/drawing/2014/main" id="{6F227BFC-99BB-4BC9-8B98-F42F3B5623C5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526751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4" name="四角形: 角を丸くする 103">
                      <a:extLst>
                        <a:ext uri="{FF2B5EF4-FFF2-40B4-BE49-F238E27FC236}">
                          <a16:creationId xmlns:a16="http://schemas.microsoft.com/office/drawing/2014/main" id="{C086C55E-C923-42B8-85B8-7ED930BDE763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591045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5" name="四角形: 角を丸くする 104">
                      <a:extLst>
                        <a:ext uri="{FF2B5EF4-FFF2-40B4-BE49-F238E27FC236}">
                          <a16:creationId xmlns:a16="http://schemas.microsoft.com/office/drawing/2014/main" id="{3B6EEEB6-D4D2-46F1-9E3C-739AF937B513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660101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827" name="テキスト ボックス 826">
            <a:extLst>
              <a:ext uri="{FF2B5EF4-FFF2-40B4-BE49-F238E27FC236}">
                <a16:creationId xmlns:a16="http://schemas.microsoft.com/office/drawing/2014/main" id="{637D618C-17A7-484E-BBA0-AFB8B25927B3}"/>
              </a:ext>
            </a:extLst>
          </p:cNvPr>
          <p:cNvSpPr txBox="1"/>
          <p:nvPr/>
        </p:nvSpPr>
        <p:spPr>
          <a:xfrm>
            <a:off x="794629" y="562950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秩父夜祭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94" name="グループ化 893">
            <a:extLst>
              <a:ext uri="{FF2B5EF4-FFF2-40B4-BE49-F238E27FC236}">
                <a16:creationId xmlns:a16="http://schemas.microsoft.com/office/drawing/2014/main" id="{70EBFFF0-EA46-40A9-A646-46167E39357D}"/>
              </a:ext>
            </a:extLst>
          </p:cNvPr>
          <p:cNvGrpSpPr/>
          <p:nvPr/>
        </p:nvGrpSpPr>
        <p:grpSpPr>
          <a:xfrm>
            <a:off x="337418" y="2542403"/>
            <a:ext cx="1214410" cy="860096"/>
            <a:chOff x="-845262" y="1708093"/>
            <a:chExt cx="1953280" cy="1383394"/>
          </a:xfrm>
        </p:grpSpPr>
        <p:grpSp>
          <p:nvGrpSpPr>
            <p:cNvPr id="895" name="グループ化 894">
              <a:extLst>
                <a:ext uri="{FF2B5EF4-FFF2-40B4-BE49-F238E27FC236}">
                  <a16:creationId xmlns:a16="http://schemas.microsoft.com/office/drawing/2014/main" id="{516F540B-4998-4869-BDD0-4E26E5CF49FF}"/>
                </a:ext>
              </a:extLst>
            </p:cNvPr>
            <p:cNvGrpSpPr/>
            <p:nvPr/>
          </p:nvGrpSpPr>
          <p:grpSpPr>
            <a:xfrm>
              <a:off x="-845262" y="1708093"/>
              <a:ext cx="1838888" cy="1383394"/>
              <a:chOff x="1271306" y="4911396"/>
              <a:chExt cx="2133600" cy="1605106"/>
            </a:xfrm>
          </p:grpSpPr>
          <p:sp>
            <p:nvSpPr>
              <p:cNvPr id="908" name="楕円 907">
                <a:extLst>
                  <a:ext uri="{FF2B5EF4-FFF2-40B4-BE49-F238E27FC236}">
                    <a16:creationId xmlns:a16="http://schemas.microsoft.com/office/drawing/2014/main" id="{D3A0CB80-1B69-4EBF-BC1B-4D8A9288545B}"/>
                  </a:ext>
                </a:extLst>
              </p:cNvPr>
              <p:cNvSpPr/>
              <p:nvPr/>
            </p:nvSpPr>
            <p:spPr>
              <a:xfrm>
                <a:off x="1271306" y="4911396"/>
                <a:ext cx="2133600" cy="1605106"/>
              </a:xfrm>
              <a:prstGeom prst="ellipse">
                <a:avLst/>
              </a:prstGeom>
              <a:gradFill>
                <a:gsLst>
                  <a:gs pos="1000">
                    <a:sysClr val="window" lastClr="FFFFFF">
                      <a:lumMod val="65000"/>
                    </a:sysClr>
                  </a:gs>
                  <a:gs pos="86000">
                    <a:sysClr val="windowText" lastClr="000000">
                      <a:lumMod val="75000"/>
                      <a:lumOff val="2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1BBDE63B-318A-42D8-8C57-7F58E2F1A9D4}"/>
                  </a:ext>
                </a:extLst>
              </p:cNvPr>
              <p:cNvSpPr/>
              <p:nvPr/>
            </p:nvSpPr>
            <p:spPr>
              <a:xfrm>
                <a:off x="1294178" y="5686425"/>
                <a:ext cx="2087197" cy="809130"/>
              </a:xfrm>
              <a:custGeom>
                <a:avLst/>
                <a:gdLst>
                  <a:gd name="connsiteX0" fmla="*/ 959 w 2133600"/>
                  <a:gd name="connsiteY0" fmla="*/ 0 h 816840"/>
                  <a:gd name="connsiteX1" fmla="*/ 5508 w 2133600"/>
                  <a:gd name="connsiteY1" fmla="*/ 67769 h 816840"/>
                  <a:gd name="connsiteX2" fmla="*/ 1066800 w 2133600"/>
                  <a:gd name="connsiteY2" fmla="*/ 788265 h 816840"/>
                  <a:gd name="connsiteX3" fmla="*/ 2128092 w 2133600"/>
                  <a:gd name="connsiteY3" fmla="*/ 67769 h 816840"/>
                  <a:gd name="connsiteX4" fmla="*/ 2132641 w 2133600"/>
                  <a:gd name="connsiteY4" fmla="*/ 0 h 816840"/>
                  <a:gd name="connsiteX5" fmla="*/ 2133600 w 2133600"/>
                  <a:gd name="connsiteY5" fmla="*/ 14287 h 816840"/>
                  <a:gd name="connsiteX6" fmla="*/ 1066800 w 2133600"/>
                  <a:gd name="connsiteY6" fmla="*/ 816840 h 816840"/>
                  <a:gd name="connsiteX7" fmla="*/ 0 w 2133600"/>
                  <a:gd name="connsiteY7" fmla="*/ 14287 h 81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33600" h="816840">
                    <a:moveTo>
                      <a:pt x="959" y="0"/>
                    </a:moveTo>
                    <a:lnTo>
                      <a:pt x="5508" y="67769"/>
                    </a:lnTo>
                    <a:cubicBezTo>
                      <a:pt x="60139" y="472461"/>
                      <a:pt x="514447" y="788265"/>
                      <a:pt x="1066800" y="788265"/>
                    </a:cubicBezTo>
                    <a:cubicBezTo>
                      <a:pt x="1619154" y="788265"/>
                      <a:pt x="2073462" y="472461"/>
                      <a:pt x="2128092" y="67769"/>
                    </a:cubicBezTo>
                    <a:lnTo>
                      <a:pt x="2132641" y="0"/>
                    </a:lnTo>
                    <a:lnTo>
                      <a:pt x="2133600" y="14287"/>
                    </a:lnTo>
                    <a:cubicBezTo>
                      <a:pt x="2133600" y="457525"/>
                      <a:pt x="1655977" y="816840"/>
                      <a:pt x="1066800" y="816840"/>
                    </a:cubicBezTo>
                    <a:cubicBezTo>
                      <a:pt x="477623" y="816840"/>
                      <a:pt x="0" y="457525"/>
                      <a:pt x="0" y="14287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896" name="フリーフォーム: 図形 895">
              <a:extLst>
                <a:ext uri="{FF2B5EF4-FFF2-40B4-BE49-F238E27FC236}">
                  <a16:creationId xmlns:a16="http://schemas.microsoft.com/office/drawing/2014/main" id="{B348FCEF-0144-4A13-8E1A-99F104AB45AD}"/>
                </a:ext>
              </a:extLst>
            </p:cNvPr>
            <p:cNvSpPr/>
            <p:nvPr/>
          </p:nvSpPr>
          <p:spPr>
            <a:xfrm rot="20823693">
              <a:off x="322669" y="2611642"/>
              <a:ext cx="785349" cy="122014"/>
            </a:xfrm>
            <a:custGeom>
              <a:avLst/>
              <a:gdLst>
                <a:gd name="connsiteX0" fmla="*/ 1178075 w 1341656"/>
                <a:gd name="connsiteY0" fmla="*/ 170 h 165588"/>
                <a:gd name="connsiteX1" fmla="*/ 1249474 w 1341656"/>
                <a:gd name="connsiteY1" fmla="*/ 13313 h 165588"/>
                <a:gd name="connsiteX2" fmla="*/ 1338698 w 1341656"/>
                <a:gd name="connsiteY2" fmla="*/ 82689 h 165588"/>
                <a:gd name="connsiteX3" fmla="*/ 1277755 w 1341656"/>
                <a:gd name="connsiteY3" fmla="*/ 104681 h 165588"/>
                <a:gd name="connsiteX4" fmla="*/ 197739 w 1341656"/>
                <a:gd name="connsiteY4" fmla="*/ 164972 h 165588"/>
                <a:gd name="connsiteX5" fmla="*/ 92182 w 1341656"/>
                <a:gd name="connsiteY5" fmla="*/ 152275 h 165588"/>
                <a:gd name="connsiteX6" fmla="*/ 53966 w 1341656"/>
                <a:gd name="connsiteY6" fmla="*/ 122560 h 165588"/>
                <a:gd name="connsiteX7" fmla="*/ 405145 w 1341656"/>
                <a:gd name="connsiteY7" fmla="*/ 109541 h 165588"/>
                <a:gd name="connsiteX8" fmla="*/ 433198 w 1341656"/>
                <a:gd name="connsiteY8" fmla="*/ 102819 h 165588"/>
                <a:gd name="connsiteX9" fmla="*/ 392127 w 1341656"/>
                <a:gd name="connsiteY9" fmla="*/ 81613 h 165588"/>
                <a:gd name="connsiteX10" fmla="*/ 359262 w 1341656"/>
                <a:gd name="connsiteY10" fmla="*/ 77595 h 165588"/>
                <a:gd name="connsiteX11" fmla="*/ 343539 w 1341656"/>
                <a:gd name="connsiteY11" fmla="*/ 77732 h 165588"/>
                <a:gd name="connsiteX12" fmla="*/ 12113 w 1341656"/>
                <a:gd name="connsiteY12" fmla="*/ 90018 h 165588"/>
                <a:gd name="connsiteX13" fmla="*/ 2958 w 1341656"/>
                <a:gd name="connsiteY13" fmla="*/ 82900 h 165588"/>
                <a:gd name="connsiteX14" fmla="*/ 63901 w 1341656"/>
                <a:gd name="connsiteY14" fmla="*/ 60908 h 165588"/>
                <a:gd name="connsiteX15" fmla="*/ 1143917 w 1341656"/>
                <a:gd name="connsiteY15" fmla="*/ 616 h 165588"/>
                <a:gd name="connsiteX16" fmla="*/ 1178075 w 1341656"/>
                <a:gd name="connsiteY16" fmla="*/ 170 h 165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41656" h="165588">
                  <a:moveTo>
                    <a:pt x="1178075" y="170"/>
                  </a:moveTo>
                  <a:cubicBezTo>
                    <a:pt x="1211341" y="1135"/>
                    <a:pt x="1240234" y="6129"/>
                    <a:pt x="1249474" y="13313"/>
                  </a:cubicBezTo>
                  <a:lnTo>
                    <a:pt x="1338698" y="82689"/>
                  </a:lnTo>
                  <a:cubicBezTo>
                    <a:pt x="1351018" y="92268"/>
                    <a:pt x="1323733" y="102114"/>
                    <a:pt x="1277755" y="104681"/>
                  </a:cubicBezTo>
                  <a:lnTo>
                    <a:pt x="197739" y="164972"/>
                  </a:lnTo>
                  <a:cubicBezTo>
                    <a:pt x="151761" y="167539"/>
                    <a:pt x="104502" y="161854"/>
                    <a:pt x="92182" y="152275"/>
                  </a:cubicBezTo>
                  <a:lnTo>
                    <a:pt x="53966" y="122560"/>
                  </a:lnTo>
                  <a:lnTo>
                    <a:pt x="405145" y="109541"/>
                  </a:lnTo>
                  <a:cubicBezTo>
                    <a:pt x="426309" y="108757"/>
                    <a:pt x="438869" y="105747"/>
                    <a:pt x="433198" y="102819"/>
                  </a:cubicBezTo>
                  <a:lnTo>
                    <a:pt x="392127" y="81613"/>
                  </a:lnTo>
                  <a:cubicBezTo>
                    <a:pt x="387874" y="79417"/>
                    <a:pt x="374574" y="77890"/>
                    <a:pt x="359262" y="77595"/>
                  </a:cubicBezTo>
                  <a:cubicBezTo>
                    <a:pt x="354157" y="77497"/>
                    <a:pt x="348829" y="77535"/>
                    <a:pt x="343539" y="77732"/>
                  </a:cubicBezTo>
                  <a:lnTo>
                    <a:pt x="12113" y="90018"/>
                  </a:lnTo>
                  <a:lnTo>
                    <a:pt x="2958" y="82900"/>
                  </a:lnTo>
                  <a:cubicBezTo>
                    <a:pt x="-9362" y="73321"/>
                    <a:pt x="17923" y="63474"/>
                    <a:pt x="63901" y="60908"/>
                  </a:cubicBezTo>
                  <a:lnTo>
                    <a:pt x="1143917" y="616"/>
                  </a:lnTo>
                  <a:cubicBezTo>
                    <a:pt x="1155411" y="-26"/>
                    <a:pt x="1166986" y="-152"/>
                    <a:pt x="1178075" y="170"/>
                  </a:cubicBez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97" name="グループ化 896">
              <a:extLst>
                <a:ext uri="{FF2B5EF4-FFF2-40B4-BE49-F238E27FC236}">
                  <a16:creationId xmlns:a16="http://schemas.microsoft.com/office/drawing/2014/main" id="{C7584061-A8CC-4D17-AA39-1B7157CE8916}"/>
                </a:ext>
              </a:extLst>
            </p:cNvPr>
            <p:cNvGrpSpPr/>
            <p:nvPr/>
          </p:nvGrpSpPr>
          <p:grpSpPr>
            <a:xfrm>
              <a:off x="-564627" y="1716863"/>
              <a:ext cx="1185011" cy="1130601"/>
              <a:chOff x="1855631" y="2834133"/>
              <a:chExt cx="1570958" cy="1498827"/>
            </a:xfrm>
          </p:grpSpPr>
          <p:grpSp>
            <p:nvGrpSpPr>
              <p:cNvPr id="898" name="グループ化 897">
                <a:extLst>
                  <a:ext uri="{FF2B5EF4-FFF2-40B4-BE49-F238E27FC236}">
                    <a16:creationId xmlns:a16="http://schemas.microsoft.com/office/drawing/2014/main" id="{5319D2B1-DB3E-4099-8296-0B6C580F763A}"/>
                  </a:ext>
                </a:extLst>
              </p:cNvPr>
              <p:cNvGrpSpPr/>
              <p:nvPr/>
            </p:nvGrpSpPr>
            <p:grpSpPr>
              <a:xfrm>
                <a:off x="1855631" y="2834133"/>
                <a:ext cx="1359026" cy="989240"/>
                <a:chOff x="2195058" y="3181934"/>
                <a:chExt cx="1359026" cy="989240"/>
              </a:xfrm>
            </p:grpSpPr>
            <p:grpSp>
              <p:nvGrpSpPr>
                <p:cNvPr id="904" name="グループ化 903">
                  <a:extLst>
                    <a:ext uri="{FF2B5EF4-FFF2-40B4-BE49-F238E27FC236}">
                      <a16:creationId xmlns:a16="http://schemas.microsoft.com/office/drawing/2014/main" id="{803F14DA-1C04-4DE9-A5FC-E39110B42AFE}"/>
                    </a:ext>
                  </a:extLst>
                </p:cNvPr>
                <p:cNvGrpSpPr/>
                <p:nvPr/>
              </p:nvGrpSpPr>
              <p:grpSpPr>
                <a:xfrm>
                  <a:off x="2195058" y="3181934"/>
                  <a:ext cx="1359026" cy="989240"/>
                  <a:chOff x="2108984" y="3159124"/>
                  <a:chExt cx="1600094" cy="1117579"/>
                </a:xfrm>
              </p:grpSpPr>
              <p:sp>
                <p:nvSpPr>
                  <p:cNvPr id="906" name="フリーフォーム: 図形 905">
                    <a:extLst>
                      <a:ext uri="{FF2B5EF4-FFF2-40B4-BE49-F238E27FC236}">
                        <a16:creationId xmlns:a16="http://schemas.microsoft.com/office/drawing/2014/main" id="{D6D2A514-F631-488F-84B9-BE99D6E75D51}"/>
                      </a:ext>
                    </a:extLst>
                  </p:cNvPr>
                  <p:cNvSpPr/>
                  <p:nvPr/>
                </p:nvSpPr>
                <p:spPr>
                  <a:xfrm>
                    <a:off x="2108984" y="3159124"/>
                    <a:ext cx="1600094" cy="1117579"/>
                  </a:xfrm>
                  <a:custGeom>
                    <a:avLst/>
                    <a:gdLst>
                      <a:gd name="connsiteX0" fmla="*/ 1303938 w 1870597"/>
                      <a:gd name="connsiteY0" fmla="*/ 0 h 1137264"/>
                      <a:gd name="connsiteX1" fmla="*/ 1466279 w 1870597"/>
                      <a:gd name="connsiteY1" fmla="*/ 13430 h 1137264"/>
                      <a:gd name="connsiteX2" fmla="*/ 1538742 w 1870597"/>
                      <a:gd name="connsiteY2" fmla="*/ 33887 h 1137264"/>
                      <a:gd name="connsiteX3" fmla="*/ 1590545 w 1870597"/>
                      <a:gd name="connsiteY3" fmla="*/ 41676 h 1137264"/>
                      <a:gd name="connsiteX4" fmla="*/ 1818883 w 1870597"/>
                      <a:gd name="connsiteY4" fmla="*/ 238257 h 1137264"/>
                      <a:gd name="connsiteX5" fmla="*/ 1854298 w 1870597"/>
                      <a:gd name="connsiteY5" fmla="*/ 537470 h 1137264"/>
                      <a:gd name="connsiteX6" fmla="*/ 1846297 w 1870597"/>
                      <a:gd name="connsiteY6" fmla="*/ 554302 h 1137264"/>
                      <a:gd name="connsiteX7" fmla="*/ 1844730 w 1870597"/>
                      <a:gd name="connsiteY7" fmla="*/ 561844 h 1137264"/>
                      <a:gd name="connsiteX8" fmla="*/ 1836953 w 1870597"/>
                      <a:gd name="connsiteY8" fmla="*/ 573958 h 1137264"/>
                      <a:gd name="connsiteX9" fmla="*/ 1831797 w 1870597"/>
                      <a:gd name="connsiteY9" fmla="*/ 584804 h 1137264"/>
                      <a:gd name="connsiteX10" fmla="*/ 1823072 w 1870597"/>
                      <a:gd name="connsiteY10" fmla="*/ 595577 h 1137264"/>
                      <a:gd name="connsiteX11" fmla="*/ 1817530 w 1870597"/>
                      <a:gd name="connsiteY11" fmla="*/ 604209 h 1137264"/>
                      <a:gd name="connsiteX12" fmla="*/ 1812528 w 1870597"/>
                      <a:gd name="connsiteY12" fmla="*/ 608596 h 1137264"/>
                      <a:gd name="connsiteX13" fmla="*/ 1799995 w 1870597"/>
                      <a:gd name="connsiteY13" fmla="*/ 624071 h 1137264"/>
                      <a:gd name="connsiteX14" fmla="*/ 1759133 w 1870597"/>
                      <a:gd name="connsiteY14" fmla="*/ 653601 h 1137264"/>
                      <a:gd name="connsiteX15" fmla="*/ 1747770 w 1870597"/>
                      <a:gd name="connsiteY15" fmla="*/ 657775 h 1137264"/>
                      <a:gd name="connsiteX16" fmla="*/ 1708727 w 1870597"/>
                      <a:gd name="connsiteY16" fmla="*/ 679837 h 1137264"/>
                      <a:gd name="connsiteX17" fmla="*/ 862787 w 1870597"/>
                      <a:gd name="connsiteY17" fmla="*/ 1070303 h 1137264"/>
                      <a:gd name="connsiteX18" fmla="*/ 162327 w 1870597"/>
                      <a:gd name="connsiteY18" fmla="*/ 1070303 h 1137264"/>
                      <a:gd name="connsiteX19" fmla="*/ 98859 w 1870597"/>
                      <a:gd name="connsiteY19" fmla="*/ 1034439 h 1137264"/>
                      <a:gd name="connsiteX20" fmla="*/ 95442 w 1870597"/>
                      <a:gd name="connsiteY20" fmla="*/ 1031443 h 1137264"/>
                      <a:gd name="connsiteX21" fmla="*/ 84729 w 1870597"/>
                      <a:gd name="connsiteY21" fmla="*/ 1025780 h 1137264"/>
                      <a:gd name="connsiteX22" fmla="*/ 56080 w 1870597"/>
                      <a:gd name="connsiteY22" fmla="*/ 996917 h 1137264"/>
                      <a:gd name="connsiteX23" fmla="*/ 53524 w 1870597"/>
                      <a:gd name="connsiteY23" fmla="*/ 994675 h 1137264"/>
                      <a:gd name="connsiteX24" fmla="*/ 52919 w 1870597"/>
                      <a:gd name="connsiteY24" fmla="*/ 993731 h 1137264"/>
                      <a:gd name="connsiteX25" fmla="*/ 52036 w 1870597"/>
                      <a:gd name="connsiteY25" fmla="*/ 992842 h 1137264"/>
                      <a:gd name="connsiteX26" fmla="*/ 49033 w 1870597"/>
                      <a:gd name="connsiteY26" fmla="*/ 987680 h 1137264"/>
                      <a:gd name="connsiteX27" fmla="*/ 26324 w 1870597"/>
                      <a:gd name="connsiteY27" fmla="*/ 952310 h 1137264"/>
                      <a:gd name="connsiteX28" fmla="*/ 23825 w 1870597"/>
                      <a:gd name="connsiteY28" fmla="*/ 940275 h 1137264"/>
                      <a:gd name="connsiteX29" fmla="*/ 9839 w 1870597"/>
                      <a:gd name="connsiteY29" fmla="*/ 898006 h 1137264"/>
                      <a:gd name="connsiteX30" fmla="*/ 28983 w 1870597"/>
                      <a:gd name="connsiteY30" fmla="*/ 638482 h 1137264"/>
                      <a:gd name="connsiteX31" fmla="*/ 215769 w 1870597"/>
                      <a:gd name="connsiteY31" fmla="*/ 389536 h 1137264"/>
                      <a:gd name="connsiteX32" fmla="*/ 230292 w 1870597"/>
                      <a:gd name="connsiteY32" fmla="*/ 383503 h 1137264"/>
                      <a:gd name="connsiteX33" fmla="*/ 262062 w 1870597"/>
                      <a:gd name="connsiteY33" fmla="*/ 366967 h 1137264"/>
                      <a:gd name="connsiteX34" fmla="*/ 998884 w 1870597"/>
                      <a:gd name="connsiteY34" fmla="*/ 53719 h 1137264"/>
                      <a:gd name="connsiteX35" fmla="*/ 1303938 w 1870597"/>
                      <a:gd name="connsiteY35" fmla="*/ 0 h 1137264"/>
                      <a:gd name="connsiteX0" fmla="*/ 1303938 w 1870597"/>
                      <a:gd name="connsiteY0" fmla="*/ 0 h 1137264"/>
                      <a:gd name="connsiteX1" fmla="*/ 1466279 w 1870597"/>
                      <a:gd name="connsiteY1" fmla="*/ 13430 h 1137264"/>
                      <a:gd name="connsiteX2" fmla="*/ 1590545 w 1870597"/>
                      <a:gd name="connsiteY2" fmla="*/ 41676 h 1137264"/>
                      <a:gd name="connsiteX3" fmla="*/ 1818883 w 1870597"/>
                      <a:gd name="connsiteY3" fmla="*/ 238257 h 1137264"/>
                      <a:gd name="connsiteX4" fmla="*/ 1854298 w 1870597"/>
                      <a:gd name="connsiteY4" fmla="*/ 537470 h 1137264"/>
                      <a:gd name="connsiteX5" fmla="*/ 1846297 w 1870597"/>
                      <a:gd name="connsiteY5" fmla="*/ 554302 h 1137264"/>
                      <a:gd name="connsiteX6" fmla="*/ 1844730 w 1870597"/>
                      <a:gd name="connsiteY6" fmla="*/ 561844 h 1137264"/>
                      <a:gd name="connsiteX7" fmla="*/ 1836953 w 1870597"/>
                      <a:gd name="connsiteY7" fmla="*/ 573958 h 1137264"/>
                      <a:gd name="connsiteX8" fmla="*/ 1831797 w 1870597"/>
                      <a:gd name="connsiteY8" fmla="*/ 584804 h 1137264"/>
                      <a:gd name="connsiteX9" fmla="*/ 1823072 w 1870597"/>
                      <a:gd name="connsiteY9" fmla="*/ 595577 h 1137264"/>
                      <a:gd name="connsiteX10" fmla="*/ 1817530 w 1870597"/>
                      <a:gd name="connsiteY10" fmla="*/ 604209 h 1137264"/>
                      <a:gd name="connsiteX11" fmla="*/ 1812528 w 1870597"/>
                      <a:gd name="connsiteY11" fmla="*/ 608596 h 1137264"/>
                      <a:gd name="connsiteX12" fmla="*/ 1799995 w 1870597"/>
                      <a:gd name="connsiteY12" fmla="*/ 624071 h 1137264"/>
                      <a:gd name="connsiteX13" fmla="*/ 1759133 w 1870597"/>
                      <a:gd name="connsiteY13" fmla="*/ 653601 h 1137264"/>
                      <a:gd name="connsiteX14" fmla="*/ 1747770 w 1870597"/>
                      <a:gd name="connsiteY14" fmla="*/ 657775 h 1137264"/>
                      <a:gd name="connsiteX15" fmla="*/ 1708727 w 1870597"/>
                      <a:gd name="connsiteY15" fmla="*/ 679837 h 1137264"/>
                      <a:gd name="connsiteX16" fmla="*/ 862787 w 1870597"/>
                      <a:gd name="connsiteY16" fmla="*/ 1070303 h 1137264"/>
                      <a:gd name="connsiteX17" fmla="*/ 162327 w 1870597"/>
                      <a:gd name="connsiteY17" fmla="*/ 1070303 h 1137264"/>
                      <a:gd name="connsiteX18" fmla="*/ 98859 w 1870597"/>
                      <a:gd name="connsiteY18" fmla="*/ 1034439 h 1137264"/>
                      <a:gd name="connsiteX19" fmla="*/ 95442 w 1870597"/>
                      <a:gd name="connsiteY19" fmla="*/ 1031443 h 1137264"/>
                      <a:gd name="connsiteX20" fmla="*/ 84729 w 1870597"/>
                      <a:gd name="connsiteY20" fmla="*/ 1025780 h 1137264"/>
                      <a:gd name="connsiteX21" fmla="*/ 56080 w 1870597"/>
                      <a:gd name="connsiteY21" fmla="*/ 996917 h 1137264"/>
                      <a:gd name="connsiteX22" fmla="*/ 53524 w 1870597"/>
                      <a:gd name="connsiteY22" fmla="*/ 994675 h 1137264"/>
                      <a:gd name="connsiteX23" fmla="*/ 52919 w 1870597"/>
                      <a:gd name="connsiteY23" fmla="*/ 993731 h 1137264"/>
                      <a:gd name="connsiteX24" fmla="*/ 52036 w 1870597"/>
                      <a:gd name="connsiteY24" fmla="*/ 992842 h 1137264"/>
                      <a:gd name="connsiteX25" fmla="*/ 49033 w 1870597"/>
                      <a:gd name="connsiteY25" fmla="*/ 987680 h 1137264"/>
                      <a:gd name="connsiteX26" fmla="*/ 26324 w 1870597"/>
                      <a:gd name="connsiteY26" fmla="*/ 952310 h 1137264"/>
                      <a:gd name="connsiteX27" fmla="*/ 23825 w 1870597"/>
                      <a:gd name="connsiteY27" fmla="*/ 940275 h 1137264"/>
                      <a:gd name="connsiteX28" fmla="*/ 9839 w 1870597"/>
                      <a:gd name="connsiteY28" fmla="*/ 898006 h 1137264"/>
                      <a:gd name="connsiteX29" fmla="*/ 28983 w 1870597"/>
                      <a:gd name="connsiteY29" fmla="*/ 638482 h 1137264"/>
                      <a:gd name="connsiteX30" fmla="*/ 215769 w 1870597"/>
                      <a:gd name="connsiteY30" fmla="*/ 389536 h 1137264"/>
                      <a:gd name="connsiteX31" fmla="*/ 230292 w 1870597"/>
                      <a:gd name="connsiteY31" fmla="*/ 383503 h 1137264"/>
                      <a:gd name="connsiteX32" fmla="*/ 262062 w 1870597"/>
                      <a:gd name="connsiteY32" fmla="*/ 366967 h 1137264"/>
                      <a:gd name="connsiteX33" fmla="*/ 998884 w 1870597"/>
                      <a:gd name="connsiteY33" fmla="*/ 53719 h 1137264"/>
                      <a:gd name="connsiteX34" fmla="*/ 1303938 w 1870597"/>
                      <a:gd name="connsiteY34" fmla="*/ 0 h 1137264"/>
                      <a:gd name="connsiteX0" fmla="*/ 1303938 w 1870597"/>
                      <a:gd name="connsiteY0" fmla="*/ 0 h 1137264"/>
                      <a:gd name="connsiteX1" fmla="*/ 1466279 w 1870597"/>
                      <a:gd name="connsiteY1" fmla="*/ 13430 h 1137264"/>
                      <a:gd name="connsiteX2" fmla="*/ 1590545 w 1870597"/>
                      <a:gd name="connsiteY2" fmla="*/ 41676 h 1137264"/>
                      <a:gd name="connsiteX3" fmla="*/ 1818883 w 1870597"/>
                      <a:gd name="connsiteY3" fmla="*/ 238257 h 1137264"/>
                      <a:gd name="connsiteX4" fmla="*/ 1854298 w 1870597"/>
                      <a:gd name="connsiteY4" fmla="*/ 537470 h 1137264"/>
                      <a:gd name="connsiteX5" fmla="*/ 1846297 w 1870597"/>
                      <a:gd name="connsiteY5" fmla="*/ 554302 h 1137264"/>
                      <a:gd name="connsiteX6" fmla="*/ 1844730 w 1870597"/>
                      <a:gd name="connsiteY6" fmla="*/ 561844 h 1137264"/>
                      <a:gd name="connsiteX7" fmla="*/ 1836953 w 1870597"/>
                      <a:gd name="connsiteY7" fmla="*/ 573958 h 1137264"/>
                      <a:gd name="connsiteX8" fmla="*/ 1831797 w 1870597"/>
                      <a:gd name="connsiteY8" fmla="*/ 584804 h 1137264"/>
                      <a:gd name="connsiteX9" fmla="*/ 1823072 w 1870597"/>
                      <a:gd name="connsiteY9" fmla="*/ 595577 h 1137264"/>
                      <a:gd name="connsiteX10" fmla="*/ 1817530 w 1870597"/>
                      <a:gd name="connsiteY10" fmla="*/ 604209 h 1137264"/>
                      <a:gd name="connsiteX11" fmla="*/ 1812528 w 1870597"/>
                      <a:gd name="connsiteY11" fmla="*/ 608596 h 1137264"/>
                      <a:gd name="connsiteX12" fmla="*/ 1799995 w 1870597"/>
                      <a:gd name="connsiteY12" fmla="*/ 624071 h 1137264"/>
                      <a:gd name="connsiteX13" fmla="*/ 1759133 w 1870597"/>
                      <a:gd name="connsiteY13" fmla="*/ 653601 h 1137264"/>
                      <a:gd name="connsiteX14" fmla="*/ 1747770 w 1870597"/>
                      <a:gd name="connsiteY14" fmla="*/ 657775 h 1137264"/>
                      <a:gd name="connsiteX15" fmla="*/ 1708727 w 1870597"/>
                      <a:gd name="connsiteY15" fmla="*/ 679837 h 1137264"/>
                      <a:gd name="connsiteX16" fmla="*/ 862787 w 1870597"/>
                      <a:gd name="connsiteY16" fmla="*/ 1070303 h 1137264"/>
                      <a:gd name="connsiteX17" fmla="*/ 162327 w 1870597"/>
                      <a:gd name="connsiteY17" fmla="*/ 1070303 h 1137264"/>
                      <a:gd name="connsiteX18" fmla="*/ 98859 w 1870597"/>
                      <a:gd name="connsiteY18" fmla="*/ 1034439 h 1137264"/>
                      <a:gd name="connsiteX19" fmla="*/ 95442 w 1870597"/>
                      <a:gd name="connsiteY19" fmla="*/ 1031443 h 1137264"/>
                      <a:gd name="connsiteX20" fmla="*/ 84729 w 1870597"/>
                      <a:gd name="connsiteY20" fmla="*/ 1025780 h 1137264"/>
                      <a:gd name="connsiteX21" fmla="*/ 56080 w 1870597"/>
                      <a:gd name="connsiteY21" fmla="*/ 996917 h 1137264"/>
                      <a:gd name="connsiteX22" fmla="*/ 53524 w 1870597"/>
                      <a:gd name="connsiteY22" fmla="*/ 994675 h 1137264"/>
                      <a:gd name="connsiteX23" fmla="*/ 52919 w 1870597"/>
                      <a:gd name="connsiteY23" fmla="*/ 993731 h 1137264"/>
                      <a:gd name="connsiteX24" fmla="*/ 52036 w 1870597"/>
                      <a:gd name="connsiteY24" fmla="*/ 992842 h 1137264"/>
                      <a:gd name="connsiteX25" fmla="*/ 26324 w 1870597"/>
                      <a:gd name="connsiteY25" fmla="*/ 952310 h 1137264"/>
                      <a:gd name="connsiteX26" fmla="*/ 23825 w 1870597"/>
                      <a:gd name="connsiteY26" fmla="*/ 940275 h 1137264"/>
                      <a:gd name="connsiteX27" fmla="*/ 9839 w 1870597"/>
                      <a:gd name="connsiteY27" fmla="*/ 898006 h 1137264"/>
                      <a:gd name="connsiteX28" fmla="*/ 28983 w 1870597"/>
                      <a:gd name="connsiteY28" fmla="*/ 638482 h 1137264"/>
                      <a:gd name="connsiteX29" fmla="*/ 215769 w 1870597"/>
                      <a:gd name="connsiteY29" fmla="*/ 389536 h 1137264"/>
                      <a:gd name="connsiteX30" fmla="*/ 230292 w 1870597"/>
                      <a:gd name="connsiteY30" fmla="*/ 383503 h 1137264"/>
                      <a:gd name="connsiteX31" fmla="*/ 262062 w 1870597"/>
                      <a:gd name="connsiteY31" fmla="*/ 366967 h 1137264"/>
                      <a:gd name="connsiteX32" fmla="*/ 998884 w 1870597"/>
                      <a:gd name="connsiteY32" fmla="*/ 53719 h 1137264"/>
                      <a:gd name="connsiteX33" fmla="*/ 1303938 w 1870597"/>
                      <a:gd name="connsiteY33" fmla="*/ 0 h 1137264"/>
                      <a:gd name="connsiteX0" fmla="*/ 1303938 w 1870597"/>
                      <a:gd name="connsiteY0" fmla="*/ 0 h 1137264"/>
                      <a:gd name="connsiteX1" fmla="*/ 1466279 w 1870597"/>
                      <a:gd name="connsiteY1" fmla="*/ 13430 h 1137264"/>
                      <a:gd name="connsiteX2" fmla="*/ 1590545 w 1870597"/>
                      <a:gd name="connsiteY2" fmla="*/ 41676 h 1137264"/>
                      <a:gd name="connsiteX3" fmla="*/ 1818883 w 1870597"/>
                      <a:gd name="connsiteY3" fmla="*/ 238257 h 1137264"/>
                      <a:gd name="connsiteX4" fmla="*/ 1854298 w 1870597"/>
                      <a:gd name="connsiteY4" fmla="*/ 537470 h 1137264"/>
                      <a:gd name="connsiteX5" fmla="*/ 1846297 w 1870597"/>
                      <a:gd name="connsiteY5" fmla="*/ 554302 h 1137264"/>
                      <a:gd name="connsiteX6" fmla="*/ 1844730 w 1870597"/>
                      <a:gd name="connsiteY6" fmla="*/ 561844 h 1137264"/>
                      <a:gd name="connsiteX7" fmla="*/ 1836953 w 1870597"/>
                      <a:gd name="connsiteY7" fmla="*/ 573958 h 1137264"/>
                      <a:gd name="connsiteX8" fmla="*/ 1831797 w 1870597"/>
                      <a:gd name="connsiteY8" fmla="*/ 584804 h 1137264"/>
                      <a:gd name="connsiteX9" fmla="*/ 1823072 w 1870597"/>
                      <a:gd name="connsiteY9" fmla="*/ 595577 h 1137264"/>
                      <a:gd name="connsiteX10" fmla="*/ 1817530 w 1870597"/>
                      <a:gd name="connsiteY10" fmla="*/ 604209 h 1137264"/>
                      <a:gd name="connsiteX11" fmla="*/ 1812528 w 1870597"/>
                      <a:gd name="connsiteY11" fmla="*/ 608596 h 1137264"/>
                      <a:gd name="connsiteX12" fmla="*/ 1799995 w 1870597"/>
                      <a:gd name="connsiteY12" fmla="*/ 624071 h 1137264"/>
                      <a:gd name="connsiteX13" fmla="*/ 1759133 w 1870597"/>
                      <a:gd name="connsiteY13" fmla="*/ 653601 h 1137264"/>
                      <a:gd name="connsiteX14" fmla="*/ 1747770 w 1870597"/>
                      <a:gd name="connsiteY14" fmla="*/ 657775 h 1137264"/>
                      <a:gd name="connsiteX15" fmla="*/ 1708727 w 1870597"/>
                      <a:gd name="connsiteY15" fmla="*/ 679837 h 1137264"/>
                      <a:gd name="connsiteX16" fmla="*/ 862787 w 1870597"/>
                      <a:gd name="connsiteY16" fmla="*/ 1070303 h 1137264"/>
                      <a:gd name="connsiteX17" fmla="*/ 162327 w 1870597"/>
                      <a:gd name="connsiteY17" fmla="*/ 1070303 h 1137264"/>
                      <a:gd name="connsiteX18" fmla="*/ 98859 w 1870597"/>
                      <a:gd name="connsiteY18" fmla="*/ 1034439 h 1137264"/>
                      <a:gd name="connsiteX19" fmla="*/ 95442 w 1870597"/>
                      <a:gd name="connsiteY19" fmla="*/ 1031443 h 1137264"/>
                      <a:gd name="connsiteX20" fmla="*/ 84729 w 1870597"/>
                      <a:gd name="connsiteY20" fmla="*/ 1025780 h 1137264"/>
                      <a:gd name="connsiteX21" fmla="*/ 56080 w 1870597"/>
                      <a:gd name="connsiteY21" fmla="*/ 996917 h 1137264"/>
                      <a:gd name="connsiteX22" fmla="*/ 53524 w 1870597"/>
                      <a:gd name="connsiteY22" fmla="*/ 994675 h 1137264"/>
                      <a:gd name="connsiteX23" fmla="*/ 52919 w 1870597"/>
                      <a:gd name="connsiteY23" fmla="*/ 993731 h 1137264"/>
                      <a:gd name="connsiteX24" fmla="*/ 52036 w 1870597"/>
                      <a:gd name="connsiteY24" fmla="*/ 992842 h 1137264"/>
                      <a:gd name="connsiteX25" fmla="*/ 23825 w 1870597"/>
                      <a:gd name="connsiteY25" fmla="*/ 940275 h 1137264"/>
                      <a:gd name="connsiteX26" fmla="*/ 9839 w 1870597"/>
                      <a:gd name="connsiteY26" fmla="*/ 898006 h 1137264"/>
                      <a:gd name="connsiteX27" fmla="*/ 28983 w 1870597"/>
                      <a:gd name="connsiteY27" fmla="*/ 638482 h 1137264"/>
                      <a:gd name="connsiteX28" fmla="*/ 215769 w 1870597"/>
                      <a:gd name="connsiteY28" fmla="*/ 389536 h 1137264"/>
                      <a:gd name="connsiteX29" fmla="*/ 230292 w 1870597"/>
                      <a:gd name="connsiteY29" fmla="*/ 383503 h 1137264"/>
                      <a:gd name="connsiteX30" fmla="*/ 262062 w 1870597"/>
                      <a:gd name="connsiteY30" fmla="*/ 366967 h 1137264"/>
                      <a:gd name="connsiteX31" fmla="*/ 998884 w 1870597"/>
                      <a:gd name="connsiteY31" fmla="*/ 53719 h 1137264"/>
                      <a:gd name="connsiteX32" fmla="*/ 1303938 w 1870597"/>
                      <a:gd name="connsiteY32" fmla="*/ 0 h 1137264"/>
                      <a:gd name="connsiteX0" fmla="*/ 1303938 w 1870597"/>
                      <a:gd name="connsiteY0" fmla="*/ 0 h 1137264"/>
                      <a:gd name="connsiteX1" fmla="*/ 1466279 w 1870597"/>
                      <a:gd name="connsiteY1" fmla="*/ 13430 h 1137264"/>
                      <a:gd name="connsiteX2" fmla="*/ 1590545 w 1870597"/>
                      <a:gd name="connsiteY2" fmla="*/ 41676 h 1137264"/>
                      <a:gd name="connsiteX3" fmla="*/ 1818883 w 1870597"/>
                      <a:gd name="connsiteY3" fmla="*/ 238257 h 1137264"/>
                      <a:gd name="connsiteX4" fmla="*/ 1854298 w 1870597"/>
                      <a:gd name="connsiteY4" fmla="*/ 537470 h 1137264"/>
                      <a:gd name="connsiteX5" fmla="*/ 1846297 w 1870597"/>
                      <a:gd name="connsiteY5" fmla="*/ 554302 h 1137264"/>
                      <a:gd name="connsiteX6" fmla="*/ 1844730 w 1870597"/>
                      <a:gd name="connsiteY6" fmla="*/ 561844 h 1137264"/>
                      <a:gd name="connsiteX7" fmla="*/ 1836953 w 1870597"/>
                      <a:gd name="connsiteY7" fmla="*/ 573958 h 1137264"/>
                      <a:gd name="connsiteX8" fmla="*/ 1831797 w 1870597"/>
                      <a:gd name="connsiteY8" fmla="*/ 584804 h 1137264"/>
                      <a:gd name="connsiteX9" fmla="*/ 1823072 w 1870597"/>
                      <a:gd name="connsiteY9" fmla="*/ 595577 h 1137264"/>
                      <a:gd name="connsiteX10" fmla="*/ 1817530 w 1870597"/>
                      <a:gd name="connsiteY10" fmla="*/ 604209 h 1137264"/>
                      <a:gd name="connsiteX11" fmla="*/ 1812528 w 1870597"/>
                      <a:gd name="connsiteY11" fmla="*/ 608596 h 1137264"/>
                      <a:gd name="connsiteX12" fmla="*/ 1799995 w 1870597"/>
                      <a:gd name="connsiteY12" fmla="*/ 624071 h 1137264"/>
                      <a:gd name="connsiteX13" fmla="*/ 1759133 w 1870597"/>
                      <a:gd name="connsiteY13" fmla="*/ 653601 h 1137264"/>
                      <a:gd name="connsiteX14" fmla="*/ 1747770 w 1870597"/>
                      <a:gd name="connsiteY14" fmla="*/ 657775 h 1137264"/>
                      <a:gd name="connsiteX15" fmla="*/ 1708727 w 1870597"/>
                      <a:gd name="connsiteY15" fmla="*/ 679837 h 1137264"/>
                      <a:gd name="connsiteX16" fmla="*/ 862787 w 1870597"/>
                      <a:gd name="connsiteY16" fmla="*/ 1070303 h 1137264"/>
                      <a:gd name="connsiteX17" fmla="*/ 162327 w 1870597"/>
                      <a:gd name="connsiteY17" fmla="*/ 1070303 h 1137264"/>
                      <a:gd name="connsiteX18" fmla="*/ 98859 w 1870597"/>
                      <a:gd name="connsiteY18" fmla="*/ 1034439 h 1137264"/>
                      <a:gd name="connsiteX19" fmla="*/ 84729 w 1870597"/>
                      <a:gd name="connsiteY19" fmla="*/ 1025780 h 1137264"/>
                      <a:gd name="connsiteX20" fmla="*/ 56080 w 1870597"/>
                      <a:gd name="connsiteY20" fmla="*/ 996917 h 1137264"/>
                      <a:gd name="connsiteX21" fmla="*/ 53524 w 1870597"/>
                      <a:gd name="connsiteY21" fmla="*/ 994675 h 1137264"/>
                      <a:gd name="connsiteX22" fmla="*/ 52919 w 1870597"/>
                      <a:gd name="connsiteY22" fmla="*/ 993731 h 1137264"/>
                      <a:gd name="connsiteX23" fmla="*/ 52036 w 1870597"/>
                      <a:gd name="connsiteY23" fmla="*/ 992842 h 1137264"/>
                      <a:gd name="connsiteX24" fmla="*/ 23825 w 1870597"/>
                      <a:gd name="connsiteY24" fmla="*/ 940275 h 1137264"/>
                      <a:gd name="connsiteX25" fmla="*/ 9839 w 1870597"/>
                      <a:gd name="connsiteY25" fmla="*/ 898006 h 1137264"/>
                      <a:gd name="connsiteX26" fmla="*/ 28983 w 1870597"/>
                      <a:gd name="connsiteY26" fmla="*/ 638482 h 1137264"/>
                      <a:gd name="connsiteX27" fmla="*/ 215769 w 1870597"/>
                      <a:gd name="connsiteY27" fmla="*/ 389536 h 1137264"/>
                      <a:gd name="connsiteX28" fmla="*/ 230292 w 1870597"/>
                      <a:gd name="connsiteY28" fmla="*/ 383503 h 1137264"/>
                      <a:gd name="connsiteX29" fmla="*/ 262062 w 1870597"/>
                      <a:gd name="connsiteY29" fmla="*/ 366967 h 1137264"/>
                      <a:gd name="connsiteX30" fmla="*/ 998884 w 1870597"/>
                      <a:gd name="connsiteY30" fmla="*/ 53719 h 1137264"/>
                      <a:gd name="connsiteX31" fmla="*/ 1303938 w 1870597"/>
                      <a:gd name="connsiteY31" fmla="*/ 0 h 1137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870597" h="1137264">
                        <a:moveTo>
                          <a:pt x="1303938" y="0"/>
                        </a:moveTo>
                        <a:cubicBezTo>
                          <a:pt x="1359142" y="0"/>
                          <a:pt x="1414346" y="4477"/>
                          <a:pt x="1466279" y="13430"/>
                        </a:cubicBezTo>
                        <a:lnTo>
                          <a:pt x="1590545" y="41676"/>
                        </a:lnTo>
                        <a:cubicBezTo>
                          <a:pt x="1677323" y="64440"/>
                          <a:pt x="1763986" y="135065"/>
                          <a:pt x="1818883" y="238257"/>
                        </a:cubicBezTo>
                        <a:cubicBezTo>
                          <a:pt x="1873779" y="341449"/>
                          <a:pt x="1883916" y="452785"/>
                          <a:pt x="1854298" y="537470"/>
                        </a:cubicBezTo>
                        <a:lnTo>
                          <a:pt x="1846297" y="554302"/>
                        </a:lnTo>
                        <a:lnTo>
                          <a:pt x="1844730" y="561844"/>
                        </a:lnTo>
                        <a:lnTo>
                          <a:pt x="1836953" y="573958"/>
                        </a:lnTo>
                        <a:lnTo>
                          <a:pt x="1831797" y="584804"/>
                        </a:lnTo>
                        <a:lnTo>
                          <a:pt x="1823072" y="595577"/>
                        </a:lnTo>
                        <a:lnTo>
                          <a:pt x="1817530" y="604209"/>
                        </a:lnTo>
                        <a:lnTo>
                          <a:pt x="1812528" y="608596"/>
                        </a:lnTo>
                        <a:lnTo>
                          <a:pt x="1799995" y="624071"/>
                        </a:lnTo>
                        <a:cubicBezTo>
                          <a:pt x="1787871" y="635630"/>
                          <a:pt x="1774237" y="645566"/>
                          <a:pt x="1759133" y="653601"/>
                        </a:cubicBezTo>
                        <a:lnTo>
                          <a:pt x="1747770" y="657775"/>
                        </a:lnTo>
                        <a:lnTo>
                          <a:pt x="1708727" y="679837"/>
                        </a:lnTo>
                        <a:lnTo>
                          <a:pt x="862787" y="1070303"/>
                        </a:lnTo>
                        <a:cubicBezTo>
                          <a:pt x="669360" y="1159585"/>
                          <a:pt x="355754" y="1159585"/>
                          <a:pt x="162327" y="1070303"/>
                        </a:cubicBezTo>
                        <a:cubicBezTo>
                          <a:pt x="138149" y="1059143"/>
                          <a:pt x="116993" y="1047116"/>
                          <a:pt x="98859" y="1034439"/>
                        </a:cubicBezTo>
                        <a:lnTo>
                          <a:pt x="84729" y="1025780"/>
                        </a:lnTo>
                        <a:lnTo>
                          <a:pt x="56080" y="996917"/>
                        </a:lnTo>
                        <a:lnTo>
                          <a:pt x="53524" y="994675"/>
                        </a:lnTo>
                        <a:lnTo>
                          <a:pt x="52919" y="993731"/>
                        </a:lnTo>
                        <a:lnTo>
                          <a:pt x="52036" y="992842"/>
                        </a:lnTo>
                        <a:lnTo>
                          <a:pt x="23825" y="940275"/>
                        </a:lnTo>
                        <a:lnTo>
                          <a:pt x="9839" y="898006"/>
                        </a:lnTo>
                        <a:cubicBezTo>
                          <a:pt x="-7471" y="824101"/>
                          <a:pt x="-2458" y="731754"/>
                          <a:pt x="28983" y="638482"/>
                        </a:cubicBezTo>
                        <a:cubicBezTo>
                          <a:pt x="68284" y="521891"/>
                          <a:pt x="139576" y="431449"/>
                          <a:pt x="215769" y="389536"/>
                        </a:cubicBezTo>
                        <a:lnTo>
                          <a:pt x="230292" y="383503"/>
                        </a:lnTo>
                        <a:lnTo>
                          <a:pt x="262062" y="366967"/>
                        </a:lnTo>
                        <a:lnTo>
                          <a:pt x="998884" y="53719"/>
                        </a:lnTo>
                        <a:cubicBezTo>
                          <a:pt x="1083123" y="17906"/>
                          <a:pt x="1193531" y="0"/>
                          <a:pt x="1303938" y="0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ysClr val="window" lastClr="FFFFFF">
                          <a:lumMod val="85000"/>
                        </a:sysClr>
                      </a:gs>
                      <a:gs pos="0">
                        <a:sysClr val="window" lastClr="FFFFFF"/>
                      </a:gs>
                    </a:gsLst>
                    <a:lin ang="5400000" scaled="1"/>
                  </a:gradFill>
                  <a:ln w="12700" cap="flat" cmpd="sng" algn="ctr">
                    <a:solidFill>
                      <a:sysClr val="window" lastClr="FFFFFF">
                        <a:lumMod val="65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07" name="フリーフォーム: 図形 906">
                    <a:extLst>
                      <a:ext uri="{FF2B5EF4-FFF2-40B4-BE49-F238E27FC236}">
                        <a16:creationId xmlns:a16="http://schemas.microsoft.com/office/drawing/2014/main" id="{7DD34D01-B709-4971-A506-7756F456853B}"/>
                      </a:ext>
                    </a:extLst>
                  </p:cNvPr>
                  <p:cNvSpPr/>
                  <p:nvPr/>
                </p:nvSpPr>
                <p:spPr>
                  <a:xfrm>
                    <a:off x="2610899" y="3438128"/>
                    <a:ext cx="1047309" cy="775286"/>
                  </a:xfrm>
                  <a:custGeom>
                    <a:avLst/>
                    <a:gdLst>
                      <a:gd name="connsiteX0" fmla="*/ 1042928 w 1186316"/>
                      <a:gd name="connsiteY0" fmla="*/ 326 h 590746"/>
                      <a:gd name="connsiteX1" fmla="*/ 1156418 w 1186316"/>
                      <a:gd name="connsiteY1" fmla="*/ 87785 h 590746"/>
                      <a:gd name="connsiteX2" fmla="*/ 1183922 w 1186316"/>
                      <a:gd name="connsiteY2" fmla="*/ 168384 h 590746"/>
                      <a:gd name="connsiteX3" fmla="*/ 1156211 w 1186316"/>
                      <a:gd name="connsiteY3" fmla="*/ 224806 h 590746"/>
                      <a:gd name="connsiteX4" fmla="*/ 90909 w 1186316"/>
                      <a:gd name="connsiteY4" fmla="*/ 588352 h 590746"/>
                      <a:gd name="connsiteX5" fmla="*/ 34486 w 1186316"/>
                      <a:gd name="connsiteY5" fmla="*/ 560641 h 590746"/>
                      <a:gd name="connsiteX6" fmla="*/ 6981 w 1186316"/>
                      <a:gd name="connsiteY6" fmla="*/ 480042 h 590746"/>
                      <a:gd name="connsiteX7" fmla="*/ 87786 w 1186316"/>
                      <a:gd name="connsiteY7" fmla="*/ 315516 h 590746"/>
                      <a:gd name="connsiteX8" fmla="*/ 991891 w 1186316"/>
                      <a:gd name="connsiteY8" fmla="*/ 6980 h 590746"/>
                      <a:gd name="connsiteX9" fmla="*/ 1042928 w 1186316"/>
                      <a:gd name="connsiteY9" fmla="*/ 326 h 590746"/>
                      <a:gd name="connsiteX0" fmla="*/ 1141326 w 1284714"/>
                      <a:gd name="connsiteY0" fmla="*/ 326 h 590746"/>
                      <a:gd name="connsiteX1" fmla="*/ 1254816 w 1284714"/>
                      <a:gd name="connsiteY1" fmla="*/ 87785 h 590746"/>
                      <a:gd name="connsiteX2" fmla="*/ 1282320 w 1284714"/>
                      <a:gd name="connsiteY2" fmla="*/ 168384 h 590746"/>
                      <a:gd name="connsiteX3" fmla="*/ 1254609 w 1284714"/>
                      <a:gd name="connsiteY3" fmla="*/ 224806 h 590746"/>
                      <a:gd name="connsiteX4" fmla="*/ 189307 w 1284714"/>
                      <a:gd name="connsiteY4" fmla="*/ 588352 h 590746"/>
                      <a:gd name="connsiteX5" fmla="*/ 132884 w 1284714"/>
                      <a:gd name="connsiteY5" fmla="*/ 560641 h 590746"/>
                      <a:gd name="connsiteX6" fmla="*/ 2565 w 1284714"/>
                      <a:gd name="connsiteY6" fmla="*/ 545543 h 590746"/>
                      <a:gd name="connsiteX7" fmla="*/ 186184 w 1284714"/>
                      <a:gd name="connsiteY7" fmla="*/ 315516 h 590746"/>
                      <a:gd name="connsiteX8" fmla="*/ 1090289 w 1284714"/>
                      <a:gd name="connsiteY8" fmla="*/ 6980 h 590746"/>
                      <a:gd name="connsiteX9" fmla="*/ 1141326 w 1284714"/>
                      <a:gd name="connsiteY9" fmla="*/ 326 h 590746"/>
                      <a:gd name="connsiteX0" fmla="*/ 1141326 w 1284714"/>
                      <a:gd name="connsiteY0" fmla="*/ 326 h 611279"/>
                      <a:gd name="connsiteX1" fmla="*/ 1254816 w 1284714"/>
                      <a:gd name="connsiteY1" fmla="*/ 87785 h 611279"/>
                      <a:gd name="connsiteX2" fmla="*/ 1282320 w 1284714"/>
                      <a:gd name="connsiteY2" fmla="*/ 168384 h 611279"/>
                      <a:gd name="connsiteX3" fmla="*/ 1254609 w 1284714"/>
                      <a:gd name="connsiteY3" fmla="*/ 224806 h 611279"/>
                      <a:gd name="connsiteX4" fmla="*/ 189307 w 1284714"/>
                      <a:gd name="connsiteY4" fmla="*/ 588352 h 611279"/>
                      <a:gd name="connsiteX5" fmla="*/ 2565 w 1284714"/>
                      <a:gd name="connsiteY5" fmla="*/ 545543 h 611279"/>
                      <a:gd name="connsiteX6" fmla="*/ 186184 w 1284714"/>
                      <a:gd name="connsiteY6" fmla="*/ 315516 h 611279"/>
                      <a:gd name="connsiteX7" fmla="*/ 1090289 w 1284714"/>
                      <a:gd name="connsiteY7" fmla="*/ 6980 h 611279"/>
                      <a:gd name="connsiteX8" fmla="*/ 1141326 w 1284714"/>
                      <a:gd name="connsiteY8" fmla="*/ 326 h 611279"/>
                      <a:gd name="connsiteX0" fmla="*/ 1228323 w 1284714"/>
                      <a:gd name="connsiteY0" fmla="*/ 33 h 639806"/>
                      <a:gd name="connsiteX1" fmla="*/ 1254816 w 1284714"/>
                      <a:gd name="connsiteY1" fmla="*/ 116312 h 639806"/>
                      <a:gd name="connsiteX2" fmla="*/ 1282320 w 1284714"/>
                      <a:gd name="connsiteY2" fmla="*/ 196911 h 639806"/>
                      <a:gd name="connsiteX3" fmla="*/ 1254609 w 1284714"/>
                      <a:gd name="connsiteY3" fmla="*/ 253333 h 639806"/>
                      <a:gd name="connsiteX4" fmla="*/ 189307 w 1284714"/>
                      <a:gd name="connsiteY4" fmla="*/ 616879 h 639806"/>
                      <a:gd name="connsiteX5" fmla="*/ 2565 w 1284714"/>
                      <a:gd name="connsiteY5" fmla="*/ 574070 h 639806"/>
                      <a:gd name="connsiteX6" fmla="*/ 186184 w 1284714"/>
                      <a:gd name="connsiteY6" fmla="*/ 344043 h 639806"/>
                      <a:gd name="connsiteX7" fmla="*/ 1090289 w 1284714"/>
                      <a:gd name="connsiteY7" fmla="*/ 35507 h 639806"/>
                      <a:gd name="connsiteX8" fmla="*/ 1228323 w 1284714"/>
                      <a:gd name="connsiteY8" fmla="*/ 33 h 639806"/>
                      <a:gd name="connsiteX0" fmla="*/ 1228323 w 1300807"/>
                      <a:gd name="connsiteY0" fmla="*/ 33 h 639806"/>
                      <a:gd name="connsiteX1" fmla="*/ 1298315 w 1300807"/>
                      <a:gd name="connsiteY1" fmla="*/ 90112 h 639806"/>
                      <a:gd name="connsiteX2" fmla="*/ 1282320 w 1300807"/>
                      <a:gd name="connsiteY2" fmla="*/ 196911 h 639806"/>
                      <a:gd name="connsiteX3" fmla="*/ 1254609 w 1300807"/>
                      <a:gd name="connsiteY3" fmla="*/ 253333 h 639806"/>
                      <a:gd name="connsiteX4" fmla="*/ 189307 w 1300807"/>
                      <a:gd name="connsiteY4" fmla="*/ 616879 h 639806"/>
                      <a:gd name="connsiteX5" fmla="*/ 2565 w 1300807"/>
                      <a:gd name="connsiteY5" fmla="*/ 574070 h 639806"/>
                      <a:gd name="connsiteX6" fmla="*/ 186184 w 1300807"/>
                      <a:gd name="connsiteY6" fmla="*/ 344043 h 639806"/>
                      <a:gd name="connsiteX7" fmla="*/ 1090289 w 1300807"/>
                      <a:gd name="connsiteY7" fmla="*/ 35507 h 639806"/>
                      <a:gd name="connsiteX8" fmla="*/ 1228323 w 1300807"/>
                      <a:gd name="connsiteY8" fmla="*/ 33 h 639806"/>
                      <a:gd name="connsiteX0" fmla="*/ 1228323 w 1351104"/>
                      <a:gd name="connsiteY0" fmla="*/ 33 h 639806"/>
                      <a:gd name="connsiteX1" fmla="*/ 1298315 w 1351104"/>
                      <a:gd name="connsiteY1" fmla="*/ 90112 h 639806"/>
                      <a:gd name="connsiteX2" fmla="*/ 1254609 w 1351104"/>
                      <a:gd name="connsiteY2" fmla="*/ 253333 h 639806"/>
                      <a:gd name="connsiteX3" fmla="*/ 189307 w 1351104"/>
                      <a:gd name="connsiteY3" fmla="*/ 616879 h 639806"/>
                      <a:gd name="connsiteX4" fmla="*/ 2565 w 1351104"/>
                      <a:gd name="connsiteY4" fmla="*/ 574070 h 639806"/>
                      <a:gd name="connsiteX5" fmla="*/ 186184 w 1351104"/>
                      <a:gd name="connsiteY5" fmla="*/ 344043 h 639806"/>
                      <a:gd name="connsiteX6" fmla="*/ 1090289 w 1351104"/>
                      <a:gd name="connsiteY6" fmla="*/ 35507 h 639806"/>
                      <a:gd name="connsiteX7" fmla="*/ 1228323 w 1351104"/>
                      <a:gd name="connsiteY7" fmla="*/ 33 h 639806"/>
                      <a:gd name="connsiteX0" fmla="*/ 1228323 w 1316363"/>
                      <a:gd name="connsiteY0" fmla="*/ 33 h 639806"/>
                      <a:gd name="connsiteX1" fmla="*/ 1298315 w 1316363"/>
                      <a:gd name="connsiteY1" fmla="*/ 90112 h 639806"/>
                      <a:gd name="connsiteX2" fmla="*/ 1254609 w 1316363"/>
                      <a:gd name="connsiteY2" fmla="*/ 253333 h 639806"/>
                      <a:gd name="connsiteX3" fmla="*/ 189307 w 1316363"/>
                      <a:gd name="connsiteY3" fmla="*/ 616879 h 639806"/>
                      <a:gd name="connsiteX4" fmla="*/ 2565 w 1316363"/>
                      <a:gd name="connsiteY4" fmla="*/ 574070 h 639806"/>
                      <a:gd name="connsiteX5" fmla="*/ 186184 w 1316363"/>
                      <a:gd name="connsiteY5" fmla="*/ 344043 h 639806"/>
                      <a:gd name="connsiteX6" fmla="*/ 1090289 w 1316363"/>
                      <a:gd name="connsiteY6" fmla="*/ 35507 h 639806"/>
                      <a:gd name="connsiteX7" fmla="*/ 1228323 w 1316363"/>
                      <a:gd name="connsiteY7" fmla="*/ 33 h 639806"/>
                      <a:gd name="connsiteX0" fmla="*/ 1228323 w 1299061"/>
                      <a:gd name="connsiteY0" fmla="*/ 33 h 639806"/>
                      <a:gd name="connsiteX1" fmla="*/ 1298315 w 1299061"/>
                      <a:gd name="connsiteY1" fmla="*/ 90112 h 639806"/>
                      <a:gd name="connsiteX2" fmla="*/ 1195293 w 1299061"/>
                      <a:gd name="connsiteY2" fmla="*/ 276914 h 639806"/>
                      <a:gd name="connsiteX3" fmla="*/ 189307 w 1299061"/>
                      <a:gd name="connsiteY3" fmla="*/ 616879 h 639806"/>
                      <a:gd name="connsiteX4" fmla="*/ 2565 w 1299061"/>
                      <a:gd name="connsiteY4" fmla="*/ 574070 h 639806"/>
                      <a:gd name="connsiteX5" fmla="*/ 186184 w 1299061"/>
                      <a:gd name="connsiteY5" fmla="*/ 344043 h 639806"/>
                      <a:gd name="connsiteX6" fmla="*/ 1090289 w 1299061"/>
                      <a:gd name="connsiteY6" fmla="*/ 35507 h 639806"/>
                      <a:gd name="connsiteX7" fmla="*/ 1228323 w 1299061"/>
                      <a:gd name="connsiteY7" fmla="*/ 33 h 639806"/>
                      <a:gd name="connsiteX0" fmla="*/ 1228323 w 1304399"/>
                      <a:gd name="connsiteY0" fmla="*/ 33 h 639806"/>
                      <a:gd name="connsiteX1" fmla="*/ 1298315 w 1304399"/>
                      <a:gd name="connsiteY1" fmla="*/ 90112 h 639806"/>
                      <a:gd name="connsiteX2" fmla="*/ 1195293 w 1304399"/>
                      <a:gd name="connsiteY2" fmla="*/ 276914 h 639806"/>
                      <a:gd name="connsiteX3" fmla="*/ 189307 w 1304399"/>
                      <a:gd name="connsiteY3" fmla="*/ 616879 h 639806"/>
                      <a:gd name="connsiteX4" fmla="*/ 2565 w 1304399"/>
                      <a:gd name="connsiteY4" fmla="*/ 574070 h 639806"/>
                      <a:gd name="connsiteX5" fmla="*/ 186184 w 1304399"/>
                      <a:gd name="connsiteY5" fmla="*/ 344043 h 639806"/>
                      <a:gd name="connsiteX6" fmla="*/ 1090289 w 1304399"/>
                      <a:gd name="connsiteY6" fmla="*/ 35507 h 639806"/>
                      <a:gd name="connsiteX7" fmla="*/ 1228323 w 1304399"/>
                      <a:gd name="connsiteY7" fmla="*/ 33 h 639806"/>
                      <a:gd name="connsiteX0" fmla="*/ 1228323 w 1304399"/>
                      <a:gd name="connsiteY0" fmla="*/ 0 h 639773"/>
                      <a:gd name="connsiteX1" fmla="*/ 1298315 w 1304399"/>
                      <a:gd name="connsiteY1" fmla="*/ 90079 h 639773"/>
                      <a:gd name="connsiteX2" fmla="*/ 1195293 w 1304399"/>
                      <a:gd name="connsiteY2" fmla="*/ 276881 h 639773"/>
                      <a:gd name="connsiteX3" fmla="*/ 189307 w 1304399"/>
                      <a:gd name="connsiteY3" fmla="*/ 616846 h 639773"/>
                      <a:gd name="connsiteX4" fmla="*/ 2565 w 1304399"/>
                      <a:gd name="connsiteY4" fmla="*/ 574037 h 639773"/>
                      <a:gd name="connsiteX5" fmla="*/ 186184 w 1304399"/>
                      <a:gd name="connsiteY5" fmla="*/ 344010 h 639773"/>
                      <a:gd name="connsiteX6" fmla="*/ 1228323 w 1304399"/>
                      <a:gd name="connsiteY6" fmla="*/ 0 h 6397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04399" h="639773">
                        <a:moveTo>
                          <a:pt x="1228323" y="0"/>
                        </a:moveTo>
                        <a:cubicBezTo>
                          <a:pt x="1278705" y="3597"/>
                          <a:pt x="1283458" y="46043"/>
                          <a:pt x="1298315" y="90079"/>
                        </a:cubicBezTo>
                        <a:cubicBezTo>
                          <a:pt x="1316536" y="144086"/>
                          <a:pt x="1297086" y="246728"/>
                          <a:pt x="1195293" y="276881"/>
                        </a:cubicBezTo>
                        <a:cubicBezTo>
                          <a:pt x="1093500" y="307034"/>
                          <a:pt x="544408" y="495664"/>
                          <a:pt x="189307" y="616846"/>
                        </a:cubicBezTo>
                        <a:cubicBezTo>
                          <a:pt x="-19367" y="670302"/>
                          <a:pt x="3086" y="619510"/>
                          <a:pt x="2565" y="574037"/>
                        </a:cubicBezTo>
                        <a:cubicBezTo>
                          <a:pt x="-20554" y="506291"/>
                          <a:pt x="118437" y="367129"/>
                          <a:pt x="186184" y="344010"/>
                        </a:cubicBezTo>
                        <a:lnTo>
                          <a:pt x="1228323" y="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05" name="フリーフォーム: 図形 904">
                  <a:extLst>
                    <a:ext uri="{FF2B5EF4-FFF2-40B4-BE49-F238E27FC236}">
                      <a16:creationId xmlns:a16="http://schemas.microsoft.com/office/drawing/2014/main" id="{691FB742-F178-485E-A43E-46DBFC8D0D71}"/>
                    </a:ext>
                  </a:extLst>
                </p:cNvPr>
                <p:cNvSpPr/>
                <p:nvPr/>
              </p:nvSpPr>
              <p:spPr>
                <a:xfrm>
                  <a:off x="2416006" y="3262314"/>
                  <a:ext cx="858214" cy="502442"/>
                </a:xfrm>
                <a:custGeom>
                  <a:avLst/>
                  <a:gdLst>
                    <a:gd name="connsiteX0" fmla="*/ 197446 w 1023365"/>
                    <a:gd name="connsiteY0" fmla="*/ 776739 h 1075986"/>
                    <a:gd name="connsiteX1" fmla="*/ 152983 w 1023365"/>
                    <a:gd name="connsiteY1" fmla="*/ 838499 h 1075986"/>
                    <a:gd name="connsiteX2" fmla="*/ 93591 w 1023365"/>
                    <a:gd name="connsiteY2" fmla="*/ 887404 h 1075986"/>
                    <a:gd name="connsiteX3" fmla="*/ 130637 w 1023365"/>
                    <a:gd name="connsiteY3" fmla="*/ 911601 h 1075986"/>
                    <a:gd name="connsiteX4" fmla="*/ 173168 w 1023365"/>
                    <a:gd name="connsiteY4" fmla="*/ 947442 h 1075986"/>
                    <a:gd name="connsiteX5" fmla="*/ 211692 w 1023365"/>
                    <a:gd name="connsiteY5" fmla="*/ 987560 h 1075986"/>
                    <a:gd name="connsiteX6" fmla="*/ 238238 w 1023365"/>
                    <a:gd name="connsiteY6" fmla="*/ 1022957 h 1075986"/>
                    <a:gd name="connsiteX7" fmla="*/ 283189 w 1023365"/>
                    <a:gd name="connsiteY7" fmla="*/ 960520 h 1075986"/>
                    <a:gd name="connsiteX8" fmla="*/ 341661 w 1023365"/>
                    <a:gd name="connsiteY8" fmla="*/ 912373 h 1075986"/>
                    <a:gd name="connsiteX9" fmla="*/ 304747 w 1023365"/>
                    <a:gd name="connsiteY9" fmla="*/ 888263 h 1075986"/>
                    <a:gd name="connsiteX10" fmla="*/ 262216 w 1023365"/>
                    <a:gd name="connsiteY10" fmla="*/ 852421 h 1075986"/>
                    <a:gd name="connsiteX11" fmla="*/ 208356 w 1023365"/>
                    <a:gd name="connsiteY11" fmla="*/ 793222 h 1075986"/>
                    <a:gd name="connsiteX12" fmla="*/ 160125 w 1023365"/>
                    <a:gd name="connsiteY12" fmla="*/ 537373 h 1075986"/>
                    <a:gd name="connsiteX13" fmla="*/ 367479 w 1023365"/>
                    <a:gd name="connsiteY13" fmla="*/ 680600 h 1075986"/>
                    <a:gd name="connsiteX14" fmla="*/ 523848 w 1023365"/>
                    <a:gd name="connsiteY14" fmla="*/ 878231 h 1075986"/>
                    <a:gd name="connsiteX15" fmla="*/ 316494 w 1023365"/>
                    <a:gd name="connsiteY15" fmla="*/ 735005 h 1075986"/>
                    <a:gd name="connsiteX16" fmla="*/ 267420 w 1023365"/>
                    <a:gd name="connsiteY16" fmla="*/ 686152 h 1075986"/>
                    <a:gd name="connsiteX17" fmla="*/ 260698 w 1023365"/>
                    <a:gd name="connsiteY17" fmla="*/ 692286 h 1075986"/>
                    <a:gd name="connsiteX18" fmla="*/ 217379 w 1023365"/>
                    <a:gd name="connsiteY18" fmla="*/ 719555 h 1075986"/>
                    <a:gd name="connsiteX19" fmla="*/ 204764 w 1023365"/>
                    <a:gd name="connsiteY19" fmla="*/ 725686 h 1075986"/>
                    <a:gd name="connsiteX20" fmla="*/ 207195 w 1023365"/>
                    <a:gd name="connsiteY20" fmla="*/ 726129 h 1075986"/>
                    <a:gd name="connsiteX21" fmla="*/ 207421 w 1023365"/>
                    <a:gd name="connsiteY21" fmla="*/ 727033 h 1075986"/>
                    <a:gd name="connsiteX22" fmla="*/ 232113 w 1023365"/>
                    <a:gd name="connsiteY22" fmla="*/ 736989 h 1075986"/>
                    <a:gd name="connsiteX23" fmla="*/ 313201 w 1023365"/>
                    <a:gd name="connsiteY23" fmla="*/ 798015 h 1075986"/>
                    <a:gd name="connsiteX24" fmla="*/ 379357 w 1023365"/>
                    <a:gd name="connsiteY24" fmla="*/ 874977 h 1075986"/>
                    <a:gd name="connsiteX25" fmla="*/ 390891 w 1023365"/>
                    <a:gd name="connsiteY25" fmla="*/ 898970 h 1075986"/>
                    <a:gd name="connsiteX26" fmla="*/ 391807 w 1023365"/>
                    <a:gd name="connsiteY26" fmla="*/ 899136 h 1075986"/>
                    <a:gd name="connsiteX27" fmla="*/ 392714 w 1023365"/>
                    <a:gd name="connsiteY27" fmla="*/ 902761 h 1075986"/>
                    <a:gd name="connsiteX28" fmla="*/ 393567 w 1023365"/>
                    <a:gd name="connsiteY28" fmla="*/ 904535 h 1075986"/>
                    <a:gd name="connsiteX29" fmla="*/ 393454 w 1023365"/>
                    <a:gd name="connsiteY29" fmla="*/ 905717 h 1075986"/>
                    <a:gd name="connsiteX30" fmla="*/ 395998 w 1023365"/>
                    <a:gd name="connsiteY30" fmla="*/ 915887 h 1075986"/>
                    <a:gd name="connsiteX31" fmla="*/ 337595 w 1023365"/>
                    <a:gd name="connsiteY31" fmla="*/ 1011506 h 1075986"/>
                    <a:gd name="connsiteX32" fmla="*/ 245963 w 1023365"/>
                    <a:gd name="connsiteY32" fmla="*/ 1075986 h 1075986"/>
                    <a:gd name="connsiteX33" fmla="*/ 237733 w 1023365"/>
                    <a:gd name="connsiteY33" fmla="*/ 1074485 h 1075986"/>
                    <a:gd name="connsiteX34" fmla="*/ 233687 w 1023365"/>
                    <a:gd name="connsiteY34" fmla="*/ 1075139 h 1075986"/>
                    <a:gd name="connsiteX35" fmla="*/ 122182 w 1023365"/>
                    <a:gd name="connsiteY35" fmla="*/ 1001848 h 1075986"/>
                    <a:gd name="connsiteX36" fmla="*/ 41816 w 1023365"/>
                    <a:gd name="connsiteY36" fmla="*/ 895329 h 1075986"/>
                    <a:gd name="connsiteX37" fmla="*/ 42205 w 1023365"/>
                    <a:gd name="connsiteY37" fmla="*/ 891254 h 1075986"/>
                    <a:gd name="connsiteX38" fmla="*/ 40173 w 1023365"/>
                    <a:gd name="connsiteY38" fmla="*/ 883133 h 1075986"/>
                    <a:gd name="connsiteX39" fmla="*/ 98577 w 1023365"/>
                    <a:gd name="connsiteY39" fmla="*/ 787513 h 1075986"/>
                    <a:gd name="connsiteX40" fmla="*/ 139734 w 1023365"/>
                    <a:gd name="connsiteY40" fmla="*/ 753623 h 1075986"/>
                    <a:gd name="connsiteX41" fmla="*/ 53955 w 1023365"/>
                    <a:gd name="connsiteY41" fmla="*/ 780944 h 1075986"/>
                    <a:gd name="connsiteX42" fmla="*/ 747 w 1023365"/>
                    <a:gd name="connsiteY42" fmla="*/ 775076 h 1075986"/>
                    <a:gd name="connsiteX43" fmla="*/ 132243 w 1023365"/>
                    <a:gd name="connsiteY43" fmla="*/ 678123 h 1075986"/>
                    <a:gd name="connsiteX44" fmla="*/ 230519 w 1023365"/>
                    <a:gd name="connsiteY44" fmla="*/ 646823 h 1075986"/>
                    <a:gd name="connsiteX45" fmla="*/ 195364 w 1023365"/>
                    <a:gd name="connsiteY45" fmla="*/ 606526 h 1075986"/>
                    <a:gd name="connsiteX46" fmla="*/ 160125 w 1023365"/>
                    <a:gd name="connsiteY46" fmla="*/ 537373 h 1075986"/>
                    <a:gd name="connsiteX47" fmla="*/ 471130 w 1023365"/>
                    <a:gd name="connsiteY47" fmla="*/ 205506 h 1075986"/>
                    <a:gd name="connsiteX48" fmla="*/ 678484 w 1023365"/>
                    <a:gd name="connsiteY48" fmla="*/ 348732 h 1075986"/>
                    <a:gd name="connsiteX49" fmla="*/ 834853 w 1023365"/>
                    <a:gd name="connsiteY49" fmla="*/ 546364 h 1075986"/>
                    <a:gd name="connsiteX50" fmla="*/ 700290 w 1023365"/>
                    <a:gd name="connsiteY50" fmla="*/ 467338 h 1075986"/>
                    <a:gd name="connsiteX51" fmla="*/ 629386 w 1023365"/>
                    <a:gd name="connsiteY51" fmla="*/ 404802 h 1075986"/>
                    <a:gd name="connsiteX52" fmla="*/ 617026 w 1023365"/>
                    <a:gd name="connsiteY52" fmla="*/ 414810 h 1075986"/>
                    <a:gd name="connsiteX53" fmla="*/ 589449 w 1023365"/>
                    <a:gd name="connsiteY53" fmla="*/ 431075 h 1075986"/>
                    <a:gd name="connsiteX54" fmla="*/ 595984 w 1023365"/>
                    <a:gd name="connsiteY54" fmla="*/ 436766 h 1075986"/>
                    <a:gd name="connsiteX55" fmla="*/ 723736 w 1023365"/>
                    <a:gd name="connsiteY55" fmla="*/ 597283 h 1075986"/>
                    <a:gd name="connsiteX56" fmla="*/ 723531 w 1023365"/>
                    <a:gd name="connsiteY56" fmla="*/ 598107 h 1075986"/>
                    <a:gd name="connsiteX57" fmla="*/ 724059 w 1023365"/>
                    <a:gd name="connsiteY57" fmla="*/ 598380 h 1075986"/>
                    <a:gd name="connsiteX58" fmla="*/ 599641 w 1023365"/>
                    <a:gd name="connsiteY58" fmla="*/ 692298 h 1075986"/>
                    <a:gd name="connsiteX59" fmla="*/ 462489 w 1023365"/>
                    <a:gd name="connsiteY59" fmla="*/ 726339 h 1075986"/>
                    <a:gd name="connsiteX60" fmla="*/ 462260 w 1023365"/>
                    <a:gd name="connsiteY60" fmla="*/ 726220 h 1075986"/>
                    <a:gd name="connsiteX61" fmla="*/ 460149 w 1023365"/>
                    <a:gd name="connsiteY61" fmla="*/ 728231 h 1075986"/>
                    <a:gd name="connsiteX62" fmla="*/ 415532 w 1023365"/>
                    <a:gd name="connsiteY62" fmla="*/ 670390 h 1075986"/>
                    <a:gd name="connsiteX63" fmla="*/ 421978 w 1023365"/>
                    <a:gd name="connsiteY63" fmla="*/ 597626 h 1075986"/>
                    <a:gd name="connsiteX64" fmla="*/ 466594 w 1023365"/>
                    <a:gd name="connsiteY64" fmla="*/ 655466 h 1075986"/>
                    <a:gd name="connsiteX65" fmla="*/ 469887 w 1023365"/>
                    <a:gd name="connsiteY65" fmla="*/ 681926 h 1075986"/>
                    <a:gd name="connsiteX66" fmla="*/ 476192 w 1023365"/>
                    <a:gd name="connsiteY66" fmla="*/ 675989 h 1075986"/>
                    <a:gd name="connsiteX67" fmla="*/ 570255 w 1023365"/>
                    <a:gd name="connsiteY67" fmla="*/ 623771 h 1075986"/>
                    <a:gd name="connsiteX68" fmla="*/ 672924 w 1023365"/>
                    <a:gd name="connsiteY68" fmla="*/ 591624 h 1075986"/>
                    <a:gd name="connsiteX69" fmla="*/ 674566 w 1023365"/>
                    <a:gd name="connsiteY69" fmla="*/ 591535 h 1075986"/>
                    <a:gd name="connsiteX70" fmla="*/ 659363 w 1023365"/>
                    <a:gd name="connsiteY70" fmla="*/ 583384 h 1075986"/>
                    <a:gd name="connsiteX71" fmla="*/ 544998 w 1023365"/>
                    <a:gd name="connsiteY71" fmla="*/ 491172 h 1075986"/>
                    <a:gd name="connsiteX72" fmla="*/ 520757 w 1023365"/>
                    <a:gd name="connsiteY72" fmla="*/ 466742 h 1075986"/>
                    <a:gd name="connsiteX73" fmla="*/ 494184 w 1023365"/>
                    <a:gd name="connsiteY73" fmla="*/ 479368 h 1075986"/>
                    <a:gd name="connsiteX74" fmla="*/ 299679 w 1023365"/>
                    <a:gd name="connsiteY74" fmla="*/ 522213 h 1075986"/>
                    <a:gd name="connsiteX75" fmla="*/ 464798 w 1023365"/>
                    <a:gd name="connsiteY75" fmla="*/ 410841 h 1075986"/>
                    <a:gd name="connsiteX76" fmla="*/ 467870 w 1023365"/>
                    <a:gd name="connsiteY76" fmla="*/ 409662 h 1075986"/>
                    <a:gd name="connsiteX77" fmla="*/ 445566 w 1023365"/>
                    <a:gd name="connsiteY77" fmla="*/ 383026 h 1075986"/>
                    <a:gd name="connsiteX78" fmla="*/ 419313 w 1023365"/>
                    <a:gd name="connsiteY78" fmla="*/ 322295 h 1075986"/>
                    <a:gd name="connsiteX79" fmla="*/ 535135 w 1023365"/>
                    <a:gd name="connsiteY79" fmla="*/ 383759 h 1075986"/>
                    <a:gd name="connsiteX80" fmla="*/ 535193 w 1023365"/>
                    <a:gd name="connsiteY80" fmla="*/ 383808 h 1075986"/>
                    <a:gd name="connsiteX81" fmla="*/ 535942 w 1023365"/>
                    <a:gd name="connsiteY81" fmla="*/ 383520 h 1075986"/>
                    <a:gd name="connsiteX82" fmla="*/ 591816 w 1023365"/>
                    <a:gd name="connsiteY82" fmla="*/ 367615 h 1075986"/>
                    <a:gd name="connsiteX83" fmla="*/ 558713 w 1023365"/>
                    <a:gd name="connsiteY83" fmla="*/ 334661 h 1075986"/>
                    <a:gd name="connsiteX84" fmla="*/ 471130 w 1023365"/>
                    <a:gd name="connsiteY84" fmla="*/ 205506 h 1075986"/>
                    <a:gd name="connsiteX85" fmla="*/ 982920 w 1023365"/>
                    <a:gd name="connsiteY85" fmla="*/ 1879 h 1075986"/>
                    <a:gd name="connsiteX86" fmla="*/ 998037 w 1023365"/>
                    <a:gd name="connsiteY86" fmla="*/ 1960 h 1075986"/>
                    <a:gd name="connsiteX87" fmla="*/ 927622 w 1023365"/>
                    <a:gd name="connsiteY87" fmla="*/ 127336 h 1075986"/>
                    <a:gd name="connsiteX88" fmla="*/ 888146 w 1023365"/>
                    <a:gd name="connsiteY88" fmla="*/ 172342 h 1075986"/>
                    <a:gd name="connsiteX89" fmla="*/ 933980 w 1023365"/>
                    <a:gd name="connsiteY89" fmla="*/ 217972 h 1075986"/>
                    <a:gd name="connsiteX90" fmla="*/ 1021564 w 1023365"/>
                    <a:gd name="connsiteY90" fmla="*/ 347127 h 1075986"/>
                    <a:gd name="connsiteX91" fmla="*/ 887002 w 1023365"/>
                    <a:gd name="connsiteY91" fmla="*/ 268101 h 1075986"/>
                    <a:gd name="connsiteX92" fmla="*/ 838143 w 1023365"/>
                    <a:gd name="connsiteY92" fmla="*/ 225010 h 1075986"/>
                    <a:gd name="connsiteX93" fmla="*/ 805918 w 1023365"/>
                    <a:gd name="connsiteY93" fmla="*/ 257204 h 1075986"/>
                    <a:gd name="connsiteX94" fmla="*/ 685371 w 1023365"/>
                    <a:gd name="connsiteY94" fmla="*/ 335600 h 1075986"/>
                    <a:gd name="connsiteX95" fmla="*/ 755787 w 1023365"/>
                    <a:gd name="connsiteY95" fmla="*/ 210225 h 1075986"/>
                    <a:gd name="connsiteX96" fmla="*/ 785982 w 1023365"/>
                    <a:gd name="connsiteY96" fmla="*/ 175801 h 1075986"/>
                    <a:gd name="connsiteX97" fmla="*/ 745425 w 1023365"/>
                    <a:gd name="connsiteY97" fmla="*/ 135424 h 1075986"/>
                    <a:gd name="connsiteX98" fmla="*/ 657841 w 1023365"/>
                    <a:gd name="connsiteY98" fmla="*/ 6269 h 1075986"/>
                    <a:gd name="connsiteX99" fmla="*/ 792403 w 1023365"/>
                    <a:gd name="connsiteY99" fmla="*/ 85294 h 1075986"/>
                    <a:gd name="connsiteX100" fmla="*/ 834971 w 1023365"/>
                    <a:gd name="connsiteY100" fmla="*/ 122837 h 1075986"/>
                    <a:gd name="connsiteX101" fmla="*/ 877491 w 1023365"/>
                    <a:gd name="connsiteY101" fmla="*/ 80357 h 1075986"/>
                    <a:gd name="connsiteX102" fmla="*/ 982920 w 1023365"/>
                    <a:gd name="connsiteY102" fmla="*/ 1879 h 1075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</a:cxnLst>
                  <a:rect l="l" t="t" r="r" b="b"/>
                  <a:pathLst>
                    <a:path w="1023365" h="1075986">
                      <a:moveTo>
                        <a:pt x="197446" y="776739"/>
                      </a:moveTo>
                      <a:lnTo>
                        <a:pt x="152983" y="838499"/>
                      </a:lnTo>
                      <a:lnTo>
                        <a:pt x="93591" y="887404"/>
                      </a:lnTo>
                      <a:lnTo>
                        <a:pt x="130637" y="911601"/>
                      </a:lnTo>
                      <a:cubicBezTo>
                        <a:pt x="144384" y="921898"/>
                        <a:pt x="158792" y="933970"/>
                        <a:pt x="173168" y="947442"/>
                      </a:cubicBezTo>
                      <a:cubicBezTo>
                        <a:pt x="187543" y="960914"/>
                        <a:pt x="200525" y="974509"/>
                        <a:pt x="211692" y="987560"/>
                      </a:cubicBezTo>
                      <a:lnTo>
                        <a:pt x="238238" y="1022957"/>
                      </a:lnTo>
                      <a:lnTo>
                        <a:pt x="283189" y="960520"/>
                      </a:lnTo>
                      <a:lnTo>
                        <a:pt x="341661" y="912373"/>
                      </a:lnTo>
                      <a:lnTo>
                        <a:pt x="304747" y="888263"/>
                      </a:lnTo>
                      <a:cubicBezTo>
                        <a:pt x="290999" y="877966"/>
                        <a:pt x="276591" y="865893"/>
                        <a:pt x="262216" y="852421"/>
                      </a:cubicBezTo>
                      <a:cubicBezTo>
                        <a:pt x="240652" y="832213"/>
                        <a:pt x="222225" y="811728"/>
                        <a:pt x="208356" y="793222"/>
                      </a:cubicBezTo>
                      <a:close/>
                      <a:moveTo>
                        <a:pt x="160125" y="537373"/>
                      </a:moveTo>
                      <a:cubicBezTo>
                        <a:pt x="174204" y="522350"/>
                        <a:pt x="267040" y="586474"/>
                        <a:pt x="367479" y="680600"/>
                      </a:cubicBezTo>
                      <a:cubicBezTo>
                        <a:pt x="467918" y="774725"/>
                        <a:pt x="537927" y="863207"/>
                        <a:pt x="523848" y="878231"/>
                      </a:cubicBezTo>
                      <a:cubicBezTo>
                        <a:pt x="509768" y="893255"/>
                        <a:pt x="416933" y="829130"/>
                        <a:pt x="316494" y="735005"/>
                      </a:cubicBezTo>
                      <a:lnTo>
                        <a:pt x="267420" y="686152"/>
                      </a:lnTo>
                      <a:lnTo>
                        <a:pt x="260698" y="692286"/>
                      </a:lnTo>
                      <a:cubicBezTo>
                        <a:pt x="248800" y="701058"/>
                        <a:pt x="234126" y="710321"/>
                        <a:pt x="217379" y="719555"/>
                      </a:cubicBezTo>
                      <a:lnTo>
                        <a:pt x="204764" y="725686"/>
                      </a:lnTo>
                      <a:lnTo>
                        <a:pt x="207195" y="726129"/>
                      </a:lnTo>
                      <a:lnTo>
                        <a:pt x="207421" y="727033"/>
                      </a:lnTo>
                      <a:lnTo>
                        <a:pt x="232113" y="736989"/>
                      </a:lnTo>
                      <a:cubicBezTo>
                        <a:pt x="255567" y="749723"/>
                        <a:pt x="284450" y="771072"/>
                        <a:pt x="313201" y="798015"/>
                      </a:cubicBezTo>
                      <a:cubicBezTo>
                        <a:pt x="341952" y="824959"/>
                        <a:pt x="365128" y="852397"/>
                        <a:pt x="379357" y="874977"/>
                      </a:cubicBezTo>
                      <a:lnTo>
                        <a:pt x="390891" y="898970"/>
                      </a:lnTo>
                      <a:lnTo>
                        <a:pt x="391807" y="899136"/>
                      </a:lnTo>
                      <a:lnTo>
                        <a:pt x="392714" y="902761"/>
                      </a:lnTo>
                      <a:lnTo>
                        <a:pt x="393567" y="904535"/>
                      </a:lnTo>
                      <a:lnTo>
                        <a:pt x="393454" y="905717"/>
                      </a:lnTo>
                      <a:lnTo>
                        <a:pt x="395998" y="915887"/>
                      </a:lnTo>
                      <a:cubicBezTo>
                        <a:pt x="393402" y="938224"/>
                        <a:pt x="371319" y="975520"/>
                        <a:pt x="337595" y="1011506"/>
                      </a:cubicBezTo>
                      <a:cubicBezTo>
                        <a:pt x="303871" y="1047492"/>
                        <a:pt x="268086" y="1071947"/>
                        <a:pt x="245963" y="1075986"/>
                      </a:cubicBezTo>
                      <a:lnTo>
                        <a:pt x="237733" y="1074485"/>
                      </a:lnTo>
                      <a:lnTo>
                        <a:pt x="233687" y="1075139"/>
                      </a:lnTo>
                      <a:cubicBezTo>
                        <a:pt x="208731" y="1070090"/>
                        <a:pt x="165309" y="1042263"/>
                        <a:pt x="122182" y="1001848"/>
                      </a:cubicBezTo>
                      <a:cubicBezTo>
                        <a:pt x="79055" y="961432"/>
                        <a:pt x="48472" y="919906"/>
                        <a:pt x="41816" y="895329"/>
                      </a:cubicBezTo>
                      <a:lnTo>
                        <a:pt x="42205" y="891254"/>
                      </a:lnTo>
                      <a:lnTo>
                        <a:pt x="40173" y="883133"/>
                      </a:lnTo>
                      <a:cubicBezTo>
                        <a:pt x="42770" y="860795"/>
                        <a:pt x="64853" y="823499"/>
                        <a:pt x="98577" y="787513"/>
                      </a:cubicBezTo>
                      <a:lnTo>
                        <a:pt x="139734" y="753623"/>
                      </a:lnTo>
                      <a:lnTo>
                        <a:pt x="53955" y="780944"/>
                      </a:lnTo>
                      <a:cubicBezTo>
                        <a:pt x="24841" y="786087"/>
                        <a:pt x="4805" y="784539"/>
                        <a:pt x="747" y="775076"/>
                      </a:cubicBezTo>
                      <a:cubicBezTo>
                        <a:pt x="-7368" y="756153"/>
                        <a:pt x="51505" y="712746"/>
                        <a:pt x="132243" y="678123"/>
                      </a:cubicBezTo>
                      <a:lnTo>
                        <a:pt x="230519" y="646823"/>
                      </a:lnTo>
                      <a:lnTo>
                        <a:pt x="195364" y="606526"/>
                      </a:lnTo>
                      <a:cubicBezTo>
                        <a:pt x="167068" y="570762"/>
                        <a:pt x="153085" y="544885"/>
                        <a:pt x="160125" y="537373"/>
                      </a:cubicBezTo>
                      <a:close/>
                      <a:moveTo>
                        <a:pt x="471130" y="205506"/>
                      </a:moveTo>
                      <a:cubicBezTo>
                        <a:pt x="485209" y="190482"/>
                        <a:pt x="578045" y="254607"/>
                        <a:pt x="678484" y="348732"/>
                      </a:cubicBezTo>
                      <a:cubicBezTo>
                        <a:pt x="778923" y="442857"/>
                        <a:pt x="848932" y="531340"/>
                        <a:pt x="834853" y="546364"/>
                      </a:cubicBezTo>
                      <a:cubicBezTo>
                        <a:pt x="824294" y="557631"/>
                        <a:pt x="769433" y="524378"/>
                        <a:pt x="700290" y="467338"/>
                      </a:cubicBezTo>
                      <a:lnTo>
                        <a:pt x="629386" y="404802"/>
                      </a:lnTo>
                      <a:lnTo>
                        <a:pt x="617026" y="414810"/>
                      </a:lnTo>
                      <a:lnTo>
                        <a:pt x="589449" y="431075"/>
                      </a:lnTo>
                      <a:lnTo>
                        <a:pt x="595984" y="436766"/>
                      </a:lnTo>
                      <a:cubicBezTo>
                        <a:pt x="669040" y="505231"/>
                        <a:pt x="721255" y="571676"/>
                        <a:pt x="723736" y="597283"/>
                      </a:cubicBezTo>
                      <a:lnTo>
                        <a:pt x="723531" y="598107"/>
                      </a:lnTo>
                      <a:lnTo>
                        <a:pt x="724059" y="598380"/>
                      </a:lnTo>
                      <a:cubicBezTo>
                        <a:pt x="732174" y="617304"/>
                        <a:pt x="676469" y="659352"/>
                        <a:pt x="599641" y="692298"/>
                      </a:cubicBezTo>
                      <a:cubicBezTo>
                        <a:pt x="542019" y="717008"/>
                        <a:pt x="488879" y="729580"/>
                        <a:pt x="462489" y="726339"/>
                      </a:cubicBezTo>
                      <a:lnTo>
                        <a:pt x="462260" y="726220"/>
                      </a:lnTo>
                      <a:lnTo>
                        <a:pt x="460149" y="728231"/>
                      </a:lnTo>
                      <a:cubicBezTo>
                        <a:pt x="446049" y="732352"/>
                        <a:pt x="426073" y="706456"/>
                        <a:pt x="415532" y="670390"/>
                      </a:cubicBezTo>
                      <a:cubicBezTo>
                        <a:pt x="404991" y="634325"/>
                        <a:pt x="407877" y="601747"/>
                        <a:pt x="421978" y="597626"/>
                      </a:cubicBezTo>
                      <a:cubicBezTo>
                        <a:pt x="436078" y="593505"/>
                        <a:pt x="456054" y="619401"/>
                        <a:pt x="466594" y="655466"/>
                      </a:cubicBezTo>
                      <a:lnTo>
                        <a:pt x="469887" y="681926"/>
                      </a:lnTo>
                      <a:lnTo>
                        <a:pt x="476192" y="675989"/>
                      </a:lnTo>
                      <a:cubicBezTo>
                        <a:pt x="498707" y="658993"/>
                        <a:pt x="531841" y="640245"/>
                        <a:pt x="570255" y="623771"/>
                      </a:cubicBezTo>
                      <a:cubicBezTo>
                        <a:pt x="608668" y="607298"/>
                        <a:pt x="645091" y="596219"/>
                        <a:pt x="672924" y="591624"/>
                      </a:cubicBezTo>
                      <a:lnTo>
                        <a:pt x="674566" y="591535"/>
                      </a:lnTo>
                      <a:lnTo>
                        <a:pt x="659363" y="583384"/>
                      </a:lnTo>
                      <a:cubicBezTo>
                        <a:pt x="627393" y="562668"/>
                        <a:pt x="586745" y="530294"/>
                        <a:pt x="544998" y="491172"/>
                      </a:cubicBezTo>
                      <a:lnTo>
                        <a:pt x="520757" y="466742"/>
                      </a:lnTo>
                      <a:lnTo>
                        <a:pt x="494184" y="479368"/>
                      </a:lnTo>
                      <a:cubicBezTo>
                        <a:pt x="394877" y="521955"/>
                        <a:pt x="307795" y="541136"/>
                        <a:pt x="299679" y="522213"/>
                      </a:cubicBezTo>
                      <a:cubicBezTo>
                        <a:pt x="291564" y="503290"/>
                        <a:pt x="365491" y="453427"/>
                        <a:pt x="464798" y="410841"/>
                      </a:cubicBezTo>
                      <a:lnTo>
                        <a:pt x="467870" y="409662"/>
                      </a:lnTo>
                      <a:lnTo>
                        <a:pt x="445566" y="383026"/>
                      </a:lnTo>
                      <a:cubicBezTo>
                        <a:pt x="422821" y="352465"/>
                        <a:pt x="412273" y="329807"/>
                        <a:pt x="419313" y="322295"/>
                      </a:cubicBezTo>
                      <a:cubicBezTo>
                        <a:pt x="429873" y="311027"/>
                        <a:pt x="477005" y="337039"/>
                        <a:pt x="535135" y="383759"/>
                      </a:cubicBezTo>
                      <a:lnTo>
                        <a:pt x="535193" y="383808"/>
                      </a:lnTo>
                      <a:lnTo>
                        <a:pt x="535942" y="383520"/>
                      </a:lnTo>
                      <a:lnTo>
                        <a:pt x="591816" y="367615"/>
                      </a:lnTo>
                      <a:lnTo>
                        <a:pt x="558713" y="334661"/>
                      </a:lnTo>
                      <a:cubicBezTo>
                        <a:pt x="497310" y="269362"/>
                        <a:pt x="460571" y="216773"/>
                        <a:pt x="471130" y="205506"/>
                      </a:cubicBezTo>
                      <a:close/>
                      <a:moveTo>
                        <a:pt x="982920" y="1879"/>
                      </a:moveTo>
                      <a:cubicBezTo>
                        <a:pt x="990043" y="-600"/>
                        <a:pt x="995220" y="-680"/>
                        <a:pt x="998037" y="1960"/>
                      </a:cubicBezTo>
                      <a:cubicBezTo>
                        <a:pt x="1009306" y="12520"/>
                        <a:pt x="979602" y="63592"/>
                        <a:pt x="927622" y="127336"/>
                      </a:cubicBezTo>
                      <a:lnTo>
                        <a:pt x="888146" y="172342"/>
                      </a:lnTo>
                      <a:lnTo>
                        <a:pt x="933980" y="217972"/>
                      </a:lnTo>
                      <a:cubicBezTo>
                        <a:pt x="995384" y="283271"/>
                        <a:pt x="1032124" y="335859"/>
                        <a:pt x="1021564" y="347127"/>
                      </a:cubicBezTo>
                      <a:cubicBezTo>
                        <a:pt x="1011005" y="358395"/>
                        <a:pt x="956145" y="325142"/>
                        <a:pt x="887002" y="268101"/>
                      </a:cubicBezTo>
                      <a:lnTo>
                        <a:pt x="838143" y="225010"/>
                      </a:lnTo>
                      <a:lnTo>
                        <a:pt x="805918" y="257204"/>
                      </a:lnTo>
                      <a:cubicBezTo>
                        <a:pt x="745677" y="313208"/>
                        <a:pt x="696639" y="346160"/>
                        <a:pt x="685371" y="335600"/>
                      </a:cubicBezTo>
                      <a:cubicBezTo>
                        <a:pt x="674104" y="325041"/>
                        <a:pt x="703807" y="273970"/>
                        <a:pt x="755787" y="210225"/>
                      </a:cubicBezTo>
                      <a:lnTo>
                        <a:pt x="785982" y="175801"/>
                      </a:lnTo>
                      <a:lnTo>
                        <a:pt x="745425" y="135424"/>
                      </a:lnTo>
                      <a:cubicBezTo>
                        <a:pt x="684022" y="70126"/>
                        <a:pt x="647282" y="17537"/>
                        <a:pt x="657841" y="6269"/>
                      </a:cubicBezTo>
                      <a:cubicBezTo>
                        <a:pt x="668401" y="-4999"/>
                        <a:pt x="723261" y="28254"/>
                        <a:pt x="792403" y="85294"/>
                      </a:cubicBezTo>
                      <a:lnTo>
                        <a:pt x="834971" y="122837"/>
                      </a:lnTo>
                      <a:lnTo>
                        <a:pt x="877491" y="80357"/>
                      </a:lnTo>
                      <a:cubicBezTo>
                        <a:pt x="922671" y="38354"/>
                        <a:pt x="961550" y="9318"/>
                        <a:pt x="982920" y="1879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99" name="グループ化 898">
                <a:extLst>
                  <a:ext uri="{FF2B5EF4-FFF2-40B4-BE49-F238E27FC236}">
                    <a16:creationId xmlns:a16="http://schemas.microsoft.com/office/drawing/2014/main" id="{DBD95FB5-A4C7-4209-8311-0DA8EC19E722}"/>
                  </a:ext>
                </a:extLst>
              </p:cNvPr>
              <p:cNvGrpSpPr/>
              <p:nvPr/>
            </p:nvGrpSpPr>
            <p:grpSpPr>
              <a:xfrm>
                <a:off x="2067563" y="3343720"/>
                <a:ext cx="1359026" cy="989240"/>
                <a:chOff x="2195058" y="3181934"/>
                <a:chExt cx="1359026" cy="989240"/>
              </a:xfrm>
            </p:grpSpPr>
            <p:grpSp>
              <p:nvGrpSpPr>
                <p:cNvPr id="900" name="グループ化 899">
                  <a:extLst>
                    <a:ext uri="{FF2B5EF4-FFF2-40B4-BE49-F238E27FC236}">
                      <a16:creationId xmlns:a16="http://schemas.microsoft.com/office/drawing/2014/main" id="{72F56A50-7825-473C-9EFD-F21FF392D52E}"/>
                    </a:ext>
                  </a:extLst>
                </p:cNvPr>
                <p:cNvGrpSpPr/>
                <p:nvPr/>
              </p:nvGrpSpPr>
              <p:grpSpPr>
                <a:xfrm>
                  <a:off x="2195058" y="3181934"/>
                  <a:ext cx="1359026" cy="989240"/>
                  <a:chOff x="2108984" y="3159124"/>
                  <a:chExt cx="1600094" cy="1117579"/>
                </a:xfrm>
              </p:grpSpPr>
              <p:sp>
                <p:nvSpPr>
                  <p:cNvPr id="902" name="フリーフォーム: 図形 901">
                    <a:extLst>
                      <a:ext uri="{FF2B5EF4-FFF2-40B4-BE49-F238E27FC236}">
                        <a16:creationId xmlns:a16="http://schemas.microsoft.com/office/drawing/2014/main" id="{3BCA77BE-8B3B-4274-AF22-2B1293A29888}"/>
                      </a:ext>
                    </a:extLst>
                  </p:cNvPr>
                  <p:cNvSpPr/>
                  <p:nvPr/>
                </p:nvSpPr>
                <p:spPr>
                  <a:xfrm>
                    <a:off x="2108984" y="3159124"/>
                    <a:ext cx="1600094" cy="1117579"/>
                  </a:xfrm>
                  <a:custGeom>
                    <a:avLst/>
                    <a:gdLst>
                      <a:gd name="connsiteX0" fmla="*/ 1303938 w 1870597"/>
                      <a:gd name="connsiteY0" fmla="*/ 0 h 1137264"/>
                      <a:gd name="connsiteX1" fmla="*/ 1466279 w 1870597"/>
                      <a:gd name="connsiteY1" fmla="*/ 13430 h 1137264"/>
                      <a:gd name="connsiteX2" fmla="*/ 1538742 w 1870597"/>
                      <a:gd name="connsiteY2" fmla="*/ 33887 h 1137264"/>
                      <a:gd name="connsiteX3" fmla="*/ 1590545 w 1870597"/>
                      <a:gd name="connsiteY3" fmla="*/ 41676 h 1137264"/>
                      <a:gd name="connsiteX4" fmla="*/ 1818883 w 1870597"/>
                      <a:gd name="connsiteY4" fmla="*/ 238257 h 1137264"/>
                      <a:gd name="connsiteX5" fmla="*/ 1854298 w 1870597"/>
                      <a:gd name="connsiteY5" fmla="*/ 537470 h 1137264"/>
                      <a:gd name="connsiteX6" fmla="*/ 1846297 w 1870597"/>
                      <a:gd name="connsiteY6" fmla="*/ 554302 h 1137264"/>
                      <a:gd name="connsiteX7" fmla="*/ 1844730 w 1870597"/>
                      <a:gd name="connsiteY7" fmla="*/ 561844 h 1137264"/>
                      <a:gd name="connsiteX8" fmla="*/ 1836953 w 1870597"/>
                      <a:gd name="connsiteY8" fmla="*/ 573958 h 1137264"/>
                      <a:gd name="connsiteX9" fmla="*/ 1831797 w 1870597"/>
                      <a:gd name="connsiteY9" fmla="*/ 584804 h 1137264"/>
                      <a:gd name="connsiteX10" fmla="*/ 1823072 w 1870597"/>
                      <a:gd name="connsiteY10" fmla="*/ 595577 h 1137264"/>
                      <a:gd name="connsiteX11" fmla="*/ 1817530 w 1870597"/>
                      <a:gd name="connsiteY11" fmla="*/ 604209 h 1137264"/>
                      <a:gd name="connsiteX12" fmla="*/ 1812528 w 1870597"/>
                      <a:gd name="connsiteY12" fmla="*/ 608596 h 1137264"/>
                      <a:gd name="connsiteX13" fmla="*/ 1799995 w 1870597"/>
                      <a:gd name="connsiteY13" fmla="*/ 624071 h 1137264"/>
                      <a:gd name="connsiteX14" fmla="*/ 1759133 w 1870597"/>
                      <a:gd name="connsiteY14" fmla="*/ 653601 h 1137264"/>
                      <a:gd name="connsiteX15" fmla="*/ 1747770 w 1870597"/>
                      <a:gd name="connsiteY15" fmla="*/ 657775 h 1137264"/>
                      <a:gd name="connsiteX16" fmla="*/ 1708727 w 1870597"/>
                      <a:gd name="connsiteY16" fmla="*/ 679837 h 1137264"/>
                      <a:gd name="connsiteX17" fmla="*/ 862787 w 1870597"/>
                      <a:gd name="connsiteY17" fmla="*/ 1070303 h 1137264"/>
                      <a:gd name="connsiteX18" fmla="*/ 162327 w 1870597"/>
                      <a:gd name="connsiteY18" fmla="*/ 1070303 h 1137264"/>
                      <a:gd name="connsiteX19" fmla="*/ 98859 w 1870597"/>
                      <a:gd name="connsiteY19" fmla="*/ 1034439 h 1137264"/>
                      <a:gd name="connsiteX20" fmla="*/ 95442 w 1870597"/>
                      <a:gd name="connsiteY20" fmla="*/ 1031443 h 1137264"/>
                      <a:gd name="connsiteX21" fmla="*/ 84729 w 1870597"/>
                      <a:gd name="connsiteY21" fmla="*/ 1025780 h 1137264"/>
                      <a:gd name="connsiteX22" fmla="*/ 56080 w 1870597"/>
                      <a:gd name="connsiteY22" fmla="*/ 996917 h 1137264"/>
                      <a:gd name="connsiteX23" fmla="*/ 53524 w 1870597"/>
                      <a:gd name="connsiteY23" fmla="*/ 994675 h 1137264"/>
                      <a:gd name="connsiteX24" fmla="*/ 52919 w 1870597"/>
                      <a:gd name="connsiteY24" fmla="*/ 993731 h 1137264"/>
                      <a:gd name="connsiteX25" fmla="*/ 52036 w 1870597"/>
                      <a:gd name="connsiteY25" fmla="*/ 992842 h 1137264"/>
                      <a:gd name="connsiteX26" fmla="*/ 49033 w 1870597"/>
                      <a:gd name="connsiteY26" fmla="*/ 987680 h 1137264"/>
                      <a:gd name="connsiteX27" fmla="*/ 26324 w 1870597"/>
                      <a:gd name="connsiteY27" fmla="*/ 952310 h 1137264"/>
                      <a:gd name="connsiteX28" fmla="*/ 23825 w 1870597"/>
                      <a:gd name="connsiteY28" fmla="*/ 940275 h 1137264"/>
                      <a:gd name="connsiteX29" fmla="*/ 9839 w 1870597"/>
                      <a:gd name="connsiteY29" fmla="*/ 898006 h 1137264"/>
                      <a:gd name="connsiteX30" fmla="*/ 28983 w 1870597"/>
                      <a:gd name="connsiteY30" fmla="*/ 638482 h 1137264"/>
                      <a:gd name="connsiteX31" fmla="*/ 215769 w 1870597"/>
                      <a:gd name="connsiteY31" fmla="*/ 389536 h 1137264"/>
                      <a:gd name="connsiteX32" fmla="*/ 230292 w 1870597"/>
                      <a:gd name="connsiteY32" fmla="*/ 383503 h 1137264"/>
                      <a:gd name="connsiteX33" fmla="*/ 262062 w 1870597"/>
                      <a:gd name="connsiteY33" fmla="*/ 366967 h 1137264"/>
                      <a:gd name="connsiteX34" fmla="*/ 998884 w 1870597"/>
                      <a:gd name="connsiteY34" fmla="*/ 53719 h 1137264"/>
                      <a:gd name="connsiteX35" fmla="*/ 1303938 w 1870597"/>
                      <a:gd name="connsiteY35" fmla="*/ 0 h 1137264"/>
                      <a:gd name="connsiteX0" fmla="*/ 1303938 w 1870597"/>
                      <a:gd name="connsiteY0" fmla="*/ 0 h 1137264"/>
                      <a:gd name="connsiteX1" fmla="*/ 1466279 w 1870597"/>
                      <a:gd name="connsiteY1" fmla="*/ 13430 h 1137264"/>
                      <a:gd name="connsiteX2" fmla="*/ 1590545 w 1870597"/>
                      <a:gd name="connsiteY2" fmla="*/ 41676 h 1137264"/>
                      <a:gd name="connsiteX3" fmla="*/ 1818883 w 1870597"/>
                      <a:gd name="connsiteY3" fmla="*/ 238257 h 1137264"/>
                      <a:gd name="connsiteX4" fmla="*/ 1854298 w 1870597"/>
                      <a:gd name="connsiteY4" fmla="*/ 537470 h 1137264"/>
                      <a:gd name="connsiteX5" fmla="*/ 1846297 w 1870597"/>
                      <a:gd name="connsiteY5" fmla="*/ 554302 h 1137264"/>
                      <a:gd name="connsiteX6" fmla="*/ 1844730 w 1870597"/>
                      <a:gd name="connsiteY6" fmla="*/ 561844 h 1137264"/>
                      <a:gd name="connsiteX7" fmla="*/ 1836953 w 1870597"/>
                      <a:gd name="connsiteY7" fmla="*/ 573958 h 1137264"/>
                      <a:gd name="connsiteX8" fmla="*/ 1831797 w 1870597"/>
                      <a:gd name="connsiteY8" fmla="*/ 584804 h 1137264"/>
                      <a:gd name="connsiteX9" fmla="*/ 1823072 w 1870597"/>
                      <a:gd name="connsiteY9" fmla="*/ 595577 h 1137264"/>
                      <a:gd name="connsiteX10" fmla="*/ 1817530 w 1870597"/>
                      <a:gd name="connsiteY10" fmla="*/ 604209 h 1137264"/>
                      <a:gd name="connsiteX11" fmla="*/ 1812528 w 1870597"/>
                      <a:gd name="connsiteY11" fmla="*/ 608596 h 1137264"/>
                      <a:gd name="connsiteX12" fmla="*/ 1799995 w 1870597"/>
                      <a:gd name="connsiteY12" fmla="*/ 624071 h 1137264"/>
                      <a:gd name="connsiteX13" fmla="*/ 1759133 w 1870597"/>
                      <a:gd name="connsiteY13" fmla="*/ 653601 h 1137264"/>
                      <a:gd name="connsiteX14" fmla="*/ 1747770 w 1870597"/>
                      <a:gd name="connsiteY14" fmla="*/ 657775 h 1137264"/>
                      <a:gd name="connsiteX15" fmla="*/ 1708727 w 1870597"/>
                      <a:gd name="connsiteY15" fmla="*/ 679837 h 1137264"/>
                      <a:gd name="connsiteX16" fmla="*/ 862787 w 1870597"/>
                      <a:gd name="connsiteY16" fmla="*/ 1070303 h 1137264"/>
                      <a:gd name="connsiteX17" fmla="*/ 162327 w 1870597"/>
                      <a:gd name="connsiteY17" fmla="*/ 1070303 h 1137264"/>
                      <a:gd name="connsiteX18" fmla="*/ 98859 w 1870597"/>
                      <a:gd name="connsiteY18" fmla="*/ 1034439 h 1137264"/>
                      <a:gd name="connsiteX19" fmla="*/ 95442 w 1870597"/>
                      <a:gd name="connsiteY19" fmla="*/ 1031443 h 1137264"/>
                      <a:gd name="connsiteX20" fmla="*/ 84729 w 1870597"/>
                      <a:gd name="connsiteY20" fmla="*/ 1025780 h 1137264"/>
                      <a:gd name="connsiteX21" fmla="*/ 56080 w 1870597"/>
                      <a:gd name="connsiteY21" fmla="*/ 996917 h 1137264"/>
                      <a:gd name="connsiteX22" fmla="*/ 53524 w 1870597"/>
                      <a:gd name="connsiteY22" fmla="*/ 994675 h 1137264"/>
                      <a:gd name="connsiteX23" fmla="*/ 52919 w 1870597"/>
                      <a:gd name="connsiteY23" fmla="*/ 993731 h 1137264"/>
                      <a:gd name="connsiteX24" fmla="*/ 52036 w 1870597"/>
                      <a:gd name="connsiteY24" fmla="*/ 992842 h 1137264"/>
                      <a:gd name="connsiteX25" fmla="*/ 49033 w 1870597"/>
                      <a:gd name="connsiteY25" fmla="*/ 987680 h 1137264"/>
                      <a:gd name="connsiteX26" fmla="*/ 26324 w 1870597"/>
                      <a:gd name="connsiteY26" fmla="*/ 952310 h 1137264"/>
                      <a:gd name="connsiteX27" fmla="*/ 23825 w 1870597"/>
                      <a:gd name="connsiteY27" fmla="*/ 940275 h 1137264"/>
                      <a:gd name="connsiteX28" fmla="*/ 9839 w 1870597"/>
                      <a:gd name="connsiteY28" fmla="*/ 898006 h 1137264"/>
                      <a:gd name="connsiteX29" fmla="*/ 28983 w 1870597"/>
                      <a:gd name="connsiteY29" fmla="*/ 638482 h 1137264"/>
                      <a:gd name="connsiteX30" fmla="*/ 215769 w 1870597"/>
                      <a:gd name="connsiteY30" fmla="*/ 389536 h 1137264"/>
                      <a:gd name="connsiteX31" fmla="*/ 230292 w 1870597"/>
                      <a:gd name="connsiteY31" fmla="*/ 383503 h 1137264"/>
                      <a:gd name="connsiteX32" fmla="*/ 262062 w 1870597"/>
                      <a:gd name="connsiteY32" fmla="*/ 366967 h 1137264"/>
                      <a:gd name="connsiteX33" fmla="*/ 998884 w 1870597"/>
                      <a:gd name="connsiteY33" fmla="*/ 53719 h 1137264"/>
                      <a:gd name="connsiteX34" fmla="*/ 1303938 w 1870597"/>
                      <a:gd name="connsiteY34" fmla="*/ 0 h 1137264"/>
                      <a:gd name="connsiteX0" fmla="*/ 1303938 w 1870597"/>
                      <a:gd name="connsiteY0" fmla="*/ 0 h 1137264"/>
                      <a:gd name="connsiteX1" fmla="*/ 1466279 w 1870597"/>
                      <a:gd name="connsiteY1" fmla="*/ 13430 h 1137264"/>
                      <a:gd name="connsiteX2" fmla="*/ 1590545 w 1870597"/>
                      <a:gd name="connsiteY2" fmla="*/ 41676 h 1137264"/>
                      <a:gd name="connsiteX3" fmla="*/ 1818883 w 1870597"/>
                      <a:gd name="connsiteY3" fmla="*/ 238257 h 1137264"/>
                      <a:gd name="connsiteX4" fmla="*/ 1854298 w 1870597"/>
                      <a:gd name="connsiteY4" fmla="*/ 537470 h 1137264"/>
                      <a:gd name="connsiteX5" fmla="*/ 1846297 w 1870597"/>
                      <a:gd name="connsiteY5" fmla="*/ 554302 h 1137264"/>
                      <a:gd name="connsiteX6" fmla="*/ 1844730 w 1870597"/>
                      <a:gd name="connsiteY6" fmla="*/ 561844 h 1137264"/>
                      <a:gd name="connsiteX7" fmla="*/ 1836953 w 1870597"/>
                      <a:gd name="connsiteY7" fmla="*/ 573958 h 1137264"/>
                      <a:gd name="connsiteX8" fmla="*/ 1831797 w 1870597"/>
                      <a:gd name="connsiteY8" fmla="*/ 584804 h 1137264"/>
                      <a:gd name="connsiteX9" fmla="*/ 1823072 w 1870597"/>
                      <a:gd name="connsiteY9" fmla="*/ 595577 h 1137264"/>
                      <a:gd name="connsiteX10" fmla="*/ 1817530 w 1870597"/>
                      <a:gd name="connsiteY10" fmla="*/ 604209 h 1137264"/>
                      <a:gd name="connsiteX11" fmla="*/ 1812528 w 1870597"/>
                      <a:gd name="connsiteY11" fmla="*/ 608596 h 1137264"/>
                      <a:gd name="connsiteX12" fmla="*/ 1799995 w 1870597"/>
                      <a:gd name="connsiteY12" fmla="*/ 624071 h 1137264"/>
                      <a:gd name="connsiteX13" fmla="*/ 1759133 w 1870597"/>
                      <a:gd name="connsiteY13" fmla="*/ 653601 h 1137264"/>
                      <a:gd name="connsiteX14" fmla="*/ 1747770 w 1870597"/>
                      <a:gd name="connsiteY14" fmla="*/ 657775 h 1137264"/>
                      <a:gd name="connsiteX15" fmla="*/ 1708727 w 1870597"/>
                      <a:gd name="connsiteY15" fmla="*/ 679837 h 1137264"/>
                      <a:gd name="connsiteX16" fmla="*/ 862787 w 1870597"/>
                      <a:gd name="connsiteY16" fmla="*/ 1070303 h 1137264"/>
                      <a:gd name="connsiteX17" fmla="*/ 162327 w 1870597"/>
                      <a:gd name="connsiteY17" fmla="*/ 1070303 h 1137264"/>
                      <a:gd name="connsiteX18" fmla="*/ 98859 w 1870597"/>
                      <a:gd name="connsiteY18" fmla="*/ 1034439 h 1137264"/>
                      <a:gd name="connsiteX19" fmla="*/ 95442 w 1870597"/>
                      <a:gd name="connsiteY19" fmla="*/ 1031443 h 1137264"/>
                      <a:gd name="connsiteX20" fmla="*/ 84729 w 1870597"/>
                      <a:gd name="connsiteY20" fmla="*/ 1025780 h 1137264"/>
                      <a:gd name="connsiteX21" fmla="*/ 56080 w 1870597"/>
                      <a:gd name="connsiteY21" fmla="*/ 996917 h 1137264"/>
                      <a:gd name="connsiteX22" fmla="*/ 53524 w 1870597"/>
                      <a:gd name="connsiteY22" fmla="*/ 994675 h 1137264"/>
                      <a:gd name="connsiteX23" fmla="*/ 52919 w 1870597"/>
                      <a:gd name="connsiteY23" fmla="*/ 993731 h 1137264"/>
                      <a:gd name="connsiteX24" fmla="*/ 52036 w 1870597"/>
                      <a:gd name="connsiteY24" fmla="*/ 992842 h 1137264"/>
                      <a:gd name="connsiteX25" fmla="*/ 26324 w 1870597"/>
                      <a:gd name="connsiteY25" fmla="*/ 952310 h 1137264"/>
                      <a:gd name="connsiteX26" fmla="*/ 23825 w 1870597"/>
                      <a:gd name="connsiteY26" fmla="*/ 940275 h 1137264"/>
                      <a:gd name="connsiteX27" fmla="*/ 9839 w 1870597"/>
                      <a:gd name="connsiteY27" fmla="*/ 898006 h 1137264"/>
                      <a:gd name="connsiteX28" fmla="*/ 28983 w 1870597"/>
                      <a:gd name="connsiteY28" fmla="*/ 638482 h 1137264"/>
                      <a:gd name="connsiteX29" fmla="*/ 215769 w 1870597"/>
                      <a:gd name="connsiteY29" fmla="*/ 389536 h 1137264"/>
                      <a:gd name="connsiteX30" fmla="*/ 230292 w 1870597"/>
                      <a:gd name="connsiteY30" fmla="*/ 383503 h 1137264"/>
                      <a:gd name="connsiteX31" fmla="*/ 262062 w 1870597"/>
                      <a:gd name="connsiteY31" fmla="*/ 366967 h 1137264"/>
                      <a:gd name="connsiteX32" fmla="*/ 998884 w 1870597"/>
                      <a:gd name="connsiteY32" fmla="*/ 53719 h 1137264"/>
                      <a:gd name="connsiteX33" fmla="*/ 1303938 w 1870597"/>
                      <a:gd name="connsiteY33" fmla="*/ 0 h 1137264"/>
                      <a:gd name="connsiteX0" fmla="*/ 1303938 w 1870597"/>
                      <a:gd name="connsiteY0" fmla="*/ 0 h 1137264"/>
                      <a:gd name="connsiteX1" fmla="*/ 1466279 w 1870597"/>
                      <a:gd name="connsiteY1" fmla="*/ 13430 h 1137264"/>
                      <a:gd name="connsiteX2" fmla="*/ 1590545 w 1870597"/>
                      <a:gd name="connsiteY2" fmla="*/ 41676 h 1137264"/>
                      <a:gd name="connsiteX3" fmla="*/ 1818883 w 1870597"/>
                      <a:gd name="connsiteY3" fmla="*/ 238257 h 1137264"/>
                      <a:gd name="connsiteX4" fmla="*/ 1854298 w 1870597"/>
                      <a:gd name="connsiteY4" fmla="*/ 537470 h 1137264"/>
                      <a:gd name="connsiteX5" fmla="*/ 1846297 w 1870597"/>
                      <a:gd name="connsiteY5" fmla="*/ 554302 h 1137264"/>
                      <a:gd name="connsiteX6" fmla="*/ 1844730 w 1870597"/>
                      <a:gd name="connsiteY6" fmla="*/ 561844 h 1137264"/>
                      <a:gd name="connsiteX7" fmla="*/ 1836953 w 1870597"/>
                      <a:gd name="connsiteY7" fmla="*/ 573958 h 1137264"/>
                      <a:gd name="connsiteX8" fmla="*/ 1831797 w 1870597"/>
                      <a:gd name="connsiteY8" fmla="*/ 584804 h 1137264"/>
                      <a:gd name="connsiteX9" fmla="*/ 1823072 w 1870597"/>
                      <a:gd name="connsiteY9" fmla="*/ 595577 h 1137264"/>
                      <a:gd name="connsiteX10" fmla="*/ 1817530 w 1870597"/>
                      <a:gd name="connsiteY10" fmla="*/ 604209 h 1137264"/>
                      <a:gd name="connsiteX11" fmla="*/ 1812528 w 1870597"/>
                      <a:gd name="connsiteY11" fmla="*/ 608596 h 1137264"/>
                      <a:gd name="connsiteX12" fmla="*/ 1799995 w 1870597"/>
                      <a:gd name="connsiteY12" fmla="*/ 624071 h 1137264"/>
                      <a:gd name="connsiteX13" fmla="*/ 1759133 w 1870597"/>
                      <a:gd name="connsiteY13" fmla="*/ 653601 h 1137264"/>
                      <a:gd name="connsiteX14" fmla="*/ 1747770 w 1870597"/>
                      <a:gd name="connsiteY14" fmla="*/ 657775 h 1137264"/>
                      <a:gd name="connsiteX15" fmla="*/ 1708727 w 1870597"/>
                      <a:gd name="connsiteY15" fmla="*/ 679837 h 1137264"/>
                      <a:gd name="connsiteX16" fmla="*/ 862787 w 1870597"/>
                      <a:gd name="connsiteY16" fmla="*/ 1070303 h 1137264"/>
                      <a:gd name="connsiteX17" fmla="*/ 162327 w 1870597"/>
                      <a:gd name="connsiteY17" fmla="*/ 1070303 h 1137264"/>
                      <a:gd name="connsiteX18" fmla="*/ 98859 w 1870597"/>
                      <a:gd name="connsiteY18" fmla="*/ 1034439 h 1137264"/>
                      <a:gd name="connsiteX19" fmla="*/ 95442 w 1870597"/>
                      <a:gd name="connsiteY19" fmla="*/ 1031443 h 1137264"/>
                      <a:gd name="connsiteX20" fmla="*/ 84729 w 1870597"/>
                      <a:gd name="connsiteY20" fmla="*/ 1025780 h 1137264"/>
                      <a:gd name="connsiteX21" fmla="*/ 56080 w 1870597"/>
                      <a:gd name="connsiteY21" fmla="*/ 996917 h 1137264"/>
                      <a:gd name="connsiteX22" fmla="*/ 53524 w 1870597"/>
                      <a:gd name="connsiteY22" fmla="*/ 994675 h 1137264"/>
                      <a:gd name="connsiteX23" fmla="*/ 52919 w 1870597"/>
                      <a:gd name="connsiteY23" fmla="*/ 993731 h 1137264"/>
                      <a:gd name="connsiteX24" fmla="*/ 52036 w 1870597"/>
                      <a:gd name="connsiteY24" fmla="*/ 992842 h 1137264"/>
                      <a:gd name="connsiteX25" fmla="*/ 23825 w 1870597"/>
                      <a:gd name="connsiteY25" fmla="*/ 940275 h 1137264"/>
                      <a:gd name="connsiteX26" fmla="*/ 9839 w 1870597"/>
                      <a:gd name="connsiteY26" fmla="*/ 898006 h 1137264"/>
                      <a:gd name="connsiteX27" fmla="*/ 28983 w 1870597"/>
                      <a:gd name="connsiteY27" fmla="*/ 638482 h 1137264"/>
                      <a:gd name="connsiteX28" fmla="*/ 215769 w 1870597"/>
                      <a:gd name="connsiteY28" fmla="*/ 389536 h 1137264"/>
                      <a:gd name="connsiteX29" fmla="*/ 230292 w 1870597"/>
                      <a:gd name="connsiteY29" fmla="*/ 383503 h 1137264"/>
                      <a:gd name="connsiteX30" fmla="*/ 262062 w 1870597"/>
                      <a:gd name="connsiteY30" fmla="*/ 366967 h 1137264"/>
                      <a:gd name="connsiteX31" fmla="*/ 998884 w 1870597"/>
                      <a:gd name="connsiteY31" fmla="*/ 53719 h 1137264"/>
                      <a:gd name="connsiteX32" fmla="*/ 1303938 w 1870597"/>
                      <a:gd name="connsiteY32" fmla="*/ 0 h 1137264"/>
                      <a:gd name="connsiteX0" fmla="*/ 1303938 w 1870597"/>
                      <a:gd name="connsiteY0" fmla="*/ 0 h 1137264"/>
                      <a:gd name="connsiteX1" fmla="*/ 1466279 w 1870597"/>
                      <a:gd name="connsiteY1" fmla="*/ 13430 h 1137264"/>
                      <a:gd name="connsiteX2" fmla="*/ 1590545 w 1870597"/>
                      <a:gd name="connsiteY2" fmla="*/ 41676 h 1137264"/>
                      <a:gd name="connsiteX3" fmla="*/ 1818883 w 1870597"/>
                      <a:gd name="connsiteY3" fmla="*/ 238257 h 1137264"/>
                      <a:gd name="connsiteX4" fmla="*/ 1854298 w 1870597"/>
                      <a:gd name="connsiteY4" fmla="*/ 537470 h 1137264"/>
                      <a:gd name="connsiteX5" fmla="*/ 1846297 w 1870597"/>
                      <a:gd name="connsiteY5" fmla="*/ 554302 h 1137264"/>
                      <a:gd name="connsiteX6" fmla="*/ 1844730 w 1870597"/>
                      <a:gd name="connsiteY6" fmla="*/ 561844 h 1137264"/>
                      <a:gd name="connsiteX7" fmla="*/ 1836953 w 1870597"/>
                      <a:gd name="connsiteY7" fmla="*/ 573958 h 1137264"/>
                      <a:gd name="connsiteX8" fmla="*/ 1831797 w 1870597"/>
                      <a:gd name="connsiteY8" fmla="*/ 584804 h 1137264"/>
                      <a:gd name="connsiteX9" fmla="*/ 1823072 w 1870597"/>
                      <a:gd name="connsiteY9" fmla="*/ 595577 h 1137264"/>
                      <a:gd name="connsiteX10" fmla="*/ 1817530 w 1870597"/>
                      <a:gd name="connsiteY10" fmla="*/ 604209 h 1137264"/>
                      <a:gd name="connsiteX11" fmla="*/ 1812528 w 1870597"/>
                      <a:gd name="connsiteY11" fmla="*/ 608596 h 1137264"/>
                      <a:gd name="connsiteX12" fmla="*/ 1799995 w 1870597"/>
                      <a:gd name="connsiteY12" fmla="*/ 624071 h 1137264"/>
                      <a:gd name="connsiteX13" fmla="*/ 1759133 w 1870597"/>
                      <a:gd name="connsiteY13" fmla="*/ 653601 h 1137264"/>
                      <a:gd name="connsiteX14" fmla="*/ 1747770 w 1870597"/>
                      <a:gd name="connsiteY14" fmla="*/ 657775 h 1137264"/>
                      <a:gd name="connsiteX15" fmla="*/ 1708727 w 1870597"/>
                      <a:gd name="connsiteY15" fmla="*/ 679837 h 1137264"/>
                      <a:gd name="connsiteX16" fmla="*/ 862787 w 1870597"/>
                      <a:gd name="connsiteY16" fmla="*/ 1070303 h 1137264"/>
                      <a:gd name="connsiteX17" fmla="*/ 162327 w 1870597"/>
                      <a:gd name="connsiteY17" fmla="*/ 1070303 h 1137264"/>
                      <a:gd name="connsiteX18" fmla="*/ 98859 w 1870597"/>
                      <a:gd name="connsiteY18" fmla="*/ 1034439 h 1137264"/>
                      <a:gd name="connsiteX19" fmla="*/ 84729 w 1870597"/>
                      <a:gd name="connsiteY19" fmla="*/ 1025780 h 1137264"/>
                      <a:gd name="connsiteX20" fmla="*/ 56080 w 1870597"/>
                      <a:gd name="connsiteY20" fmla="*/ 996917 h 1137264"/>
                      <a:gd name="connsiteX21" fmla="*/ 53524 w 1870597"/>
                      <a:gd name="connsiteY21" fmla="*/ 994675 h 1137264"/>
                      <a:gd name="connsiteX22" fmla="*/ 52919 w 1870597"/>
                      <a:gd name="connsiteY22" fmla="*/ 993731 h 1137264"/>
                      <a:gd name="connsiteX23" fmla="*/ 52036 w 1870597"/>
                      <a:gd name="connsiteY23" fmla="*/ 992842 h 1137264"/>
                      <a:gd name="connsiteX24" fmla="*/ 23825 w 1870597"/>
                      <a:gd name="connsiteY24" fmla="*/ 940275 h 1137264"/>
                      <a:gd name="connsiteX25" fmla="*/ 9839 w 1870597"/>
                      <a:gd name="connsiteY25" fmla="*/ 898006 h 1137264"/>
                      <a:gd name="connsiteX26" fmla="*/ 28983 w 1870597"/>
                      <a:gd name="connsiteY26" fmla="*/ 638482 h 1137264"/>
                      <a:gd name="connsiteX27" fmla="*/ 215769 w 1870597"/>
                      <a:gd name="connsiteY27" fmla="*/ 389536 h 1137264"/>
                      <a:gd name="connsiteX28" fmla="*/ 230292 w 1870597"/>
                      <a:gd name="connsiteY28" fmla="*/ 383503 h 1137264"/>
                      <a:gd name="connsiteX29" fmla="*/ 262062 w 1870597"/>
                      <a:gd name="connsiteY29" fmla="*/ 366967 h 1137264"/>
                      <a:gd name="connsiteX30" fmla="*/ 998884 w 1870597"/>
                      <a:gd name="connsiteY30" fmla="*/ 53719 h 1137264"/>
                      <a:gd name="connsiteX31" fmla="*/ 1303938 w 1870597"/>
                      <a:gd name="connsiteY31" fmla="*/ 0 h 1137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870597" h="1137264">
                        <a:moveTo>
                          <a:pt x="1303938" y="0"/>
                        </a:moveTo>
                        <a:cubicBezTo>
                          <a:pt x="1359142" y="0"/>
                          <a:pt x="1414346" y="4477"/>
                          <a:pt x="1466279" y="13430"/>
                        </a:cubicBezTo>
                        <a:lnTo>
                          <a:pt x="1590545" y="41676"/>
                        </a:lnTo>
                        <a:cubicBezTo>
                          <a:pt x="1677323" y="64440"/>
                          <a:pt x="1763986" y="135065"/>
                          <a:pt x="1818883" y="238257"/>
                        </a:cubicBezTo>
                        <a:cubicBezTo>
                          <a:pt x="1873779" y="341449"/>
                          <a:pt x="1883916" y="452785"/>
                          <a:pt x="1854298" y="537470"/>
                        </a:cubicBezTo>
                        <a:lnTo>
                          <a:pt x="1846297" y="554302"/>
                        </a:lnTo>
                        <a:lnTo>
                          <a:pt x="1844730" y="561844"/>
                        </a:lnTo>
                        <a:lnTo>
                          <a:pt x="1836953" y="573958"/>
                        </a:lnTo>
                        <a:lnTo>
                          <a:pt x="1831797" y="584804"/>
                        </a:lnTo>
                        <a:lnTo>
                          <a:pt x="1823072" y="595577"/>
                        </a:lnTo>
                        <a:lnTo>
                          <a:pt x="1817530" y="604209"/>
                        </a:lnTo>
                        <a:lnTo>
                          <a:pt x="1812528" y="608596"/>
                        </a:lnTo>
                        <a:lnTo>
                          <a:pt x="1799995" y="624071"/>
                        </a:lnTo>
                        <a:cubicBezTo>
                          <a:pt x="1787871" y="635630"/>
                          <a:pt x="1774237" y="645566"/>
                          <a:pt x="1759133" y="653601"/>
                        </a:cubicBezTo>
                        <a:lnTo>
                          <a:pt x="1747770" y="657775"/>
                        </a:lnTo>
                        <a:lnTo>
                          <a:pt x="1708727" y="679837"/>
                        </a:lnTo>
                        <a:lnTo>
                          <a:pt x="862787" y="1070303"/>
                        </a:lnTo>
                        <a:cubicBezTo>
                          <a:pt x="669360" y="1159585"/>
                          <a:pt x="355754" y="1159585"/>
                          <a:pt x="162327" y="1070303"/>
                        </a:cubicBezTo>
                        <a:cubicBezTo>
                          <a:pt x="138149" y="1059143"/>
                          <a:pt x="116993" y="1047116"/>
                          <a:pt x="98859" y="1034439"/>
                        </a:cubicBezTo>
                        <a:lnTo>
                          <a:pt x="84729" y="1025780"/>
                        </a:lnTo>
                        <a:lnTo>
                          <a:pt x="56080" y="996917"/>
                        </a:lnTo>
                        <a:lnTo>
                          <a:pt x="53524" y="994675"/>
                        </a:lnTo>
                        <a:lnTo>
                          <a:pt x="52919" y="993731"/>
                        </a:lnTo>
                        <a:lnTo>
                          <a:pt x="52036" y="992842"/>
                        </a:lnTo>
                        <a:lnTo>
                          <a:pt x="23825" y="940275"/>
                        </a:lnTo>
                        <a:lnTo>
                          <a:pt x="9839" y="898006"/>
                        </a:lnTo>
                        <a:cubicBezTo>
                          <a:pt x="-7471" y="824101"/>
                          <a:pt x="-2458" y="731754"/>
                          <a:pt x="28983" y="638482"/>
                        </a:cubicBezTo>
                        <a:cubicBezTo>
                          <a:pt x="68284" y="521891"/>
                          <a:pt x="139576" y="431449"/>
                          <a:pt x="215769" y="389536"/>
                        </a:cubicBezTo>
                        <a:lnTo>
                          <a:pt x="230292" y="383503"/>
                        </a:lnTo>
                        <a:lnTo>
                          <a:pt x="262062" y="366967"/>
                        </a:lnTo>
                        <a:lnTo>
                          <a:pt x="998884" y="53719"/>
                        </a:lnTo>
                        <a:cubicBezTo>
                          <a:pt x="1083123" y="17906"/>
                          <a:pt x="1193531" y="0"/>
                          <a:pt x="1303938" y="0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ysClr val="window" lastClr="FFFFFF">
                          <a:lumMod val="85000"/>
                        </a:sysClr>
                      </a:gs>
                      <a:gs pos="0">
                        <a:sysClr val="window" lastClr="FFFFFF"/>
                      </a:gs>
                    </a:gsLst>
                    <a:lin ang="5400000" scaled="1"/>
                  </a:gradFill>
                  <a:ln w="12700" cap="flat" cmpd="sng" algn="ctr">
                    <a:solidFill>
                      <a:sysClr val="window" lastClr="FFFFFF">
                        <a:lumMod val="65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03" name="フリーフォーム: 図形 902">
                    <a:extLst>
                      <a:ext uri="{FF2B5EF4-FFF2-40B4-BE49-F238E27FC236}">
                        <a16:creationId xmlns:a16="http://schemas.microsoft.com/office/drawing/2014/main" id="{B19A41C3-FBE0-45B3-8D1B-A11A4B1C24D0}"/>
                      </a:ext>
                    </a:extLst>
                  </p:cNvPr>
                  <p:cNvSpPr/>
                  <p:nvPr/>
                </p:nvSpPr>
                <p:spPr>
                  <a:xfrm>
                    <a:off x="2610899" y="3438128"/>
                    <a:ext cx="1047309" cy="775286"/>
                  </a:xfrm>
                  <a:custGeom>
                    <a:avLst/>
                    <a:gdLst>
                      <a:gd name="connsiteX0" fmla="*/ 1042928 w 1186316"/>
                      <a:gd name="connsiteY0" fmla="*/ 326 h 590746"/>
                      <a:gd name="connsiteX1" fmla="*/ 1156418 w 1186316"/>
                      <a:gd name="connsiteY1" fmla="*/ 87785 h 590746"/>
                      <a:gd name="connsiteX2" fmla="*/ 1183922 w 1186316"/>
                      <a:gd name="connsiteY2" fmla="*/ 168384 h 590746"/>
                      <a:gd name="connsiteX3" fmla="*/ 1156211 w 1186316"/>
                      <a:gd name="connsiteY3" fmla="*/ 224806 h 590746"/>
                      <a:gd name="connsiteX4" fmla="*/ 90909 w 1186316"/>
                      <a:gd name="connsiteY4" fmla="*/ 588352 h 590746"/>
                      <a:gd name="connsiteX5" fmla="*/ 34486 w 1186316"/>
                      <a:gd name="connsiteY5" fmla="*/ 560641 h 590746"/>
                      <a:gd name="connsiteX6" fmla="*/ 6981 w 1186316"/>
                      <a:gd name="connsiteY6" fmla="*/ 480042 h 590746"/>
                      <a:gd name="connsiteX7" fmla="*/ 87786 w 1186316"/>
                      <a:gd name="connsiteY7" fmla="*/ 315516 h 590746"/>
                      <a:gd name="connsiteX8" fmla="*/ 991891 w 1186316"/>
                      <a:gd name="connsiteY8" fmla="*/ 6980 h 590746"/>
                      <a:gd name="connsiteX9" fmla="*/ 1042928 w 1186316"/>
                      <a:gd name="connsiteY9" fmla="*/ 326 h 590746"/>
                      <a:gd name="connsiteX0" fmla="*/ 1141326 w 1284714"/>
                      <a:gd name="connsiteY0" fmla="*/ 326 h 590746"/>
                      <a:gd name="connsiteX1" fmla="*/ 1254816 w 1284714"/>
                      <a:gd name="connsiteY1" fmla="*/ 87785 h 590746"/>
                      <a:gd name="connsiteX2" fmla="*/ 1282320 w 1284714"/>
                      <a:gd name="connsiteY2" fmla="*/ 168384 h 590746"/>
                      <a:gd name="connsiteX3" fmla="*/ 1254609 w 1284714"/>
                      <a:gd name="connsiteY3" fmla="*/ 224806 h 590746"/>
                      <a:gd name="connsiteX4" fmla="*/ 189307 w 1284714"/>
                      <a:gd name="connsiteY4" fmla="*/ 588352 h 590746"/>
                      <a:gd name="connsiteX5" fmla="*/ 132884 w 1284714"/>
                      <a:gd name="connsiteY5" fmla="*/ 560641 h 590746"/>
                      <a:gd name="connsiteX6" fmla="*/ 2565 w 1284714"/>
                      <a:gd name="connsiteY6" fmla="*/ 545543 h 590746"/>
                      <a:gd name="connsiteX7" fmla="*/ 186184 w 1284714"/>
                      <a:gd name="connsiteY7" fmla="*/ 315516 h 590746"/>
                      <a:gd name="connsiteX8" fmla="*/ 1090289 w 1284714"/>
                      <a:gd name="connsiteY8" fmla="*/ 6980 h 590746"/>
                      <a:gd name="connsiteX9" fmla="*/ 1141326 w 1284714"/>
                      <a:gd name="connsiteY9" fmla="*/ 326 h 590746"/>
                      <a:gd name="connsiteX0" fmla="*/ 1141326 w 1284714"/>
                      <a:gd name="connsiteY0" fmla="*/ 326 h 611279"/>
                      <a:gd name="connsiteX1" fmla="*/ 1254816 w 1284714"/>
                      <a:gd name="connsiteY1" fmla="*/ 87785 h 611279"/>
                      <a:gd name="connsiteX2" fmla="*/ 1282320 w 1284714"/>
                      <a:gd name="connsiteY2" fmla="*/ 168384 h 611279"/>
                      <a:gd name="connsiteX3" fmla="*/ 1254609 w 1284714"/>
                      <a:gd name="connsiteY3" fmla="*/ 224806 h 611279"/>
                      <a:gd name="connsiteX4" fmla="*/ 189307 w 1284714"/>
                      <a:gd name="connsiteY4" fmla="*/ 588352 h 611279"/>
                      <a:gd name="connsiteX5" fmla="*/ 2565 w 1284714"/>
                      <a:gd name="connsiteY5" fmla="*/ 545543 h 611279"/>
                      <a:gd name="connsiteX6" fmla="*/ 186184 w 1284714"/>
                      <a:gd name="connsiteY6" fmla="*/ 315516 h 611279"/>
                      <a:gd name="connsiteX7" fmla="*/ 1090289 w 1284714"/>
                      <a:gd name="connsiteY7" fmla="*/ 6980 h 611279"/>
                      <a:gd name="connsiteX8" fmla="*/ 1141326 w 1284714"/>
                      <a:gd name="connsiteY8" fmla="*/ 326 h 611279"/>
                      <a:gd name="connsiteX0" fmla="*/ 1228323 w 1284714"/>
                      <a:gd name="connsiteY0" fmla="*/ 33 h 639806"/>
                      <a:gd name="connsiteX1" fmla="*/ 1254816 w 1284714"/>
                      <a:gd name="connsiteY1" fmla="*/ 116312 h 639806"/>
                      <a:gd name="connsiteX2" fmla="*/ 1282320 w 1284714"/>
                      <a:gd name="connsiteY2" fmla="*/ 196911 h 639806"/>
                      <a:gd name="connsiteX3" fmla="*/ 1254609 w 1284714"/>
                      <a:gd name="connsiteY3" fmla="*/ 253333 h 639806"/>
                      <a:gd name="connsiteX4" fmla="*/ 189307 w 1284714"/>
                      <a:gd name="connsiteY4" fmla="*/ 616879 h 639806"/>
                      <a:gd name="connsiteX5" fmla="*/ 2565 w 1284714"/>
                      <a:gd name="connsiteY5" fmla="*/ 574070 h 639806"/>
                      <a:gd name="connsiteX6" fmla="*/ 186184 w 1284714"/>
                      <a:gd name="connsiteY6" fmla="*/ 344043 h 639806"/>
                      <a:gd name="connsiteX7" fmla="*/ 1090289 w 1284714"/>
                      <a:gd name="connsiteY7" fmla="*/ 35507 h 639806"/>
                      <a:gd name="connsiteX8" fmla="*/ 1228323 w 1284714"/>
                      <a:gd name="connsiteY8" fmla="*/ 33 h 639806"/>
                      <a:gd name="connsiteX0" fmla="*/ 1228323 w 1300807"/>
                      <a:gd name="connsiteY0" fmla="*/ 33 h 639806"/>
                      <a:gd name="connsiteX1" fmla="*/ 1298315 w 1300807"/>
                      <a:gd name="connsiteY1" fmla="*/ 90112 h 639806"/>
                      <a:gd name="connsiteX2" fmla="*/ 1282320 w 1300807"/>
                      <a:gd name="connsiteY2" fmla="*/ 196911 h 639806"/>
                      <a:gd name="connsiteX3" fmla="*/ 1254609 w 1300807"/>
                      <a:gd name="connsiteY3" fmla="*/ 253333 h 639806"/>
                      <a:gd name="connsiteX4" fmla="*/ 189307 w 1300807"/>
                      <a:gd name="connsiteY4" fmla="*/ 616879 h 639806"/>
                      <a:gd name="connsiteX5" fmla="*/ 2565 w 1300807"/>
                      <a:gd name="connsiteY5" fmla="*/ 574070 h 639806"/>
                      <a:gd name="connsiteX6" fmla="*/ 186184 w 1300807"/>
                      <a:gd name="connsiteY6" fmla="*/ 344043 h 639806"/>
                      <a:gd name="connsiteX7" fmla="*/ 1090289 w 1300807"/>
                      <a:gd name="connsiteY7" fmla="*/ 35507 h 639806"/>
                      <a:gd name="connsiteX8" fmla="*/ 1228323 w 1300807"/>
                      <a:gd name="connsiteY8" fmla="*/ 33 h 639806"/>
                      <a:gd name="connsiteX0" fmla="*/ 1228323 w 1351104"/>
                      <a:gd name="connsiteY0" fmla="*/ 33 h 639806"/>
                      <a:gd name="connsiteX1" fmla="*/ 1298315 w 1351104"/>
                      <a:gd name="connsiteY1" fmla="*/ 90112 h 639806"/>
                      <a:gd name="connsiteX2" fmla="*/ 1254609 w 1351104"/>
                      <a:gd name="connsiteY2" fmla="*/ 253333 h 639806"/>
                      <a:gd name="connsiteX3" fmla="*/ 189307 w 1351104"/>
                      <a:gd name="connsiteY3" fmla="*/ 616879 h 639806"/>
                      <a:gd name="connsiteX4" fmla="*/ 2565 w 1351104"/>
                      <a:gd name="connsiteY4" fmla="*/ 574070 h 639806"/>
                      <a:gd name="connsiteX5" fmla="*/ 186184 w 1351104"/>
                      <a:gd name="connsiteY5" fmla="*/ 344043 h 639806"/>
                      <a:gd name="connsiteX6" fmla="*/ 1090289 w 1351104"/>
                      <a:gd name="connsiteY6" fmla="*/ 35507 h 639806"/>
                      <a:gd name="connsiteX7" fmla="*/ 1228323 w 1351104"/>
                      <a:gd name="connsiteY7" fmla="*/ 33 h 639806"/>
                      <a:gd name="connsiteX0" fmla="*/ 1228323 w 1316363"/>
                      <a:gd name="connsiteY0" fmla="*/ 33 h 639806"/>
                      <a:gd name="connsiteX1" fmla="*/ 1298315 w 1316363"/>
                      <a:gd name="connsiteY1" fmla="*/ 90112 h 639806"/>
                      <a:gd name="connsiteX2" fmla="*/ 1254609 w 1316363"/>
                      <a:gd name="connsiteY2" fmla="*/ 253333 h 639806"/>
                      <a:gd name="connsiteX3" fmla="*/ 189307 w 1316363"/>
                      <a:gd name="connsiteY3" fmla="*/ 616879 h 639806"/>
                      <a:gd name="connsiteX4" fmla="*/ 2565 w 1316363"/>
                      <a:gd name="connsiteY4" fmla="*/ 574070 h 639806"/>
                      <a:gd name="connsiteX5" fmla="*/ 186184 w 1316363"/>
                      <a:gd name="connsiteY5" fmla="*/ 344043 h 639806"/>
                      <a:gd name="connsiteX6" fmla="*/ 1090289 w 1316363"/>
                      <a:gd name="connsiteY6" fmla="*/ 35507 h 639806"/>
                      <a:gd name="connsiteX7" fmla="*/ 1228323 w 1316363"/>
                      <a:gd name="connsiteY7" fmla="*/ 33 h 639806"/>
                      <a:gd name="connsiteX0" fmla="*/ 1228323 w 1299061"/>
                      <a:gd name="connsiteY0" fmla="*/ 33 h 639806"/>
                      <a:gd name="connsiteX1" fmla="*/ 1298315 w 1299061"/>
                      <a:gd name="connsiteY1" fmla="*/ 90112 h 639806"/>
                      <a:gd name="connsiteX2" fmla="*/ 1195293 w 1299061"/>
                      <a:gd name="connsiteY2" fmla="*/ 276914 h 639806"/>
                      <a:gd name="connsiteX3" fmla="*/ 189307 w 1299061"/>
                      <a:gd name="connsiteY3" fmla="*/ 616879 h 639806"/>
                      <a:gd name="connsiteX4" fmla="*/ 2565 w 1299061"/>
                      <a:gd name="connsiteY4" fmla="*/ 574070 h 639806"/>
                      <a:gd name="connsiteX5" fmla="*/ 186184 w 1299061"/>
                      <a:gd name="connsiteY5" fmla="*/ 344043 h 639806"/>
                      <a:gd name="connsiteX6" fmla="*/ 1090289 w 1299061"/>
                      <a:gd name="connsiteY6" fmla="*/ 35507 h 639806"/>
                      <a:gd name="connsiteX7" fmla="*/ 1228323 w 1299061"/>
                      <a:gd name="connsiteY7" fmla="*/ 33 h 639806"/>
                      <a:gd name="connsiteX0" fmla="*/ 1228323 w 1304399"/>
                      <a:gd name="connsiteY0" fmla="*/ 33 h 639806"/>
                      <a:gd name="connsiteX1" fmla="*/ 1298315 w 1304399"/>
                      <a:gd name="connsiteY1" fmla="*/ 90112 h 639806"/>
                      <a:gd name="connsiteX2" fmla="*/ 1195293 w 1304399"/>
                      <a:gd name="connsiteY2" fmla="*/ 276914 h 639806"/>
                      <a:gd name="connsiteX3" fmla="*/ 189307 w 1304399"/>
                      <a:gd name="connsiteY3" fmla="*/ 616879 h 639806"/>
                      <a:gd name="connsiteX4" fmla="*/ 2565 w 1304399"/>
                      <a:gd name="connsiteY4" fmla="*/ 574070 h 639806"/>
                      <a:gd name="connsiteX5" fmla="*/ 186184 w 1304399"/>
                      <a:gd name="connsiteY5" fmla="*/ 344043 h 639806"/>
                      <a:gd name="connsiteX6" fmla="*/ 1090289 w 1304399"/>
                      <a:gd name="connsiteY6" fmla="*/ 35507 h 639806"/>
                      <a:gd name="connsiteX7" fmla="*/ 1228323 w 1304399"/>
                      <a:gd name="connsiteY7" fmla="*/ 33 h 639806"/>
                      <a:gd name="connsiteX0" fmla="*/ 1228323 w 1304399"/>
                      <a:gd name="connsiteY0" fmla="*/ 0 h 639773"/>
                      <a:gd name="connsiteX1" fmla="*/ 1298315 w 1304399"/>
                      <a:gd name="connsiteY1" fmla="*/ 90079 h 639773"/>
                      <a:gd name="connsiteX2" fmla="*/ 1195293 w 1304399"/>
                      <a:gd name="connsiteY2" fmla="*/ 276881 h 639773"/>
                      <a:gd name="connsiteX3" fmla="*/ 189307 w 1304399"/>
                      <a:gd name="connsiteY3" fmla="*/ 616846 h 639773"/>
                      <a:gd name="connsiteX4" fmla="*/ 2565 w 1304399"/>
                      <a:gd name="connsiteY4" fmla="*/ 574037 h 639773"/>
                      <a:gd name="connsiteX5" fmla="*/ 186184 w 1304399"/>
                      <a:gd name="connsiteY5" fmla="*/ 344010 h 639773"/>
                      <a:gd name="connsiteX6" fmla="*/ 1228323 w 1304399"/>
                      <a:gd name="connsiteY6" fmla="*/ 0 h 6397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04399" h="639773">
                        <a:moveTo>
                          <a:pt x="1228323" y="0"/>
                        </a:moveTo>
                        <a:cubicBezTo>
                          <a:pt x="1278705" y="3597"/>
                          <a:pt x="1283458" y="46043"/>
                          <a:pt x="1298315" y="90079"/>
                        </a:cubicBezTo>
                        <a:cubicBezTo>
                          <a:pt x="1316536" y="144086"/>
                          <a:pt x="1297086" y="246728"/>
                          <a:pt x="1195293" y="276881"/>
                        </a:cubicBezTo>
                        <a:cubicBezTo>
                          <a:pt x="1093500" y="307034"/>
                          <a:pt x="544408" y="495664"/>
                          <a:pt x="189307" y="616846"/>
                        </a:cubicBezTo>
                        <a:cubicBezTo>
                          <a:pt x="-19367" y="670302"/>
                          <a:pt x="3086" y="619510"/>
                          <a:pt x="2565" y="574037"/>
                        </a:cubicBezTo>
                        <a:cubicBezTo>
                          <a:pt x="-20554" y="506291"/>
                          <a:pt x="118437" y="367129"/>
                          <a:pt x="186184" y="344010"/>
                        </a:cubicBezTo>
                        <a:lnTo>
                          <a:pt x="1228323" y="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01" name="フリーフォーム: 図形 900">
                  <a:extLst>
                    <a:ext uri="{FF2B5EF4-FFF2-40B4-BE49-F238E27FC236}">
                      <a16:creationId xmlns:a16="http://schemas.microsoft.com/office/drawing/2014/main" id="{C6927D0B-FC49-47D8-BFF0-340A1D719655}"/>
                    </a:ext>
                  </a:extLst>
                </p:cNvPr>
                <p:cNvSpPr/>
                <p:nvPr/>
              </p:nvSpPr>
              <p:spPr>
                <a:xfrm>
                  <a:off x="2416006" y="3262314"/>
                  <a:ext cx="858214" cy="502442"/>
                </a:xfrm>
                <a:custGeom>
                  <a:avLst/>
                  <a:gdLst>
                    <a:gd name="connsiteX0" fmla="*/ 197446 w 1023365"/>
                    <a:gd name="connsiteY0" fmla="*/ 776739 h 1075986"/>
                    <a:gd name="connsiteX1" fmla="*/ 152983 w 1023365"/>
                    <a:gd name="connsiteY1" fmla="*/ 838499 h 1075986"/>
                    <a:gd name="connsiteX2" fmla="*/ 93591 w 1023365"/>
                    <a:gd name="connsiteY2" fmla="*/ 887404 h 1075986"/>
                    <a:gd name="connsiteX3" fmla="*/ 130637 w 1023365"/>
                    <a:gd name="connsiteY3" fmla="*/ 911601 h 1075986"/>
                    <a:gd name="connsiteX4" fmla="*/ 173168 w 1023365"/>
                    <a:gd name="connsiteY4" fmla="*/ 947442 h 1075986"/>
                    <a:gd name="connsiteX5" fmla="*/ 211692 w 1023365"/>
                    <a:gd name="connsiteY5" fmla="*/ 987560 h 1075986"/>
                    <a:gd name="connsiteX6" fmla="*/ 238238 w 1023365"/>
                    <a:gd name="connsiteY6" fmla="*/ 1022957 h 1075986"/>
                    <a:gd name="connsiteX7" fmla="*/ 283189 w 1023365"/>
                    <a:gd name="connsiteY7" fmla="*/ 960520 h 1075986"/>
                    <a:gd name="connsiteX8" fmla="*/ 341661 w 1023365"/>
                    <a:gd name="connsiteY8" fmla="*/ 912373 h 1075986"/>
                    <a:gd name="connsiteX9" fmla="*/ 304747 w 1023365"/>
                    <a:gd name="connsiteY9" fmla="*/ 888263 h 1075986"/>
                    <a:gd name="connsiteX10" fmla="*/ 262216 w 1023365"/>
                    <a:gd name="connsiteY10" fmla="*/ 852421 h 1075986"/>
                    <a:gd name="connsiteX11" fmla="*/ 208356 w 1023365"/>
                    <a:gd name="connsiteY11" fmla="*/ 793222 h 1075986"/>
                    <a:gd name="connsiteX12" fmla="*/ 160125 w 1023365"/>
                    <a:gd name="connsiteY12" fmla="*/ 537373 h 1075986"/>
                    <a:gd name="connsiteX13" fmla="*/ 367479 w 1023365"/>
                    <a:gd name="connsiteY13" fmla="*/ 680600 h 1075986"/>
                    <a:gd name="connsiteX14" fmla="*/ 523848 w 1023365"/>
                    <a:gd name="connsiteY14" fmla="*/ 878231 h 1075986"/>
                    <a:gd name="connsiteX15" fmla="*/ 316494 w 1023365"/>
                    <a:gd name="connsiteY15" fmla="*/ 735005 h 1075986"/>
                    <a:gd name="connsiteX16" fmla="*/ 267420 w 1023365"/>
                    <a:gd name="connsiteY16" fmla="*/ 686152 h 1075986"/>
                    <a:gd name="connsiteX17" fmla="*/ 260698 w 1023365"/>
                    <a:gd name="connsiteY17" fmla="*/ 692286 h 1075986"/>
                    <a:gd name="connsiteX18" fmla="*/ 217379 w 1023365"/>
                    <a:gd name="connsiteY18" fmla="*/ 719555 h 1075986"/>
                    <a:gd name="connsiteX19" fmla="*/ 204764 w 1023365"/>
                    <a:gd name="connsiteY19" fmla="*/ 725686 h 1075986"/>
                    <a:gd name="connsiteX20" fmla="*/ 207195 w 1023365"/>
                    <a:gd name="connsiteY20" fmla="*/ 726129 h 1075986"/>
                    <a:gd name="connsiteX21" fmla="*/ 207421 w 1023365"/>
                    <a:gd name="connsiteY21" fmla="*/ 727033 h 1075986"/>
                    <a:gd name="connsiteX22" fmla="*/ 232113 w 1023365"/>
                    <a:gd name="connsiteY22" fmla="*/ 736989 h 1075986"/>
                    <a:gd name="connsiteX23" fmla="*/ 313201 w 1023365"/>
                    <a:gd name="connsiteY23" fmla="*/ 798015 h 1075986"/>
                    <a:gd name="connsiteX24" fmla="*/ 379357 w 1023365"/>
                    <a:gd name="connsiteY24" fmla="*/ 874977 h 1075986"/>
                    <a:gd name="connsiteX25" fmla="*/ 390891 w 1023365"/>
                    <a:gd name="connsiteY25" fmla="*/ 898970 h 1075986"/>
                    <a:gd name="connsiteX26" fmla="*/ 391807 w 1023365"/>
                    <a:gd name="connsiteY26" fmla="*/ 899136 h 1075986"/>
                    <a:gd name="connsiteX27" fmla="*/ 392714 w 1023365"/>
                    <a:gd name="connsiteY27" fmla="*/ 902761 h 1075986"/>
                    <a:gd name="connsiteX28" fmla="*/ 393567 w 1023365"/>
                    <a:gd name="connsiteY28" fmla="*/ 904535 h 1075986"/>
                    <a:gd name="connsiteX29" fmla="*/ 393454 w 1023365"/>
                    <a:gd name="connsiteY29" fmla="*/ 905717 h 1075986"/>
                    <a:gd name="connsiteX30" fmla="*/ 395998 w 1023365"/>
                    <a:gd name="connsiteY30" fmla="*/ 915887 h 1075986"/>
                    <a:gd name="connsiteX31" fmla="*/ 337595 w 1023365"/>
                    <a:gd name="connsiteY31" fmla="*/ 1011506 h 1075986"/>
                    <a:gd name="connsiteX32" fmla="*/ 245963 w 1023365"/>
                    <a:gd name="connsiteY32" fmla="*/ 1075986 h 1075986"/>
                    <a:gd name="connsiteX33" fmla="*/ 237733 w 1023365"/>
                    <a:gd name="connsiteY33" fmla="*/ 1074485 h 1075986"/>
                    <a:gd name="connsiteX34" fmla="*/ 233687 w 1023365"/>
                    <a:gd name="connsiteY34" fmla="*/ 1075139 h 1075986"/>
                    <a:gd name="connsiteX35" fmla="*/ 122182 w 1023365"/>
                    <a:gd name="connsiteY35" fmla="*/ 1001848 h 1075986"/>
                    <a:gd name="connsiteX36" fmla="*/ 41816 w 1023365"/>
                    <a:gd name="connsiteY36" fmla="*/ 895329 h 1075986"/>
                    <a:gd name="connsiteX37" fmla="*/ 42205 w 1023365"/>
                    <a:gd name="connsiteY37" fmla="*/ 891254 h 1075986"/>
                    <a:gd name="connsiteX38" fmla="*/ 40173 w 1023365"/>
                    <a:gd name="connsiteY38" fmla="*/ 883133 h 1075986"/>
                    <a:gd name="connsiteX39" fmla="*/ 98577 w 1023365"/>
                    <a:gd name="connsiteY39" fmla="*/ 787513 h 1075986"/>
                    <a:gd name="connsiteX40" fmla="*/ 139734 w 1023365"/>
                    <a:gd name="connsiteY40" fmla="*/ 753623 h 1075986"/>
                    <a:gd name="connsiteX41" fmla="*/ 53955 w 1023365"/>
                    <a:gd name="connsiteY41" fmla="*/ 780944 h 1075986"/>
                    <a:gd name="connsiteX42" fmla="*/ 747 w 1023365"/>
                    <a:gd name="connsiteY42" fmla="*/ 775076 h 1075986"/>
                    <a:gd name="connsiteX43" fmla="*/ 132243 w 1023365"/>
                    <a:gd name="connsiteY43" fmla="*/ 678123 h 1075986"/>
                    <a:gd name="connsiteX44" fmla="*/ 230519 w 1023365"/>
                    <a:gd name="connsiteY44" fmla="*/ 646823 h 1075986"/>
                    <a:gd name="connsiteX45" fmla="*/ 195364 w 1023365"/>
                    <a:gd name="connsiteY45" fmla="*/ 606526 h 1075986"/>
                    <a:gd name="connsiteX46" fmla="*/ 160125 w 1023365"/>
                    <a:gd name="connsiteY46" fmla="*/ 537373 h 1075986"/>
                    <a:gd name="connsiteX47" fmla="*/ 471130 w 1023365"/>
                    <a:gd name="connsiteY47" fmla="*/ 205506 h 1075986"/>
                    <a:gd name="connsiteX48" fmla="*/ 678484 w 1023365"/>
                    <a:gd name="connsiteY48" fmla="*/ 348732 h 1075986"/>
                    <a:gd name="connsiteX49" fmla="*/ 834853 w 1023365"/>
                    <a:gd name="connsiteY49" fmla="*/ 546364 h 1075986"/>
                    <a:gd name="connsiteX50" fmla="*/ 700290 w 1023365"/>
                    <a:gd name="connsiteY50" fmla="*/ 467338 h 1075986"/>
                    <a:gd name="connsiteX51" fmla="*/ 629386 w 1023365"/>
                    <a:gd name="connsiteY51" fmla="*/ 404802 h 1075986"/>
                    <a:gd name="connsiteX52" fmla="*/ 617026 w 1023365"/>
                    <a:gd name="connsiteY52" fmla="*/ 414810 h 1075986"/>
                    <a:gd name="connsiteX53" fmla="*/ 589449 w 1023365"/>
                    <a:gd name="connsiteY53" fmla="*/ 431075 h 1075986"/>
                    <a:gd name="connsiteX54" fmla="*/ 595984 w 1023365"/>
                    <a:gd name="connsiteY54" fmla="*/ 436766 h 1075986"/>
                    <a:gd name="connsiteX55" fmla="*/ 723736 w 1023365"/>
                    <a:gd name="connsiteY55" fmla="*/ 597283 h 1075986"/>
                    <a:gd name="connsiteX56" fmla="*/ 723531 w 1023365"/>
                    <a:gd name="connsiteY56" fmla="*/ 598107 h 1075986"/>
                    <a:gd name="connsiteX57" fmla="*/ 724059 w 1023365"/>
                    <a:gd name="connsiteY57" fmla="*/ 598380 h 1075986"/>
                    <a:gd name="connsiteX58" fmla="*/ 599641 w 1023365"/>
                    <a:gd name="connsiteY58" fmla="*/ 692298 h 1075986"/>
                    <a:gd name="connsiteX59" fmla="*/ 462489 w 1023365"/>
                    <a:gd name="connsiteY59" fmla="*/ 726339 h 1075986"/>
                    <a:gd name="connsiteX60" fmla="*/ 462260 w 1023365"/>
                    <a:gd name="connsiteY60" fmla="*/ 726220 h 1075986"/>
                    <a:gd name="connsiteX61" fmla="*/ 460149 w 1023365"/>
                    <a:gd name="connsiteY61" fmla="*/ 728231 h 1075986"/>
                    <a:gd name="connsiteX62" fmla="*/ 415532 w 1023365"/>
                    <a:gd name="connsiteY62" fmla="*/ 670390 h 1075986"/>
                    <a:gd name="connsiteX63" fmla="*/ 421978 w 1023365"/>
                    <a:gd name="connsiteY63" fmla="*/ 597626 h 1075986"/>
                    <a:gd name="connsiteX64" fmla="*/ 466594 w 1023365"/>
                    <a:gd name="connsiteY64" fmla="*/ 655466 h 1075986"/>
                    <a:gd name="connsiteX65" fmla="*/ 469887 w 1023365"/>
                    <a:gd name="connsiteY65" fmla="*/ 681926 h 1075986"/>
                    <a:gd name="connsiteX66" fmla="*/ 476192 w 1023365"/>
                    <a:gd name="connsiteY66" fmla="*/ 675989 h 1075986"/>
                    <a:gd name="connsiteX67" fmla="*/ 570255 w 1023365"/>
                    <a:gd name="connsiteY67" fmla="*/ 623771 h 1075986"/>
                    <a:gd name="connsiteX68" fmla="*/ 672924 w 1023365"/>
                    <a:gd name="connsiteY68" fmla="*/ 591624 h 1075986"/>
                    <a:gd name="connsiteX69" fmla="*/ 674566 w 1023365"/>
                    <a:gd name="connsiteY69" fmla="*/ 591535 h 1075986"/>
                    <a:gd name="connsiteX70" fmla="*/ 659363 w 1023365"/>
                    <a:gd name="connsiteY70" fmla="*/ 583384 h 1075986"/>
                    <a:gd name="connsiteX71" fmla="*/ 544998 w 1023365"/>
                    <a:gd name="connsiteY71" fmla="*/ 491172 h 1075986"/>
                    <a:gd name="connsiteX72" fmla="*/ 520757 w 1023365"/>
                    <a:gd name="connsiteY72" fmla="*/ 466742 h 1075986"/>
                    <a:gd name="connsiteX73" fmla="*/ 494184 w 1023365"/>
                    <a:gd name="connsiteY73" fmla="*/ 479368 h 1075986"/>
                    <a:gd name="connsiteX74" fmla="*/ 299679 w 1023365"/>
                    <a:gd name="connsiteY74" fmla="*/ 522213 h 1075986"/>
                    <a:gd name="connsiteX75" fmla="*/ 464798 w 1023365"/>
                    <a:gd name="connsiteY75" fmla="*/ 410841 h 1075986"/>
                    <a:gd name="connsiteX76" fmla="*/ 467870 w 1023365"/>
                    <a:gd name="connsiteY76" fmla="*/ 409662 h 1075986"/>
                    <a:gd name="connsiteX77" fmla="*/ 445566 w 1023365"/>
                    <a:gd name="connsiteY77" fmla="*/ 383026 h 1075986"/>
                    <a:gd name="connsiteX78" fmla="*/ 419313 w 1023365"/>
                    <a:gd name="connsiteY78" fmla="*/ 322295 h 1075986"/>
                    <a:gd name="connsiteX79" fmla="*/ 535135 w 1023365"/>
                    <a:gd name="connsiteY79" fmla="*/ 383759 h 1075986"/>
                    <a:gd name="connsiteX80" fmla="*/ 535193 w 1023365"/>
                    <a:gd name="connsiteY80" fmla="*/ 383808 h 1075986"/>
                    <a:gd name="connsiteX81" fmla="*/ 535942 w 1023365"/>
                    <a:gd name="connsiteY81" fmla="*/ 383520 h 1075986"/>
                    <a:gd name="connsiteX82" fmla="*/ 591816 w 1023365"/>
                    <a:gd name="connsiteY82" fmla="*/ 367615 h 1075986"/>
                    <a:gd name="connsiteX83" fmla="*/ 558713 w 1023365"/>
                    <a:gd name="connsiteY83" fmla="*/ 334661 h 1075986"/>
                    <a:gd name="connsiteX84" fmla="*/ 471130 w 1023365"/>
                    <a:gd name="connsiteY84" fmla="*/ 205506 h 1075986"/>
                    <a:gd name="connsiteX85" fmla="*/ 982920 w 1023365"/>
                    <a:gd name="connsiteY85" fmla="*/ 1879 h 1075986"/>
                    <a:gd name="connsiteX86" fmla="*/ 998037 w 1023365"/>
                    <a:gd name="connsiteY86" fmla="*/ 1960 h 1075986"/>
                    <a:gd name="connsiteX87" fmla="*/ 927622 w 1023365"/>
                    <a:gd name="connsiteY87" fmla="*/ 127336 h 1075986"/>
                    <a:gd name="connsiteX88" fmla="*/ 888146 w 1023365"/>
                    <a:gd name="connsiteY88" fmla="*/ 172342 h 1075986"/>
                    <a:gd name="connsiteX89" fmla="*/ 933980 w 1023365"/>
                    <a:gd name="connsiteY89" fmla="*/ 217972 h 1075986"/>
                    <a:gd name="connsiteX90" fmla="*/ 1021564 w 1023365"/>
                    <a:gd name="connsiteY90" fmla="*/ 347127 h 1075986"/>
                    <a:gd name="connsiteX91" fmla="*/ 887002 w 1023365"/>
                    <a:gd name="connsiteY91" fmla="*/ 268101 h 1075986"/>
                    <a:gd name="connsiteX92" fmla="*/ 838143 w 1023365"/>
                    <a:gd name="connsiteY92" fmla="*/ 225010 h 1075986"/>
                    <a:gd name="connsiteX93" fmla="*/ 805918 w 1023365"/>
                    <a:gd name="connsiteY93" fmla="*/ 257204 h 1075986"/>
                    <a:gd name="connsiteX94" fmla="*/ 685371 w 1023365"/>
                    <a:gd name="connsiteY94" fmla="*/ 335600 h 1075986"/>
                    <a:gd name="connsiteX95" fmla="*/ 755787 w 1023365"/>
                    <a:gd name="connsiteY95" fmla="*/ 210225 h 1075986"/>
                    <a:gd name="connsiteX96" fmla="*/ 785982 w 1023365"/>
                    <a:gd name="connsiteY96" fmla="*/ 175801 h 1075986"/>
                    <a:gd name="connsiteX97" fmla="*/ 745425 w 1023365"/>
                    <a:gd name="connsiteY97" fmla="*/ 135424 h 1075986"/>
                    <a:gd name="connsiteX98" fmla="*/ 657841 w 1023365"/>
                    <a:gd name="connsiteY98" fmla="*/ 6269 h 1075986"/>
                    <a:gd name="connsiteX99" fmla="*/ 792403 w 1023365"/>
                    <a:gd name="connsiteY99" fmla="*/ 85294 h 1075986"/>
                    <a:gd name="connsiteX100" fmla="*/ 834971 w 1023365"/>
                    <a:gd name="connsiteY100" fmla="*/ 122837 h 1075986"/>
                    <a:gd name="connsiteX101" fmla="*/ 877491 w 1023365"/>
                    <a:gd name="connsiteY101" fmla="*/ 80357 h 1075986"/>
                    <a:gd name="connsiteX102" fmla="*/ 982920 w 1023365"/>
                    <a:gd name="connsiteY102" fmla="*/ 1879 h 1075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</a:cxnLst>
                  <a:rect l="l" t="t" r="r" b="b"/>
                  <a:pathLst>
                    <a:path w="1023365" h="1075986">
                      <a:moveTo>
                        <a:pt x="197446" y="776739"/>
                      </a:moveTo>
                      <a:lnTo>
                        <a:pt x="152983" y="838499"/>
                      </a:lnTo>
                      <a:lnTo>
                        <a:pt x="93591" y="887404"/>
                      </a:lnTo>
                      <a:lnTo>
                        <a:pt x="130637" y="911601"/>
                      </a:lnTo>
                      <a:cubicBezTo>
                        <a:pt x="144384" y="921898"/>
                        <a:pt x="158792" y="933970"/>
                        <a:pt x="173168" y="947442"/>
                      </a:cubicBezTo>
                      <a:cubicBezTo>
                        <a:pt x="187543" y="960914"/>
                        <a:pt x="200525" y="974509"/>
                        <a:pt x="211692" y="987560"/>
                      </a:cubicBezTo>
                      <a:lnTo>
                        <a:pt x="238238" y="1022957"/>
                      </a:lnTo>
                      <a:lnTo>
                        <a:pt x="283189" y="960520"/>
                      </a:lnTo>
                      <a:lnTo>
                        <a:pt x="341661" y="912373"/>
                      </a:lnTo>
                      <a:lnTo>
                        <a:pt x="304747" y="888263"/>
                      </a:lnTo>
                      <a:cubicBezTo>
                        <a:pt x="290999" y="877966"/>
                        <a:pt x="276591" y="865893"/>
                        <a:pt x="262216" y="852421"/>
                      </a:cubicBezTo>
                      <a:cubicBezTo>
                        <a:pt x="240652" y="832213"/>
                        <a:pt x="222225" y="811728"/>
                        <a:pt x="208356" y="793222"/>
                      </a:cubicBezTo>
                      <a:close/>
                      <a:moveTo>
                        <a:pt x="160125" y="537373"/>
                      </a:moveTo>
                      <a:cubicBezTo>
                        <a:pt x="174204" y="522350"/>
                        <a:pt x="267040" y="586474"/>
                        <a:pt x="367479" y="680600"/>
                      </a:cubicBezTo>
                      <a:cubicBezTo>
                        <a:pt x="467918" y="774725"/>
                        <a:pt x="537927" y="863207"/>
                        <a:pt x="523848" y="878231"/>
                      </a:cubicBezTo>
                      <a:cubicBezTo>
                        <a:pt x="509768" y="893255"/>
                        <a:pt x="416933" y="829130"/>
                        <a:pt x="316494" y="735005"/>
                      </a:cubicBezTo>
                      <a:lnTo>
                        <a:pt x="267420" y="686152"/>
                      </a:lnTo>
                      <a:lnTo>
                        <a:pt x="260698" y="692286"/>
                      </a:lnTo>
                      <a:cubicBezTo>
                        <a:pt x="248800" y="701058"/>
                        <a:pt x="234126" y="710321"/>
                        <a:pt x="217379" y="719555"/>
                      </a:cubicBezTo>
                      <a:lnTo>
                        <a:pt x="204764" y="725686"/>
                      </a:lnTo>
                      <a:lnTo>
                        <a:pt x="207195" y="726129"/>
                      </a:lnTo>
                      <a:lnTo>
                        <a:pt x="207421" y="727033"/>
                      </a:lnTo>
                      <a:lnTo>
                        <a:pt x="232113" y="736989"/>
                      </a:lnTo>
                      <a:cubicBezTo>
                        <a:pt x="255567" y="749723"/>
                        <a:pt x="284450" y="771072"/>
                        <a:pt x="313201" y="798015"/>
                      </a:cubicBezTo>
                      <a:cubicBezTo>
                        <a:pt x="341952" y="824959"/>
                        <a:pt x="365128" y="852397"/>
                        <a:pt x="379357" y="874977"/>
                      </a:cubicBezTo>
                      <a:lnTo>
                        <a:pt x="390891" y="898970"/>
                      </a:lnTo>
                      <a:lnTo>
                        <a:pt x="391807" y="899136"/>
                      </a:lnTo>
                      <a:lnTo>
                        <a:pt x="392714" y="902761"/>
                      </a:lnTo>
                      <a:lnTo>
                        <a:pt x="393567" y="904535"/>
                      </a:lnTo>
                      <a:lnTo>
                        <a:pt x="393454" y="905717"/>
                      </a:lnTo>
                      <a:lnTo>
                        <a:pt x="395998" y="915887"/>
                      </a:lnTo>
                      <a:cubicBezTo>
                        <a:pt x="393402" y="938224"/>
                        <a:pt x="371319" y="975520"/>
                        <a:pt x="337595" y="1011506"/>
                      </a:cubicBezTo>
                      <a:cubicBezTo>
                        <a:pt x="303871" y="1047492"/>
                        <a:pt x="268086" y="1071947"/>
                        <a:pt x="245963" y="1075986"/>
                      </a:cubicBezTo>
                      <a:lnTo>
                        <a:pt x="237733" y="1074485"/>
                      </a:lnTo>
                      <a:lnTo>
                        <a:pt x="233687" y="1075139"/>
                      </a:lnTo>
                      <a:cubicBezTo>
                        <a:pt x="208731" y="1070090"/>
                        <a:pt x="165309" y="1042263"/>
                        <a:pt x="122182" y="1001848"/>
                      </a:cubicBezTo>
                      <a:cubicBezTo>
                        <a:pt x="79055" y="961432"/>
                        <a:pt x="48472" y="919906"/>
                        <a:pt x="41816" y="895329"/>
                      </a:cubicBezTo>
                      <a:lnTo>
                        <a:pt x="42205" y="891254"/>
                      </a:lnTo>
                      <a:lnTo>
                        <a:pt x="40173" y="883133"/>
                      </a:lnTo>
                      <a:cubicBezTo>
                        <a:pt x="42770" y="860795"/>
                        <a:pt x="64853" y="823499"/>
                        <a:pt x="98577" y="787513"/>
                      </a:cubicBezTo>
                      <a:lnTo>
                        <a:pt x="139734" y="753623"/>
                      </a:lnTo>
                      <a:lnTo>
                        <a:pt x="53955" y="780944"/>
                      </a:lnTo>
                      <a:cubicBezTo>
                        <a:pt x="24841" y="786087"/>
                        <a:pt x="4805" y="784539"/>
                        <a:pt x="747" y="775076"/>
                      </a:cubicBezTo>
                      <a:cubicBezTo>
                        <a:pt x="-7368" y="756153"/>
                        <a:pt x="51505" y="712746"/>
                        <a:pt x="132243" y="678123"/>
                      </a:cubicBezTo>
                      <a:lnTo>
                        <a:pt x="230519" y="646823"/>
                      </a:lnTo>
                      <a:lnTo>
                        <a:pt x="195364" y="606526"/>
                      </a:lnTo>
                      <a:cubicBezTo>
                        <a:pt x="167068" y="570762"/>
                        <a:pt x="153085" y="544885"/>
                        <a:pt x="160125" y="537373"/>
                      </a:cubicBezTo>
                      <a:close/>
                      <a:moveTo>
                        <a:pt x="471130" y="205506"/>
                      </a:moveTo>
                      <a:cubicBezTo>
                        <a:pt x="485209" y="190482"/>
                        <a:pt x="578045" y="254607"/>
                        <a:pt x="678484" y="348732"/>
                      </a:cubicBezTo>
                      <a:cubicBezTo>
                        <a:pt x="778923" y="442857"/>
                        <a:pt x="848932" y="531340"/>
                        <a:pt x="834853" y="546364"/>
                      </a:cubicBezTo>
                      <a:cubicBezTo>
                        <a:pt x="824294" y="557631"/>
                        <a:pt x="769433" y="524378"/>
                        <a:pt x="700290" y="467338"/>
                      </a:cubicBezTo>
                      <a:lnTo>
                        <a:pt x="629386" y="404802"/>
                      </a:lnTo>
                      <a:lnTo>
                        <a:pt x="617026" y="414810"/>
                      </a:lnTo>
                      <a:lnTo>
                        <a:pt x="589449" y="431075"/>
                      </a:lnTo>
                      <a:lnTo>
                        <a:pt x="595984" y="436766"/>
                      </a:lnTo>
                      <a:cubicBezTo>
                        <a:pt x="669040" y="505231"/>
                        <a:pt x="721255" y="571676"/>
                        <a:pt x="723736" y="597283"/>
                      </a:cubicBezTo>
                      <a:lnTo>
                        <a:pt x="723531" y="598107"/>
                      </a:lnTo>
                      <a:lnTo>
                        <a:pt x="724059" y="598380"/>
                      </a:lnTo>
                      <a:cubicBezTo>
                        <a:pt x="732174" y="617304"/>
                        <a:pt x="676469" y="659352"/>
                        <a:pt x="599641" y="692298"/>
                      </a:cubicBezTo>
                      <a:cubicBezTo>
                        <a:pt x="542019" y="717008"/>
                        <a:pt x="488879" y="729580"/>
                        <a:pt x="462489" y="726339"/>
                      </a:cubicBezTo>
                      <a:lnTo>
                        <a:pt x="462260" y="726220"/>
                      </a:lnTo>
                      <a:lnTo>
                        <a:pt x="460149" y="728231"/>
                      </a:lnTo>
                      <a:cubicBezTo>
                        <a:pt x="446049" y="732352"/>
                        <a:pt x="426073" y="706456"/>
                        <a:pt x="415532" y="670390"/>
                      </a:cubicBezTo>
                      <a:cubicBezTo>
                        <a:pt x="404991" y="634325"/>
                        <a:pt x="407877" y="601747"/>
                        <a:pt x="421978" y="597626"/>
                      </a:cubicBezTo>
                      <a:cubicBezTo>
                        <a:pt x="436078" y="593505"/>
                        <a:pt x="456054" y="619401"/>
                        <a:pt x="466594" y="655466"/>
                      </a:cubicBezTo>
                      <a:lnTo>
                        <a:pt x="469887" y="681926"/>
                      </a:lnTo>
                      <a:lnTo>
                        <a:pt x="476192" y="675989"/>
                      </a:lnTo>
                      <a:cubicBezTo>
                        <a:pt x="498707" y="658993"/>
                        <a:pt x="531841" y="640245"/>
                        <a:pt x="570255" y="623771"/>
                      </a:cubicBezTo>
                      <a:cubicBezTo>
                        <a:pt x="608668" y="607298"/>
                        <a:pt x="645091" y="596219"/>
                        <a:pt x="672924" y="591624"/>
                      </a:cubicBezTo>
                      <a:lnTo>
                        <a:pt x="674566" y="591535"/>
                      </a:lnTo>
                      <a:lnTo>
                        <a:pt x="659363" y="583384"/>
                      </a:lnTo>
                      <a:cubicBezTo>
                        <a:pt x="627393" y="562668"/>
                        <a:pt x="586745" y="530294"/>
                        <a:pt x="544998" y="491172"/>
                      </a:cubicBezTo>
                      <a:lnTo>
                        <a:pt x="520757" y="466742"/>
                      </a:lnTo>
                      <a:lnTo>
                        <a:pt x="494184" y="479368"/>
                      </a:lnTo>
                      <a:cubicBezTo>
                        <a:pt x="394877" y="521955"/>
                        <a:pt x="307795" y="541136"/>
                        <a:pt x="299679" y="522213"/>
                      </a:cubicBezTo>
                      <a:cubicBezTo>
                        <a:pt x="291564" y="503290"/>
                        <a:pt x="365491" y="453427"/>
                        <a:pt x="464798" y="410841"/>
                      </a:cubicBezTo>
                      <a:lnTo>
                        <a:pt x="467870" y="409662"/>
                      </a:lnTo>
                      <a:lnTo>
                        <a:pt x="445566" y="383026"/>
                      </a:lnTo>
                      <a:cubicBezTo>
                        <a:pt x="422821" y="352465"/>
                        <a:pt x="412273" y="329807"/>
                        <a:pt x="419313" y="322295"/>
                      </a:cubicBezTo>
                      <a:cubicBezTo>
                        <a:pt x="429873" y="311027"/>
                        <a:pt x="477005" y="337039"/>
                        <a:pt x="535135" y="383759"/>
                      </a:cubicBezTo>
                      <a:lnTo>
                        <a:pt x="535193" y="383808"/>
                      </a:lnTo>
                      <a:lnTo>
                        <a:pt x="535942" y="383520"/>
                      </a:lnTo>
                      <a:lnTo>
                        <a:pt x="591816" y="367615"/>
                      </a:lnTo>
                      <a:lnTo>
                        <a:pt x="558713" y="334661"/>
                      </a:lnTo>
                      <a:cubicBezTo>
                        <a:pt x="497310" y="269362"/>
                        <a:pt x="460571" y="216773"/>
                        <a:pt x="471130" y="205506"/>
                      </a:cubicBezTo>
                      <a:close/>
                      <a:moveTo>
                        <a:pt x="982920" y="1879"/>
                      </a:moveTo>
                      <a:cubicBezTo>
                        <a:pt x="990043" y="-600"/>
                        <a:pt x="995220" y="-680"/>
                        <a:pt x="998037" y="1960"/>
                      </a:cubicBezTo>
                      <a:cubicBezTo>
                        <a:pt x="1009306" y="12520"/>
                        <a:pt x="979602" y="63592"/>
                        <a:pt x="927622" y="127336"/>
                      </a:cubicBezTo>
                      <a:lnTo>
                        <a:pt x="888146" y="172342"/>
                      </a:lnTo>
                      <a:lnTo>
                        <a:pt x="933980" y="217972"/>
                      </a:lnTo>
                      <a:cubicBezTo>
                        <a:pt x="995384" y="283271"/>
                        <a:pt x="1032124" y="335859"/>
                        <a:pt x="1021564" y="347127"/>
                      </a:cubicBezTo>
                      <a:cubicBezTo>
                        <a:pt x="1011005" y="358395"/>
                        <a:pt x="956145" y="325142"/>
                        <a:pt x="887002" y="268101"/>
                      </a:cubicBezTo>
                      <a:lnTo>
                        <a:pt x="838143" y="225010"/>
                      </a:lnTo>
                      <a:lnTo>
                        <a:pt x="805918" y="257204"/>
                      </a:lnTo>
                      <a:cubicBezTo>
                        <a:pt x="745677" y="313208"/>
                        <a:pt x="696639" y="346160"/>
                        <a:pt x="685371" y="335600"/>
                      </a:cubicBezTo>
                      <a:cubicBezTo>
                        <a:pt x="674104" y="325041"/>
                        <a:pt x="703807" y="273970"/>
                        <a:pt x="755787" y="210225"/>
                      </a:cubicBezTo>
                      <a:lnTo>
                        <a:pt x="785982" y="175801"/>
                      </a:lnTo>
                      <a:lnTo>
                        <a:pt x="745425" y="135424"/>
                      </a:lnTo>
                      <a:cubicBezTo>
                        <a:pt x="684022" y="70126"/>
                        <a:pt x="647282" y="17537"/>
                        <a:pt x="657841" y="6269"/>
                      </a:cubicBezTo>
                      <a:cubicBezTo>
                        <a:pt x="668401" y="-4999"/>
                        <a:pt x="723261" y="28254"/>
                        <a:pt x="792403" y="85294"/>
                      </a:cubicBezTo>
                      <a:lnTo>
                        <a:pt x="834971" y="122837"/>
                      </a:lnTo>
                      <a:lnTo>
                        <a:pt x="877491" y="80357"/>
                      </a:lnTo>
                      <a:cubicBezTo>
                        <a:pt x="922671" y="38354"/>
                        <a:pt x="961550" y="9318"/>
                        <a:pt x="982920" y="1879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910" name="グループ化 909">
            <a:extLst>
              <a:ext uri="{FF2B5EF4-FFF2-40B4-BE49-F238E27FC236}">
                <a16:creationId xmlns:a16="http://schemas.microsoft.com/office/drawing/2014/main" id="{DC996A41-E9E4-4FBE-AF71-264AA4CB9355}"/>
              </a:ext>
            </a:extLst>
          </p:cNvPr>
          <p:cNvGrpSpPr/>
          <p:nvPr/>
        </p:nvGrpSpPr>
        <p:grpSpPr>
          <a:xfrm>
            <a:off x="303338" y="1005406"/>
            <a:ext cx="1332267" cy="1061947"/>
            <a:chOff x="139996" y="866483"/>
            <a:chExt cx="4813004" cy="3836442"/>
          </a:xfrm>
        </p:grpSpPr>
        <p:grpSp>
          <p:nvGrpSpPr>
            <p:cNvPr id="911" name="グループ化 910">
              <a:extLst>
                <a:ext uri="{FF2B5EF4-FFF2-40B4-BE49-F238E27FC236}">
                  <a16:creationId xmlns:a16="http://schemas.microsoft.com/office/drawing/2014/main" id="{97371308-D81A-4FBB-A5D6-0E24D2AF143C}"/>
                </a:ext>
              </a:extLst>
            </p:cNvPr>
            <p:cNvGrpSpPr/>
            <p:nvPr/>
          </p:nvGrpSpPr>
          <p:grpSpPr>
            <a:xfrm>
              <a:off x="1805830" y="2247072"/>
              <a:ext cx="3147170" cy="2455853"/>
              <a:chOff x="1222765" y="1838033"/>
              <a:chExt cx="2999571" cy="2277056"/>
            </a:xfrm>
          </p:grpSpPr>
          <p:sp>
            <p:nvSpPr>
              <p:cNvPr id="938" name="フリーフォーム: 図形 937">
                <a:extLst>
                  <a:ext uri="{FF2B5EF4-FFF2-40B4-BE49-F238E27FC236}">
                    <a16:creationId xmlns:a16="http://schemas.microsoft.com/office/drawing/2014/main" id="{111C5313-D71A-4863-882B-3803DA6B5C82}"/>
                  </a:ext>
                </a:extLst>
              </p:cNvPr>
              <p:cNvSpPr/>
              <p:nvPr/>
            </p:nvSpPr>
            <p:spPr>
              <a:xfrm>
                <a:off x="1261820" y="1838033"/>
                <a:ext cx="2960516" cy="2277056"/>
              </a:xfrm>
              <a:custGeom>
                <a:avLst/>
                <a:gdLst>
                  <a:gd name="connsiteX0" fmla="*/ 1232608 w 2960516"/>
                  <a:gd name="connsiteY0" fmla="*/ 0 h 2277056"/>
                  <a:gd name="connsiteX1" fmla="*/ 1356432 w 2960516"/>
                  <a:gd name="connsiteY1" fmla="*/ 9484 h 2277056"/>
                  <a:gd name="connsiteX2" fmla="*/ 1480258 w 2960516"/>
                  <a:gd name="connsiteY2" fmla="*/ 0 h 2277056"/>
                  <a:gd name="connsiteX3" fmla="*/ 1756129 w 2960516"/>
                  <a:gd name="connsiteY3" fmla="*/ 42315 h 2277056"/>
                  <a:gd name="connsiteX4" fmla="*/ 1771863 w 2960516"/>
                  <a:gd name="connsiteY4" fmla="*/ 48803 h 2277056"/>
                  <a:gd name="connsiteX5" fmla="*/ 1899318 w 2960516"/>
                  <a:gd name="connsiteY5" fmla="*/ 58565 h 2277056"/>
                  <a:gd name="connsiteX6" fmla="*/ 2180529 w 2960516"/>
                  <a:gd name="connsiteY6" fmla="*/ 154597 h 2277056"/>
                  <a:gd name="connsiteX7" fmla="*/ 2235945 w 2960516"/>
                  <a:gd name="connsiteY7" fmla="*/ 191063 h 2277056"/>
                  <a:gd name="connsiteX8" fmla="*/ 2251429 w 2960516"/>
                  <a:gd name="connsiteY8" fmla="*/ 194714 h 2277056"/>
                  <a:gd name="connsiteX9" fmla="*/ 2500175 w 2960516"/>
                  <a:gd name="connsiteY9" fmla="*/ 328810 h 2277056"/>
                  <a:gd name="connsiteX10" fmla="*/ 2522730 w 2960516"/>
                  <a:gd name="connsiteY10" fmla="*/ 350618 h 2277056"/>
                  <a:gd name="connsiteX11" fmla="*/ 2610058 w 2960516"/>
                  <a:gd name="connsiteY11" fmla="*/ 405359 h 2277056"/>
                  <a:gd name="connsiteX12" fmla="*/ 2774635 w 2960516"/>
                  <a:gd name="connsiteY12" fmla="*/ 600965 h 2277056"/>
                  <a:gd name="connsiteX13" fmla="*/ 2785806 w 2960516"/>
                  <a:gd name="connsiteY13" fmla="*/ 630886 h 2277056"/>
                  <a:gd name="connsiteX14" fmla="*/ 2828620 w 2960516"/>
                  <a:gd name="connsiteY14" fmla="*/ 690813 h 2277056"/>
                  <a:gd name="connsiteX15" fmla="*/ 2866820 w 2960516"/>
                  <a:gd name="connsiteY15" fmla="*/ 784305 h 2277056"/>
                  <a:gd name="connsiteX16" fmla="*/ 2895295 w 2960516"/>
                  <a:gd name="connsiteY16" fmla="*/ 824163 h 2277056"/>
                  <a:gd name="connsiteX17" fmla="*/ 2950991 w 2960516"/>
                  <a:gd name="connsiteY17" fmla="*/ 1033753 h 2277056"/>
                  <a:gd name="connsiteX18" fmla="*/ 2950066 w 2960516"/>
                  <a:gd name="connsiteY18" fmla="*/ 1040723 h 2277056"/>
                  <a:gd name="connsiteX19" fmla="*/ 2960516 w 2960516"/>
                  <a:gd name="connsiteY19" fmla="*/ 1119478 h 2277056"/>
                  <a:gd name="connsiteX20" fmla="*/ 2946117 w 2960516"/>
                  <a:gd name="connsiteY20" fmla="*/ 1227995 h 2277056"/>
                  <a:gd name="connsiteX21" fmla="*/ 2939165 w 2960516"/>
                  <a:gd name="connsiteY21" fmla="*/ 1245010 h 2277056"/>
                  <a:gd name="connsiteX22" fmla="*/ 2941466 w 2960516"/>
                  <a:gd name="connsiteY22" fmla="*/ 1262353 h 2277056"/>
                  <a:gd name="connsiteX23" fmla="*/ 2885770 w 2960516"/>
                  <a:gd name="connsiteY23" fmla="*/ 1471943 h 2277056"/>
                  <a:gd name="connsiteX24" fmla="*/ 2880154 w 2960516"/>
                  <a:gd name="connsiteY24" fmla="*/ 1479804 h 2277056"/>
                  <a:gd name="connsiteX25" fmla="*/ 2879442 w 2960516"/>
                  <a:gd name="connsiteY25" fmla="*/ 1485170 h 2277056"/>
                  <a:gd name="connsiteX26" fmla="*/ 2772801 w 2960516"/>
                  <a:gd name="connsiteY26" fmla="*/ 1677707 h 2277056"/>
                  <a:gd name="connsiteX27" fmla="*/ 2770356 w 2960516"/>
                  <a:gd name="connsiteY27" fmla="*/ 1679958 h 2277056"/>
                  <a:gd name="connsiteX28" fmla="*/ 2761945 w 2960516"/>
                  <a:gd name="connsiteY28" fmla="*/ 1700543 h 2277056"/>
                  <a:gd name="connsiteX29" fmla="*/ 2610058 w 2960516"/>
                  <a:gd name="connsiteY29" fmla="*/ 1871697 h 2277056"/>
                  <a:gd name="connsiteX30" fmla="*/ 2570069 w 2960516"/>
                  <a:gd name="connsiteY30" fmla="*/ 1896764 h 2277056"/>
                  <a:gd name="connsiteX31" fmla="*/ 2563251 w 2960516"/>
                  <a:gd name="connsiteY31" fmla="*/ 1906307 h 2277056"/>
                  <a:gd name="connsiteX32" fmla="*/ 2251429 w 2960516"/>
                  <a:gd name="connsiteY32" fmla="*/ 2101392 h 2277056"/>
                  <a:gd name="connsiteX33" fmla="*/ 2220515 w 2960516"/>
                  <a:gd name="connsiteY33" fmla="*/ 2108682 h 2277056"/>
                  <a:gd name="connsiteX34" fmla="*/ 2199579 w 2960516"/>
                  <a:gd name="connsiteY34" fmla="*/ 2122459 h 2277056"/>
                  <a:gd name="connsiteX35" fmla="*/ 1918368 w 2960516"/>
                  <a:gd name="connsiteY35" fmla="*/ 2218492 h 2277056"/>
                  <a:gd name="connsiteX36" fmla="*/ 1779216 w 2960516"/>
                  <a:gd name="connsiteY36" fmla="*/ 2229149 h 2277056"/>
                  <a:gd name="connsiteX37" fmla="*/ 1765654 w 2960516"/>
                  <a:gd name="connsiteY37" fmla="*/ 2234742 h 2277056"/>
                  <a:gd name="connsiteX38" fmla="*/ 1489783 w 2960516"/>
                  <a:gd name="connsiteY38" fmla="*/ 2277056 h 2277056"/>
                  <a:gd name="connsiteX39" fmla="*/ 1346948 w 2960516"/>
                  <a:gd name="connsiteY39" fmla="*/ 2266117 h 2277056"/>
                  <a:gd name="connsiteX40" fmla="*/ 1262472 w 2960516"/>
                  <a:gd name="connsiteY40" fmla="*/ 2246194 h 2277056"/>
                  <a:gd name="connsiteX41" fmla="*/ 1232608 w 2960516"/>
                  <a:gd name="connsiteY41" fmla="*/ 2248481 h 2277056"/>
                  <a:gd name="connsiteX42" fmla="*/ 836349 w 2960516"/>
                  <a:gd name="connsiteY42" fmla="*/ 2156522 h 2277056"/>
                  <a:gd name="connsiteX43" fmla="*/ 833702 w 2960516"/>
                  <a:gd name="connsiteY43" fmla="*/ 2154863 h 2277056"/>
                  <a:gd name="connsiteX44" fmla="*/ 728137 w 2960516"/>
                  <a:gd name="connsiteY44" fmla="*/ 2129967 h 2277056"/>
                  <a:gd name="connsiteX45" fmla="*/ 416315 w 2960516"/>
                  <a:gd name="connsiteY45" fmla="*/ 1934882 h 2277056"/>
                  <a:gd name="connsiteX46" fmla="*/ 364272 w 2960516"/>
                  <a:gd name="connsiteY46" fmla="*/ 1862036 h 2277056"/>
                  <a:gd name="connsiteX47" fmla="*/ 346497 w 2960516"/>
                  <a:gd name="connsiteY47" fmla="*/ 1851426 h 2277056"/>
                  <a:gd name="connsiteX48" fmla="*/ 169996 w 2960516"/>
                  <a:gd name="connsiteY48" fmla="*/ 1662443 h 2277056"/>
                  <a:gd name="connsiteX49" fmla="*/ 141385 w 2960516"/>
                  <a:gd name="connsiteY49" fmla="*/ 1592420 h 2277056"/>
                  <a:gd name="connsiteX50" fmla="*/ 130565 w 2960516"/>
                  <a:gd name="connsiteY50" fmla="*/ 1582457 h 2277056"/>
                  <a:gd name="connsiteX51" fmla="*/ 9525 w 2960516"/>
                  <a:gd name="connsiteY51" fmla="*/ 1281403 h 2277056"/>
                  <a:gd name="connsiteX52" fmla="*/ 18931 w 2960516"/>
                  <a:gd name="connsiteY52" fmla="*/ 1210513 h 2277056"/>
                  <a:gd name="connsiteX53" fmla="*/ 14399 w 2960516"/>
                  <a:gd name="connsiteY53" fmla="*/ 1199420 h 2277056"/>
                  <a:gd name="connsiteX54" fmla="*/ 0 w 2960516"/>
                  <a:gd name="connsiteY54" fmla="*/ 1090903 h 2277056"/>
                  <a:gd name="connsiteX55" fmla="*/ 14399 w 2960516"/>
                  <a:gd name="connsiteY55" fmla="*/ 982386 h 2277056"/>
                  <a:gd name="connsiteX56" fmla="*/ 42468 w 2960516"/>
                  <a:gd name="connsiteY56" fmla="*/ 913686 h 2277056"/>
                  <a:gd name="connsiteX57" fmla="*/ 46266 w 2960516"/>
                  <a:gd name="connsiteY57" fmla="*/ 875552 h 2277056"/>
                  <a:gd name="connsiteX58" fmla="*/ 159140 w 2960516"/>
                  <a:gd name="connsiteY58" fmla="*/ 656499 h 2277056"/>
                  <a:gd name="connsiteX59" fmla="*/ 189861 w 2960516"/>
                  <a:gd name="connsiteY59" fmla="*/ 628211 h 2277056"/>
                  <a:gd name="connsiteX60" fmla="*/ 208688 w 2960516"/>
                  <a:gd name="connsiteY60" fmla="*/ 575306 h 2277056"/>
                  <a:gd name="connsiteX61" fmla="*/ 361323 w 2960516"/>
                  <a:gd name="connsiteY61" fmla="*/ 381205 h 2277056"/>
                  <a:gd name="connsiteX62" fmla="*/ 438556 w 2960516"/>
                  <a:gd name="connsiteY62" fmla="*/ 330080 h 2277056"/>
                  <a:gd name="connsiteX63" fmla="*/ 463940 w 2960516"/>
                  <a:gd name="connsiteY63" fmla="*/ 294549 h 2277056"/>
                  <a:gd name="connsiteX64" fmla="*/ 775762 w 2960516"/>
                  <a:gd name="connsiteY64" fmla="*/ 99464 h 2277056"/>
                  <a:gd name="connsiteX65" fmla="*/ 873716 w 2960516"/>
                  <a:gd name="connsiteY65" fmla="*/ 76363 h 2277056"/>
                  <a:gd name="connsiteX66" fmla="*/ 894784 w 2960516"/>
                  <a:gd name="connsiteY66" fmla="*/ 64989 h 2277056"/>
                  <a:gd name="connsiteX67" fmla="*/ 1232608 w 2960516"/>
                  <a:gd name="connsiteY67" fmla="*/ 0 h 2277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2960516" h="2277056">
                    <a:moveTo>
                      <a:pt x="1232608" y="0"/>
                    </a:moveTo>
                    <a:lnTo>
                      <a:pt x="1356432" y="9484"/>
                    </a:lnTo>
                    <a:lnTo>
                      <a:pt x="1480258" y="0"/>
                    </a:lnTo>
                    <a:cubicBezTo>
                      <a:pt x="1578114" y="0"/>
                      <a:pt x="1671337" y="15068"/>
                      <a:pt x="1756129" y="42315"/>
                    </a:cubicBezTo>
                    <a:lnTo>
                      <a:pt x="1771863" y="48803"/>
                    </a:lnTo>
                    <a:lnTo>
                      <a:pt x="1899318" y="58565"/>
                    </a:lnTo>
                    <a:cubicBezTo>
                      <a:pt x="2003125" y="74703"/>
                      <a:pt x="2098666" y="108084"/>
                      <a:pt x="2180529" y="154597"/>
                    </a:cubicBezTo>
                    <a:lnTo>
                      <a:pt x="2235945" y="191063"/>
                    </a:lnTo>
                    <a:lnTo>
                      <a:pt x="2251429" y="194714"/>
                    </a:lnTo>
                    <a:cubicBezTo>
                      <a:pt x="2346819" y="225367"/>
                      <a:pt x="2431538" y="271436"/>
                      <a:pt x="2500175" y="328810"/>
                    </a:cubicBezTo>
                    <a:lnTo>
                      <a:pt x="2522730" y="350618"/>
                    </a:lnTo>
                    <a:lnTo>
                      <a:pt x="2610058" y="405359"/>
                    </a:lnTo>
                    <a:cubicBezTo>
                      <a:pt x="2682202" y="460170"/>
                      <a:pt x="2738864" y="526742"/>
                      <a:pt x="2774635" y="600965"/>
                    </a:cubicBezTo>
                    <a:lnTo>
                      <a:pt x="2785806" y="630886"/>
                    </a:lnTo>
                    <a:lnTo>
                      <a:pt x="2828620" y="690813"/>
                    </a:lnTo>
                    <a:lnTo>
                      <a:pt x="2866820" y="784305"/>
                    </a:lnTo>
                    <a:lnTo>
                      <a:pt x="2895295" y="824163"/>
                    </a:lnTo>
                    <a:cubicBezTo>
                      <a:pt x="2931159" y="888583"/>
                      <a:pt x="2950991" y="959408"/>
                      <a:pt x="2950991" y="1033753"/>
                    </a:cubicBezTo>
                    <a:lnTo>
                      <a:pt x="2950066" y="1040723"/>
                    </a:lnTo>
                    <a:lnTo>
                      <a:pt x="2960516" y="1119478"/>
                    </a:lnTo>
                    <a:cubicBezTo>
                      <a:pt x="2960516" y="1156650"/>
                      <a:pt x="2955558" y="1192943"/>
                      <a:pt x="2946117" y="1227995"/>
                    </a:cubicBezTo>
                    <a:lnTo>
                      <a:pt x="2939165" y="1245010"/>
                    </a:lnTo>
                    <a:lnTo>
                      <a:pt x="2941466" y="1262353"/>
                    </a:lnTo>
                    <a:cubicBezTo>
                      <a:pt x="2941466" y="1336698"/>
                      <a:pt x="2921634" y="1407524"/>
                      <a:pt x="2885770" y="1471943"/>
                    </a:cubicBezTo>
                    <a:lnTo>
                      <a:pt x="2880154" y="1479804"/>
                    </a:lnTo>
                    <a:lnTo>
                      <a:pt x="2879442" y="1485170"/>
                    </a:lnTo>
                    <a:cubicBezTo>
                      <a:pt x="2860560" y="1555274"/>
                      <a:pt x="2823746" y="1620415"/>
                      <a:pt x="2772801" y="1677707"/>
                    </a:cubicBezTo>
                    <a:lnTo>
                      <a:pt x="2770356" y="1679958"/>
                    </a:lnTo>
                    <a:lnTo>
                      <a:pt x="2761945" y="1700543"/>
                    </a:lnTo>
                    <a:cubicBezTo>
                      <a:pt x="2726082" y="1764963"/>
                      <a:pt x="2674186" y="1822976"/>
                      <a:pt x="2610058" y="1871697"/>
                    </a:cubicBezTo>
                    <a:lnTo>
                      <a:pt x="2570069" y="1896764"/>
                    </a:lnTo>
                    <a:lnTo>
                      <a:pt x="2563251" y="1906307"/>
                    </a:lnTo>
                    <a:cubicBezTo>
                      <a:pt x="2486832" y="1992245"/>
                      <a:pt x="2378616" y="2060521"/>
                      <a:pt x="2251429" y="2101392"/>
                    </a:cubicBezTo>
                    <a:lnTo>
                      <a:pt x="2220515" y="2108682"/>
                    </a:lnTo>
                    <a:lnTo>
                      <a:pt x="2199579" y="2122459"/>
                    </a:lnTo>
                    <a:cubicBezTo>
                      <a:pt x="2117716" y="2168972"/>
                      <a:pt x="2022175" y="2202353"/>
                      <a:pt x="1918368" y="2218492"/>
                    </a:cubicBezTo>
                    <a:lnTo>
                      <a:pt x="1779216" y="2229149"/>
                    </a:lnTo>
                    <a:lnTo>
                      <a:pt x="1765654" y="2234742"/>
                    </a:lnTo>
                    <a:cubicBezTo>
                      <a:pt x="1680862" y="2261989"/>
                      <a:pt x="1587639" y="2277056"/>
                      <a:pt x="1489783" y="2277056"/>
                    </a:cubicBezTo>
                    <a:cubicBezTo>
                      <a:pt x="1440855" y="2277056"/>
                      <a:pt x="1393085" y="2273289"/>
                      <a:pt x="1346948" y="2266117"/>
                    </a:cubicBezTo>
                    <a:lnTo>
                      <a:pt x="1262472" y="2246194"/>
                    </a:lnTo>
                    <a:lnTo>
                      <a:pt x="1232608" y="2248481"/>
                    </a:lnTo>
                    <a:cubicBezTo>
                      <a:pt x="1085825" y="2248481"/>
                      <a:pt x="949463" y="2214580"/>
                      <a:pt x="836349" y="2156522"/>
                    </a:cubicBezTo>
                    <a:lnTo>
                      <a:pt x="833702" y="2154863"/>
                    </a:lnTo>
                    <a:lnTo>
                      <a:pt x="728137" y="2129967"/>
                    </a:lnTo>
                    <a:cubicBezTo>
                      <a:pt x="600950" y="2089096"/>
                      <a:pt x="492734" y="2020820"/>
                      <a:pt x="416315" y="1934882"/>
                    </a:cubicBezTo>
                    <a:lnTo>
                      <a:pt x="364272" y="1862036"/>
                    </a:lnTo>
                    <a:lnTo>
                      <a:pt x="346497" y="1851426"/>
                    </a:lnTo>
                    <a:cubicBezTo>
                      <a:pt x="270980" y="1799280"/>
                      <a:pt x="210342" y="1734915"/>
                      <a:pt x="169996" y="1662443"/>
                    </a:cubicBezTo>
                    <a:lnTo>
                      <a:pt x="141385" y="1592420"/>
                    </a:lnTo>
                    <a:lnTo>
                      <a:pt x="130565" y="1582457"/>
                    </a:lnTo>
                    <a:cubicBezTo>
                      <a:pt x="54147" y="1496519"/>
                      <a:pt x="9525" y="1392920"/>
                      <a:pt x="9525" y="1281403"/>
                    </a:cubicBezTo>
                    <a:lnTo>
                      <a:pt x="18931" y="1210513"/>
                    </a:lnTo>
                    <a:lnTo>
                      <a:pt x="14399" y="1199420"/>
                    </a:lnTo>
                    <a:cubicBezTo>
                      <a:pt x="4958" y="1164368"/>
                      <a:pt x="0" y="1128075"/>
                      <a:pt x="0" y="1090903"/>
                    </a:cubicBezTo>
                    <a:cubicBezTo>
                      <a:pt x="0" y="1053731"/>
                      <a:pt x="4958" y="1017438"/>
                      <a:pt x="14399" y="982386"/>
                    </a:cubicBezTo>
                    <a:lnTo>
                      <a:pt x="42468" y="913686"/>
                    </a:lnTo>
                    <a:lnTo>
                      <a:pt x="46266" y="875552"/>
                    </a:lnTo>
                    <a:cubicBezTo>
                      <a:pt x="62398" y="795340"/>
                      <a:pt x="101826" y="720952"/>
                      <a:pt x="159140" y="656499"/>
                    </a:cubicBezTo>
                    <a:lnTo>
                      <a:pt x="189861" y="628211"/>
                    </a:lnTo>
                    <a:lnTo>
                      <a:pt x="208688" y="575306"/>
                    </a:lnTo>
                    <a:cubicBezTo>
                      <a:pt x="241193" y="502330"/>
                      <a:pt x="293728" y="436371"/>
                      <a:pt x="361323" y="381205"/>
                    </a:cubicBezTo>
                    <a:lnTo>
                      <a:pt x="438556" y="330080"/>
                    </a:lnTo>
                    <a:lnTo>
                      <a:pt x="463940" y="294549"/>
                    </a:lnTo>
                    <a:cubicBezTo>
                      <a:pt x="540359" y="208611"/>
                      <a:pt x="648575" y="140335"/>
                      <a:pt x="775762" y="99464"/>
                    </a:cubicBezTo>
                    <a:lnTo>
                      <a:pt x="873716" y="76363"/>
                    </a:lnTo>
                    <a:lnTo>
                      <a:pt x="894784" y="64989"/>
                    </a:lnTo>
                    <a:cubicBezTo>
                      <a:pt x="995207" y="23543"/>
                      <a:pt x="1110289" y="0"/>
                      <a:pt x="1232608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100000">
                    <a:srgbClr val="ED7D31">
                      <a:lumMod val="50000"/>
                    </a:srgbClr>
                  </a:gs>
                  <a:gs pos="8000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9" name="楕円 938">
                <a:extLst>
                  <a:ext uri="{FF2B5EF4-FFF2-40B4-BE49-F238E27FC236}">
                    <a16:creationId xmlns:a16="http://schemas.microsoft.com/office/drawing/2014/main" id="{F3F64B8E-D6E1-416C-8023-645551F42963}"/>
                  </a:ext>
                </a:extLst>
              </p:cNvPr>
              <p:cNvSpPr/>
              <p:nvPr/>
            </p:nvSpPr>
            <p:spPr>
              <a:xfrm>
                <a:off x="2158337" y="2175381"/>
                <a:ext cx="904873" cy="323849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0" name="楕円 939">
                <a:extLst>
                  <a:ext uri="{FF2B5EF4-FFF2-40B4-BE49-F238E27FC236}">
                    <a16:creationId xmlns:a16="http://schemas.microsoft.com/office/drawing/2014/main" id="{FCB1CEBB-3226-4FAB-B272-D5B20F2ECACE}"/>
                  </a:ext>
                </a:extLst>
              </p:cNvPr>
              <p:cNvSpPr/>
              <p:nvPr/>
            </p:nvSpPr>
            <p:spPr>
              <a:xfrm>
                <a:off x="3367525" y="2490755"/>
                <a:ext cx="746237" cy="267074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1" name="楕円 940">
                <a:extLst>
                  <a:ext uri="{FF2B5EF4-FFF2-40B4-BE49-F238E27FC236}">
                    <a16:creationId xmlns:a16="http://schemas.microsoft.com/office/drawing/2014/main" id="{988FDADA-BA9D-41CB-93E8-FC0F410C0D4C}"/>
                  </a:ext>
                </a:extLst>
              </p:cNvPr>
              <p:cNvSpPr/>
              <p:nvPr/>
            </p:nvSpPr>
            <p:spPr>
              <a:xfrm>
                <a:off x="1351154" y="2478001"/>
                <a:ext cx="790027" cy="282746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2" name="楕円 941">
                <a:extLst>
                  <a:ext uri="{FF2B5EF4-FFF2-40B4-BE49-F238E27FC236}">
                    <a16:creationId xmlns:a16="http://schemas.microsoft.com/office/drawing/2014/main" id="{6501FEF3-59B2-47AF-A2B3-B06428195137}"/>
                  </a:ext>
                </a:extLst>
              </p:cNvPr>
              <p:cNvSpPr/>
              <p:nvPr/>
            </p:nvSpPr>
            <p:spPr>
              <a:xfrm>
                <a:off x="2984085" y="2896502"/>
                <a:ext cx="1002942" cy="358947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50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3" name="楕円 942">
                <a:extLst>
                  <a:ext uri="{FF2B5EF4-FFF2-40B4-BE49-F238E27FC236}">
                    <a16:creationId xmlns:a16="http://schemas.microsoft.com/office/drawing/2014/main" id="{E84873A6-EC25-487D-B585-B489AC524882}"/>
                  </a:ext>
                </a:extLst>
              </p:cNvPr>
              <p:cNvSpPr/>
              <p:nvPr/>
            </p:nvSpPr>
            <p:spPr>
              <a:xfrm>
                <a:off x="1990034" y="2689444"/>
                <a:ext cx="1184830" cy="424044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4" name="楕円 943">
                <a:extLst>
                  <a:ext uri="{FF2B5EF4-FFF2-40B4-BE49-F238E27FC236}">
                    <a16:creationId xmlns:a16="http://schemas.microsoft.com/office/drawing/2014/main" id="{531519E1-DCB4-4462-A329-B4EB34CD22CD}"/>
                  </a:ext>
                </a:extLst>
              </p:cNvPr>
              <p:cNvSpPr/>
              <p:nvPr/>
            </p:nvSpPr>
            <p:spPr>
              <a:xfrm>
                <a:off x="2742078" y="2076864"/>
                <a:ext cx="1042777" cy="373204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50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5" name="楕円 944">
                <a:extLst>
                  <a:ext uri="{FF2B5EF4-FFF2-40B4-BE49-F238E27FC236}">
                    <a16:creationId xmlns:a16="http://schemas.microsoft.com/office/drawing/2014/main" id="{068BFF4C-1B93-4C3A-BC84-D6F090CD556E}"/>
                  </a:ext>
                </a:extLst>
              </p:cNvPr>
              <p:cNvSpPr/>
              <p:nvPr/>
            </p:nvSpPr>
            <p:spPr>
              <a:xfrm>
                <a:off x="1222765" y="2935958"/>
                <a:ext cx="1104376" cy="395250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50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6" name="楕円 945">
                <a:extLst>
                  <a:ext uri="{FF2B5EF4-FFF2-40B4-BE49-F238E27FC236}">
                    <a16:creationId xmlns:a16="http://schemas.microsoft.com/office/drawing/2014/main" id="{6AC65D97-3037-4B47-805F-AB3D0199AC90}"/>
                  </a:ext>
                </a:extLst>
              </p:cNvPr>
              <p:cNvSpPr/>
              <p:nvPr/>
            </p:nvSpPr>
            <p:spPr>
              <a:xfrm>
                <a:off x="1936547" y="3332012"/>
                <a:ext cx="904873" cy="323849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7" name="フリーフォーム: 図形 946">
                <a:extLst>
                  <a:ext uri="{FF2B5EF4-FFF2-40B4-BE49-F238E27FC236}">
                    <a16:creationId xmlns:a16="http://schemas.microsoft.com/office/drawing/2014/main" id="{CD34F155-6FEE-4C57-A3CF-B3938DCEC5D8}"/>
                  </a:ext>
                </a:extLst>
              </p:cNvPr>
              <p:cNvSpPr/>
              <p:nvPr/>
            </p:nvSpPr>
            <p:spPr>
              <a:xfrm>
                <a:off x="2618722" y="2676815"/>
                <a:ext cx="1460661" cy="1295403"/>
              </a:xfrm>
              <a:custGeom>
                <a:avLst/>
                <a:gdLst>
                  <a:gd name="connsiteX0" fmla="*/ 1519086 w 1573388"/>
                  <a:gd name="connsiteY0" fmla="*/ 0 h 1395376"/>
                  <a:gd name="connsiteX1" fmla="*/ 1543969 w 1573388"/>
                  <a:gd name="connsiteY1" fmla="*/ 73522 h 1395376"/>
                  <a:gd name="connsiteX2" fmla="*/ 1573388 w 1573388"/>
                  <a:gd name="connsiteY2" fmla="*/ 295238 h 1395376"/>
                  <a:gd name="connsiteX3" fmla="*/ 125343 w 1573388"/>
                  <a:gd name="connsiteY3" fmla="*/ 1395376 h 1395376"/>
                  <a:gd name="connsiteX4" fmla="*/ 0 w 1573388"/>
                  <a:gd name="connsiteY4" fmla="*/ 1390568 h 1395376"/>
                  <a:gd name="connsiteX5" fmla="*/ 42040 w 1573388"/>
                  <a:gd name="connsiteY5" fmla="*/ 1388988 h 1395376"/>
                  <a:gd name="connsiteX6" fmla="*/ 1534211 w 1573388"/>
                  <a:gd name="connsiteY6" fmla="*/ 158384 h 1395376"/>
                  <a:gd name="connsiteX7" fmla="*/ 1525630 w 1573388"/>
                  <a:gd name="connsiteY7" fmla="*/ 31909 h 1395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73388" h="1395376">
                    <a:moveTo>
                      <a:pt x="1519086" y="0"/>
                    </a:moveTo>
                    <a:lnTo>
                      <a:pt x="1543969" y="73522"/>
                    </a:lnTo>
                    <a:cubicBezTo>
                      <a:pt x="1563258" y="145138"/>
                      <a:pt x="1573388" y="219290"/>
                      <a:pt x="1573388" y="295238"/>
                    </a:cubicBezTo>
                    <a:cubicBezTo>
                      <a:pt x="1573388" y="902827"/>
                      <a:pt x="925076" y="1395376"/>
                      <a:pt x="125343" y="1395376"/>
                    </a:cubicBezTo>
                    <a:lnTo>
                      <a:pt x="0" y="1390568"/>
                    </a:lnTo>
                    <a:lnTo>
                      <a:pt x="42040" y="1388988"/>
                    </a:lnTo>
                    <a:cubicBezTo>
                      <a:pt x="880171" y="1325641"/>
                      <a:pt x="1534211" y="798857"/>
                      <a:pt x="1534211" y="158384"/>
                    </a:cubicBezTo>
                    <a:cubicBezTo>
                      <a:pt x="1534211" y="115686"/>
                      <a:pt x="1531304" y="73493"/>
                      <a:pt x="1525630" y="31909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8" name="楕円 947">
                <a:extLst>
                  <a:ext uri="{FF2B5EF4-FFF2-40B4-BE49-F238E27FC236}">
                    <a16:creationId xmlns:a16="http://schemas.microsoft.com/office/drawing/2014/main" id="{C42A771B-CBA7-4286-96CE-CE52112E4DA4}"/>
                  </a:ext>
                </a:extLst>
              </p:cNvPr>
              <p:cNvSpPr/>
              <p:nvPr/>
            </p:nvSpPr>
            <p:spPr>
              <a:xfrm>
                <a:off x="2648855" y="3343207"/>
                <a:ext cx="718670" cy="257208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9" name="楕円 948">
                <a:extLst>
                  <a:ext uri="{FF2B5EF4-FFF2-40B4-BE49-F238E27FC236}">
                    <a16:creationId xmlns:a16="http://schemas.microsoft.com/office/drawing/2014/main" id="{2C6955D2-6508-439D-8798-52829AF55B87}"/>
                  </a:ext>
                </a:extLst>
              </p:cNvPr>
              <p:cNvSpPr/>
              <p:nvPr/>
            </p:nvSpPr>
            <p:spPr>
              <a:xfrm>
                <a:off x="1827540" y="2151622"/>
                <a:ext cx="612122" cy="219075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12" name="グループ化 911">
              <a:extLst>
                <a:ext uri="{FF2B5EF4-FFF2-40B4-BE49-F238E27FC236}">
                  <a16:creationId xmlns:a16="http://schemas.microsoft.com/office/drawing/2014/main" id="{BC918ED8-27F8-4FDA-837A-1FFD5F1E8100}"/>
                </a:ext>
              </a:extLst>
            </p:cNvPr>
            <p:cNvGrpSpPr/>
            <p:nvPr/>
          </p:nvGrpSpPr>
          <p:grpSpPr>
            <a:xfrm>
              <a:off x="1463971" y="866483"/>
              <a:ext cx="2999571" cy="2277056"/>
              <a:chOff x="1222765" y="1838033"/>
              <a:chExt cx="2999571" cy="2277056"/>
            </a:xfrm>
          </p:grpSpPr>
          <p:sp>
            <p:nvSpPr>
              <p:cNvPr id="926" name="フリーフォーム: 図形 925">
                <a:extLst>
                  <a:ext uri="{FF2B5EF4-FFF2-40B4-BE49-F238E27FC236}">
                    <a16:creationId xmlns:a16="http://schemas.microsoft.com/office/drawing/2014/main" id="{8A110DD7-A4EC-4C40-8854-7C06B7F445D5}"/>
                  </a:ext>
                </a:extLst>
              </p:cNvPr>
              <p:cNvSpPr/>
              <p:nvPr/>
            </p:nvSpPr>
            <p:spPr>
              <a:xfrm>
                <a:off x="1261820" y="1838033"/>
                <a:ext cx="2960516" cy="2277056"/>
              </a:xfrm>
              <a:custGeom>
                <a:avLst/>
                <a:gdLst>
                  <a:gd name="connsiteX0" fmla="*/ 1232608 w 2960516"/>
                  <a:gd name="connsiteY0" fmla="*/ 0 h 2277056"/>
                  <a:gd name="connsiteX1" fmla="*/ 1356432 w 2960516"/>
                  <a:gd name="connsiteY1" fmla="*/ 9484 h 2277056"/>
                  <a:gd name="connsiteX2" fmla="*/ 1480258 w 2960516"/>
                  <a:gd name="connsiteY2" fmla="*/ 0 h 2277056"/>
                  <a:gd name="connsiteX3" fmla="*/ 1756129 w 2960516"/>
                  <a:gd name="connsiteY3" fmla="*/ 42315 h 2277056"/>
                  <a:gd name="connsiteX4" fmla="*/ 1771863 w 2960516"/>
                  <a:gd name="connsiteY4" fmla="*/ 48803 h 2277056"/>
                  <a:gd name="connsiteX5" fmla="*/ 1899318 w 2960516"/>
                  <a:gd name="connsiteY5" fmla="*/ 58565 h 2277056"/>
                  <a:gd name="connsiteX6" fmla="*/ 2180529 w 2960516"/>
                  <a:gd name="connsiteY6" fmla="*/ 154597 h 2277056"/>
                  <a:gd name="connsiteX7" fmla="*/ 2235945 w 2960516"/>
                  <a:gd name="connsiteY7" fmla="*/ 191063 h 2277056"/>
                  <a:gd name="connsiteX8" fmla="*/ 2251429 w 2960516"/>
                  <a:gd name="connsiteY8" fmla="*/ 194714 h 2277056"/>
                  <a:gd name="connsiteX9" fmla="*/ 2500175 w 2960516"/>
                  <a:gd name="connsiteY9" fmla="*/ 328810 h 2277056"/>
                  <a:gd name="connsiteX10" fmla="*/ 2522730 w 2960516"/>
                  <a:gd name="connsiteY10" fmla="*/ 350618 h 2277056"/>
                  <a:gd name="connsiteX11" fmla="*/ 2610058 w 2960516"/>
                  <a:gd name="connsiteY11" fmla="*/ 405359 h 2277056"/>
                  <a:gd name="connsiteX12" fmla="*/ 2774635 w 2960516"/>
                  <a:gd name="connsiteY12" fmla="*/ 600965 h 2277056"/>
                  <a:gd name="connsiteX13" fmla="*/ 2785806 w 2960516"/>
                  <a:gd name="connsiteY13" fmla="*/ 630886 h 2277056"/>
                  <a:gd name="connsiteX14" fmla="*/ 2828620 w 2960516"/>
                  <a:gd name="connsiteY14" fmla="*/ 690813 h 2277056"/>
                  <a:gd name="connsiteX15" fmla="*/ 2866820 w 2960516"/>
                  <a:gd name="connsiteY15" fmla="*/ 784305 h 2277056"/>
                  <a:gd name="connsiteX16" fmla="*/ 2895295 w 2960516"/>
                  <a:gd name="connsiteY16" fmla="*/ 824163 h 2277056"/>
                  <a:gd name="connsiteX17" fmla="*/ 2950991 w 2960516"/>
                  <a:gd name="connsiteY17" fmla="*/ 1033753 h 2277056"/>
                  <a:gd name="connsiteX18" fmla="*/ 2950066 w 2960516"/>
                  <a:gd name="connsiteY18" fmla="*/ 1040723 h 2277056"/>
                  <a:gd name="connsiteX19" fmla="*/ 2960516 w 2960516"/>
                  <a:gd name="connsiteY19" fmla="*/ 1119478 h 2277056"/>
                  <a:gd name="connsiteX20" fmla="*/ 2946117 w 2960516"/>
                  <a:gd name="connsiteY20" fmla="*/ 1227995 h 2277056"/>
                  <a:gd name="connsiteX21" fmla="*/ 2939165 w 2960516"/>
                  <a:gd name="connsiteY21" fmla="*/ 1245010 h 2277056"/>
                  <a:gd name="connsiteX22" fmla="*/ 2941466 w 2960516"/>
                  <a:gd name="connsiteY22" fmla="*/ 1262353 h 2277056"/>
                  <a:gd name="connsiteX23" fmla="*/ 2885770 w 2960516"/>
                  <a:gd name="connsiteY23" fmla="*/ 1471943 h 2277056"/>
                  <a:gd name="connsiteX24" fmla="*/ 2880154 w 2960516"/>
                  <a:gd name="connsiteY24" fmla="*/ 1479804 h 2277056"/>
                  <a:gd name="connsiteX25" fmla="*/ 2879442 w 2960516"/>
                  <a:gd name="connsiteY25" fmla="*/ 1485170 h 2277056"/>
                  <a:gd name="connsiteX26" fmla="*/ 2772801 w 2960516"/>
                  <a:gd name="connsiteY26" fmla="*/ 1677707 h 2277056"/>
                  <a:gd name="connsiteX27" fmla="*/ 2770356 w 2960516"/>
                  <a:gd name="connsiteY27" fmla="*/ 1679958 h 2277056"/>
                  <a:gd name="connsiteX28" fmla="*/ 2761945 w 2960516"/>
                  <a:gd name="connsiteY28" fmla="*/ 1700543 h 2277056"/>
                  <a:gd name="connsiteX29" fmla="*/ 2610058 w 2960516"/>
                  <a:gd name="connsiteY29" fmla="*/ 1871697 h 2277056"/>
                  <a:gd name="connsiteX30" fmla="*/ 2570069 w 2960516"/>
                  <a:gd name="connsiteY30" fmla="*/ 1896764 h 2277056"/>
                  <a:gd name="connsiteX31" fmla="*/ 2563251 w 2960516"/>
                  <a:gd name="connsiteY31" fmla="*/ 1906307 h 2277056"/>
                  <a:gd name="connsiteX32" fmla="*/ 2251429 w 2960516"/>
                  <a:gd name="connsiteY32" fmla="*/ 2101392 h 2277056"/>
                  <a:gd name="connsiteX33" fmla="*/ 2220515 w 2960516"/>
                  <a:gd name="connsiteY33" fmla="*/ 2108682 h 2277056"/>
                  <a:gd name="connsiteX34" fmla="*/ 2199579 w 2960516"/>
                  <a:gd name="connsiteY34" fmla="*/ 2122459 h 2277056"/>
                  <a:gd name="connsiteX35" fmla="*/ 1918368 w 2960516"/>
                  <a:gd name="connsiteY35" fmla="*/ 2218492 h 2277056"/>
                  <a:gd name="connsiteX36" fmla="*/ 1779216 w 2960516"/>
                  <a:gd name="connsiteY36" fmla="*/ 2229149 h 2277056"/>
                  <a:gd name="connsiteX37" fmla="*/ 1765654 w 2960516"/>
                  <a:gd name="connsiteY37" fmla="*/ 2234742 h 2277056"/>
                  <a:gd name="connsiteX38" fmla="*/ 1489783 w 2960516"/>
                  <a:gd name="connsiteY38" fmla="*/ 2277056 h 2277056"/>
                  <a:gd name="connsiteX39" fmla="*/ 1346948 w 2960516"/>
                  <a:gd name="connsiteY39" fmla="*/ 2266117 h 2277056"/>
                  <a:gd name="connsiteX40" fmla="*/ 1262472 w 2960516"/>
                  <a:gd name="connsiteY40" fmla="*/ 2246194 h 2277056"/>
                  <a:gd name="connsiteX41" fmla="*/ 1232608 w 2960516"/>
                  <a:gd name="connsiteY41" fmla="*/ 2248481 h 2277056"/>
                  <a:gd name="connsiteX42" fmla="*/ 836349 w 2960516"/>
                  <a:gd name="connsiteY42" fmla="*/ 2156522 h 2277056"/>
                  <a:gd name="connsiteX43" fmla="*/ 833702 w 2960516"/>
                  <a:gd name="connsiteY43" fmla="*/ 2154863 h 2277056"/>
                  <a:gd name="connsiteX44" fmla="*/ 728137 w 2960516"/>
                  <a:gd name="connsiteY44" fmla="*/ 2129967 h 2277056"/>
                  <a:gd name="connsiteX45" fmla="*/ 416315 w 2960516"/>
                  <a:gd name="connsiteY45" fmla="*/ 1934882 h 2277056"/>
                  <a:gd name="connsiteX46" fmla="*/ 364272 w 2960516"/>
                  <a:gd name="connsiteY46" fmla="*/ 1862036 h 2277056"/>
                  <a:gd name="connsiteX47" fmla="*/ 346497 w 2960516"/>
                  <a:gd name="connsiteY47" fmla="*/ 1851426 h 2277056"/>
                  <a:gd name="connsiteX48" fmla="*/ 169996 w 2960516"/>
                  <a:gd name="connsiteY48" fmla="*/ 1662443 h 2277056"/>
                  <a:gd name="connsiteX49" fmla="*/ 141385 w 2960516"/>
                  <a:gd name="connsiteY49" fmla="*/ 1592420 h 2277056"/>
                  <a:gd name="connsiteX50" fmla="*/ 130565 w 2960516"/>
                  <a:gd name="connsiteY50" fmla="*/ 1582457 h 2277056"/>
                  <a:gd name="connsiteX51" fmla="*/ 9525 w 2960516"/>
                  <a:gd name="connsiteY51" fmla="*/ 1281403 h 2277056"/>
                  <a:gd name="connsiteX52" fmla="*/ 18931 w 2960516"/>
                  <a:gd name="connsiteY52" fmla="*/ 1210513 h 2277056"/>
                  <a:gd name="connsiteX53" fmla="*/ 14399 w 2960516"/>
                  <a:gd name="connsiteY53" fmla="*/ 1199420 h 2277056"/>
                  <a:gd name="connsiteX54" fmla="*/ 0 w 2960516"/>
                  <a:gd name="connsiteY54" fmla="*/ 1090903 h 2277056"/>
                  <a:gd name="connsiteX55" fmla="*/ 14399 w 2960516"/>
                  <a:gd name="connsiteY55" fmla="*/ 982386 h 2277056"/>
                  <a:gd name="connsiteX56" fmla="*/ 42468 w 2960516"/>
                  <a:gd name="connsiteY56" fmla="*/ 913686 h 2277056"/>
                  <a:gd name="connsiteX57" fmla="*/ 46266 w 2960516"/>
                  <a:gd name="connsiteY57" fmla="*/ 875552 h 2277056"/>
                  <a:gd name="connsiteX58" fmla="*/ 159140 w 2960516"/>
                  <a:gd name="connsiteY58" fmla="*/ 656499 h 2277056"/>
                  <a:gd name="connsiteX59" fmla="*/ 189861 w 2960516"/>
                  <a:gd name="connsiteY59" fmla="*/ 628211 h 2277056"/>
                  <a:gd name="connsiteX60" fmla="*/ 208688 w 2960516"/>
                  <a:gd name="connsiteY60" fmla="*/ 575306 h 2277056"/>
                  <a:gd name="connsiteX61" fmla="*/ 361323 w 2960516"/>
                  <a:gd name="connsiteY61" fmla="*/ 381205 h 2277056"/>
                  <a:gd name="connsiteX62" fmla="*/ 438556 w 2960516"/>
                  <a:gd name="connsiteY62" fmla="*/ 330080 h 2277056"/>
                  <a:gd name="connsiteX63" fmla="*/ 463940 w 2960516"/>
                  <a:gd name="connsiteY63" fmla="*/ 294549 h 2277056"/>
                  <a:gd name="connsiteX64" fmla="*/ 775762 w 2960516"/>
                  <a:gd name="connsiteY64" fmla="*/ 99464 h 2277056"/>
                  <a:gd name="connsiteX65" fmla="*/ 873716 w 2960516"/>
                  <a:gd name="connsiteY65" fmla="*/ 76363 h 2277056"/>
                  <a:gd name="connsiteX66" fmla="*/ 894784 w 2960516"/>
                  <a:gd name="connsiteY66" fmla="*/ 64989 h 2277056"/>
                  <a:gd name="connsiteX67" fmla="*/ 1232608 w 2960516"/>
                  <a:gd name="connsiteY67" fmla="*/ 0 h 2277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2960516" h="2277056">
                    <a:moveTo>
                      <a:pt x="1232608" y="0"/>
                    </a:moveTo>
                    <a:lnTo>
                      <a:pt x="1356432" y="9484"/>
                    </a:lnTo>
                    <a:lnTo>
                      <a:pt x="1480258" y="0"/>
                    </a:lnTo>
                    <a:cubicBezTo>
                      <a:pt x="1578114" y="0"/>
                      <a:pt x="1671337" y="15068"/>
                      <a:pt x="1756129" y="42315"/>
                    </a:cubicBezTo>
                    <a:lnTo>
                      <a:pt x="1771863" y="48803"/>
                    </a:lnTo>
                    <a:lnTo>
                      <a:pt x="1899318" y="58565"/>
                    </a:lnTo>
                    <a:cubicBezTo>
                      <a:pt x="2003125" y="74703"/>
                      <a:pt x="2098666" y="108084"/>
                      <a:pt x="2180529" y="154597"/>
                    </a:cubicBezTo>
                    <a:lnTo>
                      <a:pt x="2235945" y="191063"/>
                    </a:lnTo>
                    <a:lnTo>
                      <a:pt x="2251429" y="194714"/>
                    </a:lnTo>
                    <a:cubicBezTo>
                      <a:pt x="2346819" y="225367"/>
                      <a:pt x="2431538" y="271436"/>
                      <a:pt x="2500175" y="328810"/>
                    </a:cubicBezTo>
                    <a:lnTo>
                      <a:pt x="2522730" y="350618"/>
                    </a:lnTo>
                    <a:lnTo>
                      <a:pt x="2610058" y="405359"/>
                    </a:lnTo>
                    <a:cubicBezTo>
                      <a:pt x="2682202" y="460170"/>
                      <a:pt x="2738864" y="526742"/>
                      <a:pt x="2774635" y="600965"/>
                    </a:cubicBezTo>
                    <a:lnTo>
                      <a:pt x="2785806" y="630886"/>
                    </a:lnTo>
                    <a:lnTo>
                      <a:pt x="2828620" y="690813"/>
                    </a:lnTo>
                    <a:lnTo>
                      <a:pt x="2866820" y="784305"/>
                    </a:lnTo>
                    <a:lnTo>
                      <a:pt x="2895295" y="824163"/>
                    </a:lnTo>
                    <a:cubicBezTo>
                      <a:pt x="2931159" y="888583"/>
                      <a:pt x="2950991" y="959408"/>
                      <a:pt x="2950991" y="1033753"/>
                    </a:cubicBezTo>
                    <a:lnTo>
                      <a:pt x="2950066" y="1040723"/>
                    </a:lnTo>
                    <a:lnTo>
                      <a:pt x="2960516" y="1119478"/>
                    </a:lnTo>
                    <a:cubicBezTo>
                      <a:pt x="2960516" y="1156650"/>
                      <a:pt x="2955558" y="1192943"/>
                      <a:pt x="2946117" y="1227995"/>
                    </a:cubicBezTo>
                    <a:lnTo>
                      <a:pt x="2939165" y="1245010"/>
                    </a:lnTo>
                    <a:lnTo>
                      <a:pt x="2941466" y="1262353"/>
                    </a:lnTo>
                    <a:cubicBezTo>
                      <a:pt x="2941466" y="1336698"/>
                      <a:pt x="2921634" y="1407524"/>
                      <a:pt x="2885770" y="1471943"/>
                    </a:cubicBezTo>
                    <a:lnTo>
                      <a:pt x="2880154" y="1479804"/>
                    </a:lnTo>
                    <a:lnTo>
                      <a:pt x="2879442" y="1485170"/>
                    </a:lnTo>
                    <a:cubicBezTo>
                      <a:pt x="2860560" y="1555274"/>
                      <a:pt x="2823746" y="1620415"/>
                      <a:pt x="2772801" y="1677707"/>
                    </a:cubicBezTo>
                    <a:lnTo>
                      <a:pt x="2770356" y="1679958"/>
                    </a:lnTo>
                    <a:lnTo>
                      <a:pt x="2761945" y="1700543"/>
                    </a:lnTo>
                    <a:cubicBezTo>
                      <a:pt x="2726082" y="1764963"/>
                      <a:pt x="2674186" y="1822976"/>
                      <a:pt x="2610058" y="1871697"/>
                    </a:cubicBezTo>
                    <a:lnTo>
                      <a:pt x="2570069" y="1896764"/>
                    </a:lnTo>
                    <a:lnTo>
                      <a:pt x="2563251" y="1906307"/>
                    </a:lnTo>
                    <a:cubicBezTo>
                      <a:pt x="2486832" y="1992245"/>
                      <a:pt x="2378616" y="2060521"/>
                      <a:pt x="2251429" y="2101392"/>
                    </a:cubicBezTo>
                    <a:lnTo>
                      <a:pt x="2220515" y="2108682"/>
                    </a:lnTo>
                    <a:lnTo>
                      <a:pt x="2199579" y="2122459"/>
                    </a:lnTo>
                    <a:cubicBezTo>
                      <a:pt x="2117716" y="2168972"/>
                      <a:pt x="2022175" y="2202353"/>
                      <a:pt x="1918368" y="2218492"/>
                    </a:cubicBezTo>
                    <a:lnTo>
                      <a:pt x="1779216" y="2229149"/>
                    </a:lnTo>
                    <a:lnTo>
                      <a:pt x="1765654" y="2234742"/>
                    </a:lnTo>
                    <a:cubicBezTo>
                      <a:pt x="1680862" y="2261989"/>
                      <a:pt x="1587639" y="2277056"/>
                      <a:pt x="1489783" y="2277056"/>
                    </a:cubicBezTo>
                    <a:cubicBezTo>
                      <a:pt x="1440855" y="2277056"/>
                      <a:pt x="1393085" y="2273289"/>
                      <a:pt x="1346948" y="2266117"/>
                    </a:cubicBezTo>
                    <a:lnTo>
                      <a:pt x="1262472" y="2246194"/>
                    </a:lnTo>
                    <a:lnTo>
                      <a:pt x="1232608" y="2248481"/>
                    </a:lnTo>
                    <a:cubicBezTo>
                      <a:pt x="1085825" y="2248481"/>
                      <a:pt x="949463" y="2214580"/>
                      <a:pt x="836349" y="2156522"/>
                    </a:cubicBezTo>
                    <a:lnTo>
                      <a:pt x="833702" y="2154863"/>
                    </a:lnTo>
                    <a:lnTo>
                      <a:pt x="728137" y="2129967"/>
                    </a:lnTo>
                    <a:cubicBezTo>
                      <a:pt x="600950" y="2089096"/>
                      <a:pt x="492734" y="2020820"/>
                      <a:pt x="416315" y="1934882"/>
                    </a:cubicBezTo>
                    <a:lnTo>
                      <a:pt x="364272" y="1862036"/>
                    </a:lnTo>
                    <a:lnTo>
                      <a:pt x="346497" y="1851426"/>
                    </a:lnTo>
                    <a:cubicBezTo>
                      <a:pt x="270980" y="1799280"/>
                      <a:pt x="210342" y="1734915"/>
                      <a:pt x="169996" y="1662443"/>
                    </a:cubicBezTo>
                    <a:lnTo>
                      <a:pt x="141385" y="1592420"/>
                    </a:lnTo>
                    <a:lnTo>
                      <a:pt x="130565" y="1582457"/>
                    </a:lnTo>
                    <a:cubicBezTo>
                      <a:pt x="54147" y="1496519"/>
                      <a:pt x="9525" y="1392920"/>
                      <a:pt x="9525" y="1281403"/>
                    </a:cubicBezTo>
                    <a:lnTo>
                      <a:pt x="18931" y="1210513"/>
                    </a:lnTo>
                    <a:lnTo>
                      <a:pt x="14399" y="1199420"/>
                    </a:lnTo>
                    <a:cubicBezTo>
                      <a:pt x="4958" y="1164368"/>
                      <a:pt x="0" y="1128075"/>
                      <a:pt x="0" y="1090903"/>
                    </a:cubicBezTo>
                    <a:cubicBezTo>
                      <a:pt x="0" y="1053731"/>
                      <a:pt x="4958" y="1017438"/>
                      <a:pt x="14399" y="982386"/>
                    </a:cubicBezTo>
                    <a:lnTo>
                      <a:pt x="42468" y="913686"/>
                    </a:lnTo>
                    <a:lnTo>
                      <a:pt x="46266" y="875552"/>
                    </a:lnTo>
                    <a:cubicBezTo>
                      <a:pt x="62398" y="795340"/>
                      <a:pt x="101826" y="720952"/>
                      <a:pt x="159140" y="656499"/>
                    </a:cubicBezTo>
                    <a:lnTo>
                      <a:pt x="189861" y="628211"/>
                    </a:lnTo>
                    <a:lnTo>
                      <a:pt x="208688" y="575306"/>
                    </a:lnTo>
                    <a:cubicBezTo>
                      <a:pt x="241193" y="502330"/>
                      <a:pt x="293728" y="436371"/>
                      <a:pt x="361323" y="381205"/>
                    </a:cubicBezTo>
                    <a:lnTo>
                      <a:pt x="438556" y="330080"/>
                    </a:lnTo>
                    <a:lnTo>
                      <a:pt x="463940" y="294549"/>
                    </a:lnTo>
                    <a:cubicBezTo>
                      <a:pt x="540359" y="208611"/>
                      <a:pt x="648575" y="140335"/>
                      <a:pt x="775762" y="99464"/>
                    </a:cubicBezTo>
                    <a:lnTo>
                      <a:pt x="873716" y="76363"/>
                    </a:lnTo>
                    <a:lnTo>
                      <a:pt x="894784" y="64989"/>
                    </a:lnTo>
                    <a:cubicBezTo>
                      <a:pt x="995207" y="23543"/>
                      <a:pt x="1110289" y="0"/>
                      <a:pt x="1232608" y="0"/>
                    </a:cubicBezTo>
                    <a:close/>
                  </a:path>
                </a:pathLst>
              </a:custGeom>
              <a:gradFill>
                <a:gsLst>
                  <a:gs pos="39000">
                    <a:srgbClr val="FFC000"/>
                  </a:gs>
                  <a:gs pos="100000">
                    <a:srgbClr val="ED7D31">
                      <a:lumMod val="50000"/>
                    </a:srgbClr>
                  </a:gs>
                  <a:gs pos="8000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7" name="楕円 926">
                <a:extLst>
                  <a:ext uri="{FF2B5EF4-FFF2-40B4-BE49-F238E27FC236}">
                    <a16:creationId xmlns:a16="http://schemas.microsoft.com/office/drawing/2014/main" id="{426BAA25-BCF2-4327-A6BB-5373198F9A6C}"/>
                  </a:ext>
                </a:extLst>
              </p:cNvPr>
              <p:cNvSpPr/>
              <p:nvPr/>
            </p:nvSpPr>
            <p:spPr>
              <a:xfrm>
                <a:off x="2158337" y="2175381"/>
                <a:ext cx="904873" cy="323849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8" name="楕円 927">
                <a:extLst>
                  <a:ext uri="{FF2B5EF4-FFF2-40B4-BE49-F238E27FC236}">
                    <a16:creationId xmlns:a16="http://schemas.microsoft.com/office/drawing/2014/main" id="{C3484FA5-6756-437E-94DB-1B1AF895E9F6}"/>
                  </a:ext>
                </a:extLst>
              </p:cNvPr>
              <p:cNvSpPr/>
              <p:nvPr/>
            </p:nvSpPr>
            <p:spPr>
              <a:xfrm>
                <a:off x="3367525" y="2490755"/>
                <a:ext cx="746237" cy="267074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9" name="楕円 928">
                <a:extLst>
                  <a:ext uri="{FF2B5EF4-FFF2-40B4-BE49-F238E27FC236}">
                    <a16:creationId xmlns:a16="http://schemas.microsoft.com/office/drawing/2014/main" id="{46DDF92D-FB52-4F57-B912-CFCC61096718}"/>
                  </a:ext>
                </a:extLst>
              </p:cNvPr>
              <p:cNvSpPr/>
              <p:nvPr/>
            </p:nvSpPr>
            <p:spPr>
              <a:xfrm>
                <a:off x="1351154" y="2478001"/>
                <a:ext cx="790027" cy="282746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0" name="楕円 929">
                <a:extLst>
                  <a:ext uri="{FF2B5EF4-FFF2-40B4-BE49-F238E27FC236}">
                    <a16:creationId xmlns:a16="http://schemas.microsoft.com/office/drawing/2014/main" id="{ACB95765-02C3-4534-8B3C-6A6D8A86399C}"/>
                  </a:ext>
                </a:extLst>
              </p:cNvPr>
              <p:cNvSpPr/>
              <p:nvPr/>
            </p:nvSpPr>
            <p:spPr>
              <a:xfrm>
                <a:off x="2984085" y="2896502"/>
                <a:ext cx="1002942" cy="358947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50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1" name="楕円 930">
                <a:extLst>
                  <a:ext uri="{FF2B5EF4-FFF2-40B4-BE49-F238E27FC236}">
                    <a16:creationId xmlns:a16="http://schemas.microsoft.com/office/drawing/2014/main" id="{F0711BDA-4268-47A2-87C9-D56A3C3B0F7E}"/>
                  </a:ext>
                </a:extLst>
              </p:cNvPr>
              <p:cNvSpPr/>
              <p:nvPr/>
            </p:nvSpPr>
            <p:spPr>
              <a:xfrm>
                <a:off x="1990034" y="2689444"/>
                <a:ext cx="1184830" cy="424044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2" name="楕円 931">
                <a:extLst>
                  <a:ext uri="{FF2B5EF4-FFF2-40B4-BE49-F238E27FC236}">
                    <a16:creationId xmlns:a16="http://schemas.microsoft.com/office/drawing/2014/main" id="{327B7123-44F7-4E08-9E95-3EC180B96D3B}"/>
                  </a:ext>
                </a:extLst>
              </p:cNvPr>
              <p:cNvSpPr/>
              <p:nvPr/>
            </p:nvSpPr>
            <p:spPr>
              <a:xfrm>
                <a:off x="2742078" y="2076864"/>
                <a:ext cx="1042777" cy="373204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50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3" name="楕円 932">
                <a:extLst>
                  <a:ext uri="{FF2B5EF4-FFF2-40B4-BE49-F238E27FC236}">
                    <a16:creationId xmlns:a16="http://schemas.microsoft.com/office/drawing/2014/main" id="{7810B627-D22A-48AB-9CB5-34B5581AAE54}"/>
                  </a:ext>
                </a:extLst>
              </p:cNvPr>
              <p:cNvSpPr/>
              <p:nvPr/>
            </p:nvSpPr>
            <p:spPr>
              <a:xfrm>
                <a:off x="1222765" y="2935958"/>
                <a:ext cx="1104376" cy="395250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50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4" name="楕円 933">
                <a:extLst>
                  <a:ext uri="{FF2B5EF4-FFF2-40B4-BE49-F238E27FC236}">
                    <a16:creationId xmlns:a16="http://schemas.microsoft.com/office/drawing/2014/main" id="{7871DCFA-45C6-473C-8C38-7B7F34F2E541}"/>
                  </a:ext>
                </a:extLst>
              </p:cNvPr>
              <p:cNvSpPr/>
              <p:nvPr/>
            </p:nvSpPr>
            <p:spPr>
              <a:xfrm>
                <a:off x="1936547" y="3332012"/>
                <a:ext cx="904873" cy="323849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5" name="フリーフォーム: 図形 934">
                <a:extLst>
                  <a:ext uri="{FF2B5EF4-FFF2-40B4-BE49-F238E27FC236}">
                    <a16:creationId xmlns:a16="http://schemas.microsoft.com/office/drawing/2014/main" id="{18CC564E-D850-40F3-B8A8-AA227BE37CF4}"/>
                  </a:ext>
                </a:extLst>
              </p:cNvPr>
              <p:cNvSpPr/>
              <p:nvPr/>
            </p:nvSpPr>
            <p:spPr>
              <a:xfrm>
                <a:off x="2618722" y="2676815"/>
                <a:ext cx="1460661" cy="1295403"/>
              </a:xfrm>
              <a:custGeom>
                <a:avLst/>
                <a:gdLst>
                  <a:gd name="connsiteX0" fmla="*/ 1519086 w 1573388"/>
                  <a:gd name="connsiteY0" fmla="*/ 0 h 1395376"/>
                  <a:gd name="connsiteX1" fmla="*/ 1543969 w 1573388"/>
                  <a:gd name="connsiteY1" fmla="*/ 73522 h 1395376"/>
                  <a:gd name="connsiteX2" fmla="*/ 1573388 w 1573388"/>
                  <a:gd name="connsiteY2" fmla="*/ 295238 h 1395376"/>
                  <a:gd name="connsiteX3" fmla="*/ 125343 w 1573388"/>
                  <a:gd name="connsiteY3" fmla="*/ 1395376 h 1395376"/>
                  <a:gd name="connsiteX4" fmla="*/ 0 w 1573388"/>
                  <a:gd name="connsiteY4" fmla="*/ 1390568 h 1395376"/>
                  <a:gd name="connsiteX5" fmla="*/ 42040 w 1573388"/>
                  <a:gd name="connsiteY5" fmla="*/ 1388988 h 1395376"/>
                  <a:gd name="connsiteX6" fmla="*/ 1534211 w 1573388"/>
                  <a:gd name="connsiteY6" fmla="*/ 158384 h 1395376"/>
                  <a:gd name="connsiteX7" fmla="*/ 1525630 w 1573388"/>
                  <a:gd name="connsiteY7" fmla="*/ 31909 h 1395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73388" h="1395376">
                    <a:moveTo>
                      <a:pt x="1519086" y="0"/>
                    </a:moveTo>
                    <a:lnTo>
                      <a:pt x="1543969" y="73522"/>
                    </a:lnTo>
                    <a:cubicBezTo>
                      <a:pt x="1563258" y="145138"/>
                      <a:pt x="1573388" y="219290"/>
                      <a:pt x="1573388" y="295238"/>
                    </a:cubicBezTo>
                    <a:cubicBezTo>
                      <a:pt x="1573388" y="902827"/>
                      <a:pt x="925076" y="1395376"/>
                      <a:pt x="125343" y="1395376"/>
                    </a:cubicBezTo>
                    <a:lnTo>
                      <a:pt x="0" y="1390568"/>
                    </a:lnTo>
                    <a:lnTo>
                      <a:pt x="42040" y="1388988"/>
                    </a:lnTo>
                    <a:cubicBezTo>
                      <a:pt x="880171" y="1325641"/>
                      <a:pt x="1534211" y="798857"/>
                      <a:pt x="1534211" y="158384"/>
                    </a:cubicBezTo>
                    <a:cubicBezTo>
                      <a:pt x="1534211" y="115686"/>
                      <a:pt x="1531304" y="73493"/>
                      <a:pt x="1525630" y="31909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6" name="楕円 935">
                <a:extLst>
                  <a:ext uri="{FF2B5EF4-FFF2-40B4-BE49-F238E27FC236}">
                    <a16:creationId xmlns:a16="http://schemas.microsoft.com/office/drawing/2014/main" id="{E0A1A86C-D11B-45A2-986A-EE50F2428E79}"/>
                  </a:ext>
                </a:extLst>
              </p:cNvPr>
              <p:cNvSpPr/>
              <p:nvPr/>
            </p:nvSpPr>
            <p:spPr>
              <a:xfrm>
                <a:off x="2648855" y="3343207"/>
                <a:ext cx="718670" cy="257208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7" name="楕円 936">
                <a:extLst>
                  <a:ext uri="{FF2B5EF4-FFF2-40B4-BE49-F238E27FC236}">
                    <a16:creationId xmlns:a16="http://schemas.microsoft.com/office/drawing/2014/main" id="{CB6BDB2F-611B-4E84-B76D-47E87BB7EDC5}"/>
                  </a:ext>
                </a:extLst>
              </p:cNvPr>
              <p:cNvSpPr/>
              <p:nvPr/>
            </p:nvSpPr>
            <p:spPr>
              <a:xfrm>
                <a:off x="1827540" y="2151622"/>
                <a:ext cx="612122" cy="219075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13" name="グループ化 912">
              <a:extLst>
                <a:ext uri="{FF2B5EF4-FFF2-40B4-BE49-F238E27FC236}">
                  <a16:creationId xmlns:a16="http://schemas.microsoft.com/office/drawing/2014/main" id="{CC6C83FA-EA48-49C5-9B4C-6A07C8D42849}"/>
                </a:ext>
              </a:extLst>
            </p:cNvPr>
            <p:cNvGrpSpPr/>
            <p:nvPr/>
          </p:nvGrpSpPr>
          <p:grpSpPr>
            <a:xfrm rot="20901745">
              <a:off x="139996" y="1590383"/>
              <a:ext cx="2999571" cy="2277056"/>
              <a:chOff x="1222765" y="1838033"/>
              <a:chExt cx="2999571" cy="2277056"/>
            </a:xfrm>
          </p:grpSpPr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9EF54C80-65ED-4505-AE8B-16B09EE59035}"/>
                  </a:ext>
                </a:extLst>
              </p:cNvPr>
              <p:cNvSpPr/>
              <p:nvPr/>
            </p:nvSpPr>
            <p:spPr>
              <a:xfrm>
                <a:off x="1261820" y="1838033"/>
                <a:ext cx="2960516" cy="2277056"/>
              </a:xfrm>
              <a:custGeom>
                <a:avLst/>
                <a:gdLst>
                  <a:gd name="connsiteX0" fmla="*/ 1232608 w 2960516"/>
                  <a:gd name="connsiteY0" fmla="*/ 0 h 2277056"/>
                  <a:gd name="connsiteX1" fmla="*/ 1356432 w 2960516"/>
                  <a:gd name="connsiteY1" fmla="*/ 9484 h 2277056"/>
                  <a:gd name="connsiteX2" fmla="*/ 1480258 w 2960516"/>
                  <a:gd name="connsiteY2" fmla="*/ 0 h 2277056"/>
                  <a:gd name="connsiteX3" fmla="*/ 1756129 w 2960516"/>
                  <a:gd name="connsiteY3" fmla="*/ 42315 h 2277056"/>
                  <a:gd name="connsiteX4" fmla="*/ 1771863 w 2960516"/>
                  <a:gd name="connsiteY4" fmla="*/ 48803 h 2277056"/>
                  <a:gd name="connsiteX5" fmla="*/ 1899318 w 2960516"/>
                  <a:gd name="connsiteY5" fmla="*/ 58565 h 2277056"/>
                  <a:gd name="connsiteX6" fmla="*/ 2180529 w 2960516"/>
                  <a:gd name="connsiteY6" fmla="*/ 154597 h 2277056"/>
                  <a:gd name="connsiteX7" fmla="*/ 2235945 w 2960516"/>
                  <a:gd name="connsiteY7" fmla="*/ 191063 h 2277056"/>
                  <a:gd name="connsiteX8" fmla="*/ 2251429 w 2960516"/>
                  <a:gd name="connsiteY8" fmla="*/ 194714 h 2277056"/>
                  <a:gd name="connsiteX9" fmla="*/ 2500175 w 2960516"/>
                  <a:gd name="connsiteY9" fmla="*/ 328810 h 2277056"/>
                  <a:gd name="connsiteX10" fmla="*/ 2522730 w 2960516"/>
                  <a:gd name="connsiteY10" fmla="*/ 350618 h 2277056"/>
                  <a:gd name="connsiteX11" fmla="*/ 2610058 w 2960516"/>
                  <a:gd name="connsiteY11" fmla="*/ 405359 h 2277056"/>
                  <a:gd name="connsiteX12" fmla="*/ 2774635 w 2960516"/>
                  <a:gd name="connsiteY12" fmla="*/ 600965 h 2277056"/>
                  <a:gd name="connsiteX13" fmla="*/ 2785806 w 2960516"/>
                  <a:gd name="connsiteY13" fmla="*/ 630886 h 2277056"/>
                  <a:gd name="connsiteX14" fmla="*/ 2828620 w 2960516"/>
                  <a:gd name="connsiteY14" fmla="*/ 690813 h 2277056"/>
                  <a:gd name="connsiteX15" fmla="*/ 2866820 w 2960516"/>
                  <a:gd name="connsiteY15" fmla="*/ 784305 h 2277056"/>
                  <a:gd name="connsiteX16" fmla="*/ 2895295 w 2960516"/>
                  <a:gd name="connsiteY16" fmla="*/ 824163 h 2277056"/>
                  <a:gd name="connsiteX17" fmla="*/ 2950991 w 2960516"/>
                  <a:gd name="connsiteY17" fmla="*/ 1033753 h 2277056"/>
                  <a:gd name="connsiteX18" fmla="*/ 2950066 w 2960516"/>
                  <a:gd name="connsiteY18" fmla="*/ 1040723 h 2277056"/>
                  <a:gd name="connsiteX19" fmla="*/ 2960516 w 2960516"/>
                  <a:gd name="connsiteY19" fmla="*/ 1119478 h 2277056"/>
                  <a:gd name="connsiteX20" fmla="*/ 2946117 w 2960516"/>
                  <a:gd name="connsiteY20" fmla="*/ 1227995 h 2277056"/>
                  <a:gd name="connsiteX21" fmla="*/ 2939165 w 2960516"/>
                  <a:gd name="connsiteY21" fmla="*/ 1245010 h 2277056"/>
                  <a:gd name="connsiteX22" fmla="*/ 2941466 w 2960516"/>
                  <a:gd name="connsiteY22" fmla="*/ 1262353 h 2277056"/>
                  <a:gd name="connsiteX23" fmla="*/ 2885770 w 2960516"/>
                  <a:gd name="connsiteY23" fmla="*/ 1471943 h 2277056"/>
                  <a:gd name="connsiteX24" fmla="*/ 2880154 w 2960516"/>
                  <a:gd name="connsiteY24" fmla="*/ 1479804 h 2277056"/>
                  <a:gd name="connsiteX25" fmla="*/ 2879442 w 2960516"/>
                  <a:gd name="connsiteY25" fmla="*/ 1485170 h 2277056"/>
                  <a:gd name="connsiteX26" fmla="*/ 2772801 w 2960516"/>
                  <a:gd name="connsiteY26" fmla="*/ 1677707 h 2277056"/>
                  <a:gd name="connsiteX27" fmla="*/ 2770356 w 2960516"/>
                  <a:gd name="connsiteY27" fmla="*/ 1679958 h 2277056"/>
                  <a:gd name="connsiteX28" fmla="*/ 2761945 w 2960516"/>
                  <a:gd name="connsiteY28" fmla="*/ 1700543 h 2277056"/>
                  <a:gd name="connsiteX29" fmla="*/ 2610058 w 2960516"/>
                  <a:gd name="connsiteY29" fmla="*/ 1871697 h 2277056"/>
                  <a:gd name="connsiteX30" fmla="*/ 2570069 w 2960516"/>
                  <a:gd name="connsiteY30" fmla="*/ 1896764 h 2277056"/>
                  <a:gd name="connsiteX31" fmla="*/ 2563251 w 2960516"/>
                  <a:gd name="connsiteY31" fmla="*/ 1906307 h 2277056"/>
                  <a:gd name="connsiteX32" fmla="*/ 2251429 w 2960516"/>
                  <a:gd name="connsiteY32" fmla="*/ 2101392 h 2277056"/>
                  <a:gd name="connsiteX33" fmla="*/ 2220515 w 2960516"/>
                  <a:gd name="connsiteY33" fmla="*/ 2108682 h 2277056"/>
                  <a:gd name="connsiteX34" fmla="*/ 2199579 w 2960516"/>
                  <a:gd name="connsiteY34" fmla="*/ 2122459 h 2277056"/>
                  <a:gd name="connsiteX35" fmla="*/ 1918368 w 2960516"/>
                  <a:gd name="connsiteY35" fmla="*/ 2218492 h 2277056"/>
                  <a:gd name="connsiteX36" fmla="*/ 1779216 w 2960516"/>
                  <a:gd name="connsiteY36" fmla="*/ 2229149 h 2277056"/>
                  <a:gd name="connsiteX37" fmla="*/ 1765654 w 2960516"/>
                  <a:gd name="connsiteY37" fmla="*/ 2234742 h 2277056"/>
                  <a:gd name="connsiteX38" fmla="*/ 1489783 w 2960516"/>
                  <a:gd name="connsiteY38" fmla="*/ 2277056 h 2277056"/>
                  <a:gd name="connsiteX39" fmla="*/ 1346948 w 2960516"/>
                  <a:gd name="connsiteY39" fmla="*/ 2266117 h 2277056"/>
                  <a:gd name="connsiteX40" fmla="*/ 1262472 w 2960516"/>
                  <a:gd name="connsiteY40" fmla="*/ 2246194 h 2277056"/>
                  <a:gd name="connsiteX41" fmla="*/ 1232608 w 2960516"/>
                  <a:gd name="connsiteY41" fmla="*/ 2248481 h 2277056"/>
                  <a:gd name="connsiteX42" fmla="*/ 836349 w 2960516"/>
                  <a:gd name="connsiteY42" fmla="*/ 2156522 h 2277056"/>
                  <a:gd name="connsiteX43" fmla="*/ 833702 w 2960516"/>
                  <a:gd name="connsiteY43" fmla="*/ 2154863 h 2277056"/>
                  <a:gd name="connsiteX44" fmla="*/ 728137 w 2960516"/>
                  <a:gd name="connsiteY44" fmla="*/ 2129967 h 2277056"/>
                  <a:gd name="connsiteX45" fmla="*/ 416315 w 2960516"/>
                  <a:gd name="connsiteY45" fmla="*/ 1934882 h 2277056"/>
                  <a:gd name="connsiteX46" fmla="*/ 364272 w 2960516"/>
                  <a:gd name="connsiteY46" fmla="*/ 1862036 h 2277056"/>
                  <a:gd name="connsiteX47" fmla="*/ 346497 w 2960516"/>
                  <a:gd name="connsiteY47" fmla="*/ 1851426 h 2277056"/>
                  <a:gd name="connsiteX48" fmla="*/ 169996 w 2960516"/>
                  <a:gd name="connsiteY48" fmla="*/ 1662443 h 2277056"/>
                  <a:gd name="connsiteX49" fmla="*/ 141385 w 2960516"/>
                  <a:gd name="connsiteY49" fmla="*/ 1592420 h 2277056"/>
                  <a:gd name="connsiteX50" fmla="*/ 130565 w 2960516"/>
                  <a:gd name="connsiteY50" fmla="*/ 1582457 h 2277056"/>
                  <a:gd name="connsiteX51" fmla="*/ 9525 w 2960516"/>
                  <a:gd name="connsiteY51" fmla="*/ 1281403 h 2277056"/>
                  <a:gd name="connsiteX52" fmla="*/ 18931 w 2960516"/>
                  <a:gd name="connsiteY52" fmla="*/ 1210513 h 2277056"/>
                  <a:gd name="connsiteX53" fmla="*/ 14399 w 2960516"/>
                  <a:gd name="connsiteY53" fmla="*/ 1199420 h 2277056"/>
                  <a:gd name="connsiteX54" fmla="*/ 0 w 2960516"/>
                  <a:gd name="connsiteY54" fmla="*/ 1090903 h 2277056"/>
                  <a:gd name="connsiteX55" fmla="*/ 14399 w 2960516"/>
                  <a:gd name="connsiteY55" fmla="*/ 982386 h 2277056"/>
                  <a:gd name="connsiteX56" fmla="*/ 42468 w 2960516"/>
                  <a:gd name="connsiteY56" fmla="*/ 913686 h 2277056"/>
                  <a:gd name="connsiteX57" fmla="*/ 46266 w 2960516"/>
                  <a:gd name="connsiteY57" fmla="*/ 875552 h 2277056"/>
                  <a:gd name="connsiteX58" fmla="*/ 159140 w 2960516"/>
                  <a:gd name="connsiteY58" fmla="*/ 656499 h 2277056"/>
                  <a:gd name="connsiteX59" fmla="*/ 189861 w 2960516"/>
                  <a:gd name="connsiteY59" fmla="*/ 628211 h 2277056"/>
                  <a:gd name="connsiteX60" fmla="*/ 208688 w 2960516"/>
                  <a:gd name="connsiteY60" fmla="*/ 575306 h 2277056"/>
                  <a:gd name="connsiteX61" fmla="*/ 361323 w 2960516"/>
                  <a:gd name="connsiteY61" fmla="*/ 381205 h 2277056"/>
                  <a:gd name="connsiteX62" fmla="*/ 438556 w 2960516"/>
                  <a:gd name="connsiteY62" fmla="*/ 330080 h 2277056"/>
                  <a:gd name="connsiteX63" fmla="*/ 463940 w 2960516"/>
                  <a:gd name="connsiteY63" fmla="*/ 294549 h 2277056"/>
                  <a:gd name="connsiteX64" fmla="*/ 775762 w 2960516"/>
                  <a:gd name="connsiteY64" fmla="*/ 99464 h 2277056"/>
                  <a:gd name="connsiteX65" fmla="*/ 873716 w 2960516"/>
                  <a:gd name="connsiteY65" fmla="*/ 76363 h 2277056"/>
                  <a:gd name="connsiteX66" fmla="*/ 894784 w 2960516"/>
                  <a:gd name="connsiteY66" fmla="*/ 64989 h 2277056"/>
                  <a:gd name="connsiteX67" fmla="*/ 1232608 w 2960516"/>
                  <a:gd name="connsiteY67" fmla="*/ 0 h 2277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2960516" h="2277056">
                    <a:moveTo>
                      <a:pt x="1232608" y="0"/>
                    </a:moveTo>
                    <a:lnTo>
                      <a:pt x="1356432" y="9484"/>
                    </a:lnTo>
                    <a:lnTo>
                      <a:pt x="1480258" y="0"/>
                    </a:lnTo>
                    <a:cubicBezTo>
                      <a:pt x="1578114" y="0"/>
                      <a:pt x="1671337" y="15068"/>
                      <a:pt x="1756129" y="42315"/>
                    </a:cubicBezTo>
                    <a:lnTo>
                      <a:pt x="1771863" y="48803"/>
                    </a:lnTo>
                    <a:lnTo>
                      <a:pt x="1899318" y="58565"/>
                    </a:lnTo>
                    <a:cubicBezTo>
                      <a:pt x="2003125" y="74703"/>
                      <a:pt x="2098666" y="108084"/>
                      <a:pt x="2180529" y="154597"/>
                    </a:cubicBezTo>
                    <a:lnTo>
                      <a:pt x="2235945" y="191063"/>
                    </a:lnTo>
                    <a:lnTo>
                      <a:pt x="2251429" y="194714"/>
                    </a:lnTo>
                    <a:cubicBezTo>
                      <a:pt x="2346819" y="225367"/>
                      <a:pt x="2431538" y="271436"/>
                      <a:pt x="2500175" y="328810"/>
                    </a:cubicBezTo>
                    <a:lnTo>
                      <a:pt x="2522730" y="350618"/>
                    </a:lnTo>
                    <a:lnTo>
                      <a:pt x="2610058" y="405359"/>
                    </a:lnTo>
                    <a:cubicBezTo>
                      <a:pt x="2682202" y="460170"/>
                      <a:pt x="2738864" y="526742"/>
                      <a:pt x="2774635" y="600965"/>
                    </a:cubicBezTo>
                    <a:lnTo>
                      <a:pt x="2785806" y="630886"/>
                    </a:lnTo>
                    <a:lnTo>
                      <a:pt x="2828620" y="690813"/>
                    </a:lnTo>
                    <a:lnTo>
                      <a:pt x="2866820" y="784305"/>
                    </a:lnTo>
                    <a:lnTo>
                      <a:pt x="2895295" y="824163"/>
                    </a:lnTo>
                    <a:cubicBezTo>
                      <a:pt x="2931159" y="888583"/>
                      <a:pt x="2950991" y="959408"/>
                      <a:pt x="2950991" y="1033753"/>
                    </a:cubicBezTo>
                    <a:lnTo>
                      <a:pt x="2950066" y="1040723"/>
                    </a:lnTo>
                    <a:lnTo>
                      <a:pt x="2960516" y="1119478"/>
                    </a:lnTo>
                    <a:cubicBezTo>
                      <a:pt x="2960516" y="1156650"/>
                      <a:pt x="2955558" y="1192943"/>
                      <a:pt x="2946117" y="1227995"/>
                    </a:cubicBezTo>
                    <a:lnTo>
                      <a:pt x="2939165" y="1245010"/>
                    </a:lnTo>
                    <a:lnTo>
                      <a:pt x="2941466" y="1262353"/>
                    </a:lnTo>
                    <a:cubicBezTo>
                      <a:pt x="2941466" y="1336698"/>
                      <a:pt x="2921634" y="1407524"/>
                      <a:pt x="2885770" y="1471943"/>
                    </a:cubicBezTo>
                    <a:lnTo>
                      <a:pt x="2880154" y="1479804"/>
                    </a:lnTo>
                    <a:lnTo>
                      <a:pt x="2879442" y="1485170"/>
                    </a:lnTo>
                    <a:cubicBezTo>
                      <a:pt x="2860560" y="1555274"/>
                      <a:pt x="2823746" y="1620415"/>
                      <a:pt x="2772801" y="1677707"/>
                    </a:cubicBezTo>
                    <a:lnTo>
                      <a:pt x="2770356" y="1679958"/>
                    </a:lnTo>
                    <a:lnTo>
                      <a:pt x="2761945" y="1700543"/>
                    </a:lnTo>
                    <a:cubicBezTo>
                      <a:pt x="2726082" y="1764963"/>
                      <a:pt x="2674186" y="1822976"/>
                      <a:pt x="2610058" y="1871697"/>
                    </a:cubicBezTo>
                    <a:lnTo>
                      <a:pt x="2570069" y="1896764"/>
                    </a:lnTo>
                    <a:lnTo>
                      <a:pt x="2563251" y="1906307"/>
                    </a:lnTo>
                    <a:cubicBezTo>
                      <a:pt x="2486832" y="1992245"/>
                      <a:pt x="2378616" y="2060521"/>
                      <a:pt x="2251429" y="2101392"/>
                    </a:cubicBezTo>
                    <a:lnTo>
                      <a:pt x="2220515" y="2108682"/>
                    </a:lnTo>
                    <a:lnTo>
                      <a:pt x="2199579" y="2122459"/>
                    </a:lnTo>
                    <a:cubicBezTo>
                      <a:pt x="2117716" y="2168972"/>
                      <a:pt x="2022175" y="2202353"/>
                      <a:pt x="1918368" y="2218492"/>
                    </a:cubicBezTo>
                    <a:lnTo>
                      <a:pt x="1779216" y="2229149"/>
                    </a:lnTo>
                    <a:lnTo>
                      <a:pt x="1765654" y="2234742"/>
                    </a:lnTo>
                    <a:cubicBezTo>
                      <a:pt x="1680862" y="2261989"/>
                      <a:pt x="1587639" y="2277056"/>
                      <a:pt x="1489783" y="2277056"/>
                    </a:cubicBezTo>
                    <a:cubicBezTo>
                      <a:pt x="1440855" y="2277056"/>
                      <a:pt x="1393085" y="2273289"/>
                      <a:pt x="1346948" y="2266117"/>
                    </a:cubicBezTo>
                    <a:lnTo>
                      <a:pt x="1262472" y="2246194"/>
                    </a:lnTo>
                    <a:lnTo>
                      <a:pt x="1232608" y="2248481"/>
                    </a:lnTo>
                    <a:cubicBezTo>
                      <a:pt x="1085825" y="2248481"/>
                      <a:pt x="949463" y="2214580"/>
                      <a:pt x="836349" y="2156522"/>
                    </a:cubicBezTo>
                    <a:lnTo>
                      <a:pt x="833702" y="2154863"/>
                    </a:lnTo>
                    <a:lnTo>
                      <a:pt x="728137" y="2129967"/>
                    </a:lnTo>
                    <a:cubicBezTo>
                      <a:pt x="600950" y="2089096"/>
                      <a:pt x="492734" y="2020820"/>
                      <a:pt x="416315" y="1934882"/>
                    </a:cubicBezTo>
                    <a:lnTo>
                      <a:pt x="364272" y="1862036"/>
                    </a:lnTo>
                    <a:lnTo>
                      <a:pt x="346497" y="1851426"/>
                    </a:lnTo>
                    <a:cubicBezTo>
                      <a:pt x="270980" y="1799280"/>
                      <a:pt x="210342" y="1734915"/>
                      <a:pt x="169996" y="1662443"/>
                    </a:cubicBezTo>
                    <a:lnTo>
                      <a:pt x="141385" y="1592420"/>
                    </a:lnTo>
                    <a:lnTo>
                      <a:pt x="130565" y="1582457"/>
                    </a:lnTo>
                    <a:cubicBezTo>
                      <a:pt x="54147" y="1496519"/>
                      <a:pt x="9525" y="1392920"/>
                      <a:pt x="9525" y="1281403"/>
                    </a:cubicBezTo>
                    <a:lnTo>
                      <a:pt x="18931" y="1210513"/>
                    </a:lnTo>
                    <a:lnTo>
                      <a:pt x="14399" y="1199420"/>
                    </a:lnTo>
                    <a:cubicBezTo>
                      <a:pt x="4958" y="1164368"/>
                      <a:pt x="0" y="1128075"/>
                      <a:pt x="0" y="1090903"/>
                    </a:cubicBezTo>
                    <a:cubicBezTo>
                      <a:pt x="0" y="1053731"/>
                      <a:pt x="4958" y="1017438"/>
                      <a:pt x="14399" y="982386"/>
                    </a:cubicBezTo>
                    <a:lnTo>
                      <a:pt x="42468" y="913686"/>
                    </a:lnTo>
                    <a:lnTo>
                      <a:pt x="46266" y="875552"/>
                    </a:lnTo>
                    <a:cubicBezTo>
                      <a:pt x="62398" y="795340"/>
                      <a:pt x="101826" y="720952"/>
                      <a:pt x="159140" y="656499"/>
                    </a:cubicBezTo>
                    <a:lnTo>
                      <a:pt x="189861" y="628211"/>
                    </a:lnTo>
                    <a:lnTo>
                      <a:pt x="208688" y="575306"/>
                    </a:lnTo>
                    <a:cubicBezTo>
                      <a:pt x="241193" y="502330"/>
                      <a:pt x="293728" y="436371"/>
                      <a:pt x="361323" y="381205"/>
                    </a:cubicBezTo>
                    <a:lnTo>
                      <a:pt x="438556" y="330080"/>
                    </a:lnTo>
                    <a:lnTo>
                      <a:pt x="463940" y="294549"/>
                    </a:lnTo>
                    <a:cubicBezTo>
                      <a:pt x="540359" y="208611"/>
                      <a:pt x="648575" y="140335"/>
                      <a:pt x="775762" y="99464"/>
                    </a:cubicBezTo>
                    <a:lnTo>
                      <a:pt x="873716" y="76363"/>
                    </a:lnTo>
                    <a:lnTo>
                      <a:pt x="894784" y="64989"/>
                    </a:lnTo>
                    <a:cubicBezTo>
                      <a:pt x="995207" y="23543"/>
                      <a:pt x="1110289" y="0"/>
                      <a:pt x="1232608" y="0"/>
                    </a:cubicBezTo>
                    <a:close/>
                  </a:path>
                </a:pathLst>
              </a:custGeom>
              <a:gradFill>
                <a:gsLst>
                  <a:gs pos="30000">
                    <a:srgbClr val="FFC000"/>
                  </a:gs>
                  <a:gs pos="100000">
                    <a:srgbClr val="ED7D31">
                      <a:lumMod val="50000"/>
                    </a:srgbClr>
                  </a:gs>
                  <a:gs pos="7000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5" name="楕円 914">
                <a:extLst>
                  <a:ext uri="{FF2B5EF4-FFF2-40B4-BE49-F238E27FC236}">
                    <a16:creationId xmlns:a16="http://schemas.microsoft.com/office/drawing/2014/main" id="{8C4906DE-354D-4E8B-B85D-E71448EE03BF}"/>
                  </a:ext>
                </a:extLst>
              </p:cNvPr>
              <p:cNvSpPr/>
              <p:nvPr/>
            </p:nvSpPr>
            <p:spPr>
              <a:xfrm>
                <a:off x="2158337" y="2175381"/>
                <a:ext cx="904873" cy="323849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6" name="楕円 915">
                <a:extLst>
                  <a:ext uri="{FF2B5EF4-FFF2-40B4-BE49-F238E27FC236}">
                    <a16:creationId xmlns:a16="http://schemas.microsoft.com/office/drawing/2014/main" id="{D1A6607C-35C4-4160-98F2-4234D7033017}"/>
                  </a:ext>
                </a:extLst>
              </p:cNvPr>
              <p:cNvSpPr/>
              <p:nvPr/>
            </p:nvSpPr>
            <p:spPr>
              <a:xfrm>
                <a:off x="3367525" y="2490755"/>
                <a:ext cx="746237" cy="267074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7" name="楕円 916">
                <a:extLst>
                  <a:ext uri="{FF2B5EF4-FFF2-40B4-BE49-F238E27FC236}">
                    <a16:creationId xmlns:a16="http://schemas.microsoft.com/office/drawing/2014/main" id="{00F7F09F-E0A0-4BDB-93B7-684B205134B7}"/>
                  </a:ext>
                </a:extLst>
              </p:cNvPr>
              <p:cNvSpPr/>
              <p:nvPr/>
            </p:nvSpPr>
            <p:spPr>
              <a:xfrm>
                <a:off x="1351154" y="2478001"/>
                <a:ext cx="790027" cy="282746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8" name="楕円 917">
                <a:extLst>
                  <a:ext uri="{FF2B5EF4-FFF2-40B4-BE49-F238E27FC236}">
                    <a16:creationId xmlns:a16="http://schemas.microsoft.com/office/drawing/2014/main" id="{138E814C-12A5-4C26-B77E-E50464431420}"/>
                  </a:ext>
                </a:extLst>
              </p:cNvPr>
              <p:cNvSpPr/>
              <p:nvPr/>
            </p:nvSpPr>
            <p:spPr>
              <a:xfrm>
                <a:off x="2984085" y="2896502"/>
                <a:ext cx="1002942" cy="358947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50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9" name="楕円 918">
                <a:extLst>
                  <a:ext uri="{FF2B5EF4-FFF2-40B4-BE49-F238E27FC236}">
                    <a16:creationId xmlns:a16="http://schemas.microsoft.com/office/drawing/2014/main" id="{07663622-4BC3-4296-A92E-7924745AF5DB}"/>
                  </a:ext>
                </a:extLst>
              </p:cNvPr>
              <p:cNvSpPr/>
              <p:nvPr/>
            </p:nvSpPr>
            <p:spPr>
              <a:xfrm>
                <a:off x="1990034" y="2689444"/>
                <a:ext cx="1184830" cy="424044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0" name="楕円 919">
                <a:extLst>
                  <a:ext uri="{FF2B5EF4-FFF2-40B4-BE49-F238E27FC236}">
                    <a16:creationId xmlns:a16="http://schemas.microsoft.com/office/drawing/2014/main" id="{896B4B6E-6942-4DBE-86C1-FEE192209915}"/>
                  </a:ext>
                </a:extLst>
              </p:cNvPr>
              <p:cNvSpPr/>
              <p:nvPr/>
            </p:nvSpPr>
            <p:spPr>
              <a:xfrm>
                <a:off x="2742078" y="2076864"/>
                <a:ext cx="1042777" cy="373204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50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1" name="楕円 920">
                <a:extLst>
                  <a:ext uri="{FF2B5EF4-FFF2-40B4-BE49-F238E27FC236}">
                    <a16:creationId xmlns:a16="http://schemas.microsoft.com/office/drawing/2014/main" id="{137DC00B-232F-4517-B090-9B9C6DB06BCA}"/>
                  </a:ext>
                </a:extLst>
              </p:cNvPr>
              <p:cNvSpPr/>
              <p:nvPr/>
            </p:nvSpPr>
            <p:spPr>
              <a:xfrm>
                <a:off x="1222765" y="2935958"/>
                <a:ext cx="1104376" cy="395250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50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2" name="楕円 921">
                <a:extLst>
                  <a:ext uri="{FF2B5EF4-FFF2-40B4-BE49-F238E27FC236}">
                    <a16:creationId xmlns:a16="http://schemas.microsoft.com/office/drawing/2014/main" id="{74104B62-C93C-49DB-82AC-D4CEC5214B2D}"/>
                  </a:ext>
                </a:extLst>
              </p:cNvPr>
              <p:cNvSpPr/>
              <p:nvPr/>
            </p:nvSpPr>
            <p:spPr>
              <a:xfrm>
                <a:off x="1936547" y="3332012"/>
                <a:ext cx="904873" cy="323849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3" name="フリーフォーム: 図形 922">
                <a:extLst>
                  <a:ext uri="{FF2B5EF4-FFF2-40B4-BE49-F238E27FC236}">
                    <a16:creationId xmlns:a16="http://schemas.microsoft.com/office/drawing/2014/main" id="{5A742F52-C0D3-4F21-99EA-69D272AF4616}"/>
                  </a:ext>
                </a:extLst>
              </p:cNvPr>
              <p:cNvSpPr/>
              <p:nvPr/>
            </p:nvSpPr>
            <p:spPr>
              <a:xfrm>
                <a:off x="2618722" y="2676815"/>
                <a:ext cx="1460661" cy="1295403"/>
              </a:xfrm>
              <a:custGeom>
                <a:avLst/>
                <a:gdLst>
                  <a:gd name="connsiteX0" fmla="*/ 1519086 w 1573388"/>
                  <a:gd name="connsiteY0" fmla="*/ 0 h 1395376"/>
                  <a:gd name="connsiteX1" fmla="*/ 1543969 w 1573388"/>
                  <a:gd name="connsiteY1" fmla="*/ 73522 h 1395376"/>
                  <a:gd name="connsiteX2" fmla="*/ 1573388 w 1573388"/>
                  <a:gd name="connsiteY2" fmla="*/ 295238 h 1395376"/>
                  <a:gd name="connsiteX3" fmla="*/ 125343 w 1573388"/>
                  <a:gd name="connsiteY3" fmla="*/ 1395376 h 1395376"/>
                  <a:gd name="connsiteX4" fmla="*/ 0 w 1573388"/>
                  <a:gd name="connsiteY4" fmla="*/ 1390568 h 1395376"/>
                  <a:gd name="connsiteX5" fmla="*/ 42040 w 1573388"/>
                  <a:gd name="connsiteY5" fmla="*/ 1388988 h 1395376"/>
                  <a:gd name="connsiteX6" fmla="*/ 1534211 w 1573388"/>
                  <a:gd name="connsiteY6" fmla="*/ 158384 h 1395376"/>
                  <a:gd name="connsiteX7" fmla="*/ 1525630 w 1573388"/>
                  <a:gd name="connsiteY7" fmla="*/ 31909 h 1395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73388" h="1395376">
                    <a:moveTo>
                      <a:pt x="1519086" y="0"/>
                    </a:moveTo>
                    <a:lnTo>
                      <a:pt x="1543969" y="73522"/>
                    </a:lnTo>
                    <a:cubicBezTo>
                      <a:pt x="1563258" y="145138"/>
                      <a:pt x="1573388" y="219290"/>
                      <a:pt x="1573388" y="295238"/>
                    </a:cubicBezTo>
                    <a:cubicBezTo>
                      <a:pt x="1573388" y="902827"/>
                      <a:pt x="925076" y="1395376"/>
                      <a:pt x="125343" y="1395376"/>
                    </a:cubicBezTo>
                    <a:lnTo>
                      <a:pt x="0" y="1390568"/>
                    </a:lnTo>
                    <a:lnTo>
                      <a:pt x="42040" y="1388988"/>
                    </a:lnTo>
                    <a:cubicBezTo>
                      <a:pt x="880171" y="1325641"/>
                      <a:pt x="1534211" y="798857"/>
                      <a:pt x="1534211" y="158384"/>
                    </a:cubicBezTo>
                    <a:cubicBezTo>
                      <a:pt x="1534211" y="115686"/>
                      <a:pt x="1531304" y="73493"/>
                      <a:pt x="1525630" y="31909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4" name="楕円 923">
                <a:extLst>
                  <a:ext uri="{FF2B5EF4-FFF2-40B4-BE49-F238E27FC236}">
                    <a16:creationId xmlns:a16="http://schemas.microsoft.com/office/drawing/2014/main" id="{5C9A2EA8-9F8D-45B2-A7AA-1B9359FA3D96}"/>
                  </a:ext>
                </a:extLst>
              </p:cNvPr>
              <p:cNvSpPr/>
              <p:nvPr/>
            </p:nvSpPr>
            <p:spPr>
              <a:xfrm>
                <a:off x="2648855" y="3343207"/>
                <a:ext cx="718670" cy="257208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5" name="楕円 924">
                <a:extLst>
                  <a:ext uri="{FF2B5EF4-FFF2-40B4-BE49-F238E27FC236}">
                    <a16:creationId xmlns:a16="http://schemas.microsoft.com/office/drawing/2014/main" id="{E87F21E5-2954-48F6-AC94-4F5FF505B405}"/>
                  </a:ext>
                </a:extLst>
              </p:cNvPr>
              <p:cNvSpPr/>
              <p:nvPr/>
            </p:nvSpPr>
            <p:spPr>
              <a:xfrm>
                <a:off x="1827540" y="2151622"/>
                <a:ext cx="612122" cy="219075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950" name="グループ化 949">
            <a:extLst>
              <a:ext uri="{FF2B5EF4-FFF2-40B4-BE49-F238E27FC236}">
                <a16:creationId xmlns:a16="http://schemas.microsoft.com/office/drawing/2014/main" id="{D247E3C2-DE1C-43A2-9FE2-D410BB9A546A}"/>
              </a:ext>
            </a:extLst>
          </p:cNvPr>
          <p:cNvGrpSpPr/>
          <p:nvPr/>
        </p:nvGrpSpPr>
        <p:grpSpPr>
          <a:xfrm>
            <a:off x="2078450" y="1059216"/>
            <a:ext cx="1181674" cy="888973"/>
            <a:chOff x="4206931" y="4849865"/>
            <a:chExt cx="1523688" cy="1146270"/>
          </a:xfrm>
        </p:grpSpPr>
        <p:grpSp>
          <p:nvGrpSpPr>
            <p:cNvPr id="951" name="グループ化 950">
              <a:extLst>
                <a:ext uri="{FF2B5EF4-FFF2-40B4-BE49-F238E27FC236}">
                  <a16:creationId xmlns:a16="http://schemas.microsoft.com/office/drawing/2014/main" id="{218080E8-E321-49A8-8556-26403611523B}"/>
                </a:ext>
              </a:extLst>
            </p:cNvPr>
            <p:cNvGrpSpPr/>
            <p:nvPr/>
          </p:nvGrpSpPr>
          <p:grpSpPr>
            <a:xfrm>
              <a:off x="4206931" y="4849865"/>
              <a:ext cx="1523688" cy="1146270"/>
              <a:chOff x="4159060" y="4781550"/>
              <a:chExt cx="1631308" cy="1227232"/>
            </a:xfrm>
          </p:grpSpPr>
          <p:sp>
            <p:nvSpPr>
              <p:cNvPr id="958" name="楕円 957">
                <a:extLst>
                  <a:ext uri="{FF2B5EF4-FFF2-40B4-BE49-F238E27FC236}">
                    <a16:creationId xmlns:a16="http://schemas.microsoft.com/office/drawing/2014/main" id="{677A6A21-2739-4A42-9D9A-C00DEA9054C3}"/>
                  </a:ext>
                </a:extLst>
              </p:cNvPr>
              <p:cNvSpPr/>
              <p:nvPr/>
            </p:nvSpPr>
            <p:spPr>
              <a:xfrm>
                <a:off x="4159060" y="4781550"/>
                <a:ext cx="1631308" cy="1227232"/>
              </a:xfrm>
              <a:prstGeom prst="ellipse">
                <a:avLst/>
              </a:prstGeom>
              <a:gradFill>
                <a:gsLst>
                  <a:gs pos="1000">
                    <a:srgbClr val="70AD47">
                      <a:lumMod val="40000"/>
                      <a:lumOff val="60000"/>
                    </a:srgbClr>
                  </a:gs>
                  <a:gs pos="86000">
                    <a:srgbClr val="70AD47">
                      <a:lumMod val="60000"/>
                      <a:lumOff val="4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9" name="フリーフォーム: 図形 958">
                <a:extLst>
                  <a:ext uri="{FF2B5EF4-FFF2-40B4-BE49-F238E27FC236}">
                    <a16:creationId xmlns:a16="http://schemas.microsoft.com/office/drawing/2014/main" id="{561586E4-D495-4A3A-BBC9-BF8C4D326283}"/>
                  </a:ext>
                </a:extLst>
              </p:cNvPr>
              <p:cNvSpPr/>
              <p:nvPr/>
            </p:nvSpPr>
            <p:spPr>
              <a:xfrm>
                <a:off x="4176547" y="5374122"/>
                <a:ext cx="1595829" cy="618645"/>
              </a:xfrm>
              <a:custGeom>
                <a:avLst/>
                <a:gdLst>
                  <a:gd name="connsiteX0" fmla="*/ 959 w 2133600"/>
                  <a:gd name="connsiteY0" fmla="*/ 0 h 816840"/>
                  <a:gd name="connsiteX1" fmla="*/ 5508 w 2133600"/>
                  <a:gd name="connsiteY1" fmla="*/ 67769 h 816840"/>
                  <a:gd name="connsiteX2" fmla="*/ 1066800 w 2133600"/>
                  <a:gd name="connsiteY2" fmla="*/ 788265 h 816840"/>
                  <a:gd name="connsiteX3" fmla="*/ 2128092 w 2133600"/>
                  <a:gd name="connsiteY3" fmla="*/ 67769 h 816840"/>
                  <a:gd name="connsiteX4" fmla="*/ 2132641 w 2133600"/>
                  <a:gd name="connsiteY4" fmla="*/ 0 h 816840"/>
                  <a:gd name="connsiteX5" fmla="*/ 2133600 w 2133600"/>
                  <a:gd name="connsiteY5" fmla="*/ 14287 h 816840"/>
                  <a:gd name="connsiteX6" fmla="*/ 1066800 w 2133600"/>
                  <a:gd name="connsiteY6" fmla="*/ 816840 h 816840"/>
                  <a:gd name="connsiteX7" fmla="*/ 0 w 2133600"/>
                  <a:gd name="connsiteY7" fmla="*/ 14287 h 81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33600" h="816840">
                    <a:moveTo>
                      <a:pt x="959" y="0"/>
                    </a:moveTo>
                    <a:lnTo>
                      <a:pt x="5508" y="67769"/>
                    </a:lnTo>
                    <a:cubicBezTo>
                      <a:pt x="60139" y="472461"/>
                      <a:pt x="514447" y="788265"/>
                      <a:pt x="1066800" y="788265"/>
                    </a:cubicBezTo>
                    <a:cubicBezTo>
                      <a:pt x="1619154" y="788265"/>
                      <a:pt x="2073462" y="472461"/>
                      <a:pt x="2128092" y="67769"/>
                    </a:cubicBezTo>
                    <a:lnTo>
                      <a:pt x="2132641" y="0"/>
                    </a:lnTo>
                    <a:lnTo>
                      <a:pt x="2133600" y="14287"/>
                    </a:lnTo>
                    <a:cubicBezTo>
                      <a:pt x="2133600" y="457525"/>
                      <a:pt x="1655977" y="816840"/>
                      <a:pt x="1066800" y="816840"/>
                    </a:cubicBezTo>
                    <a:cubicBezTo>
                      <a:pt x="477623" y="816840"/>
                      <a:pt x="0" y="457525"/>
                      <a:pt x="0" y="14287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952" name="フリーフォーム: 図形 951">
              <a:extLst>
                <a:ext uri="{FF2B5EF4-FFF2-40B4-BE49-F238E27FC236}">
                  <a16:creationId xmlns:a16="http://schemas.microsoft.com/office/drawing/2014/main" id="{F4B84818-2EF4-46C1-8BE1-2C91919F6E4F}"/>
                </a:ext>
              </a:extLst>
            </p:cNvPr>
            <p:cNvSpPr/>
            <p:nvPr/>
          </p:nvSpPr>
          <p:spPr>
            <a:xfrm>
              <a:off x="4352252" y="5012863"/>
              <a:ext cx="1224636" cy="802640"/>
            </a:xfrm>
            <a:custGeom>
              <a:avLst/>
              <a:gdLst>
                <a:gd name="connsiteX0" fmla="*/ 101607 w 1081082"/>
                <a:gd name="connsiteY0" fmla="*/ 82581 h 657283"/>
                <a:gd name="connsiteX1" fmla="*/ 117482 w 1081082"/>
                <a:gd name="connsiteY1" fmla="*/ 196881 h 657283"/>
                <a:gd name="connsiteX2" fmla="*/ 7 w 1081082"/>
                <a:gd name="connsiteY2" fmla="*/ 285781 h 657283"/>
                <a:gd name="connsiteX3" fmla="*/ 111132 w 1081082"/>
                <a:gd name="connsiteY3" fmla="*/ 352456 h 657283"/>
                <a:gd name="connsiteX4" fmla="*/ 22232 w 1081082"/>
                <a:gd name="connsiteY4" fmla="*/ 479456 h 657283"/>
                <a:gd name="connsiteX5" fmla="*/ 377832 w 1081082"/>
                <a:gd name="connsiteY5" fmla="*/ 562006 h 657283"/>
                <a:gd name="connsiteX6" fmla="*/ 498482 w 1081082"/>
                <a:gd name="connsiteY6" fmla="*/ 657256 h 657283"/>
                <a:gd name="connsiteX7" fmla="*/ 717557 w 1081082"/>
                <a:gd name="connsiteY7" fmla="*/ 552481 h 657283"/>
                <a:gd name="connsiteX8" fmla="*/ 889007 w 1081082"/>
                <a:gd name="connsiteY8" fmla="*/ 606456 h 657283"/>
                <a:gd name="connsiteX9" fmla="*/ 895357 w 1081082"/>
                <a:gd name="connsiteY9" fmla="*/ 435006 h 657283"/>
                <a:gd name="connsiteX10" fmla="*/ 1079507 w 1081082"/>
                <a:gd name="connsiteY10" fmla="*/ 387381 h 657283"/>
                <a:gd name="connsiteX11" fmla="*/ 984257 w 1081082"/>
                <a:gd name="connsiteY11" fmla="*/ 234981 h 657283"/>
                <a:gd name="connsiteX12" fmla="*/ 984257 w 1081082"/>
                <a:gd name="connsiteY12" fmla="*/ 114331 h 657283"/>
                <a:gd name="connsiteX13" fmla="*/ 701682 w 1081082"/>
                <a:gd name="connsiteY13" fmla="*/ 76231 h 657283"/>
                <a:gd name="connsiteX14" fmla="*/ 517532 w 1081082"/>
                <a:gd name="connsiteY14" fmla="*/ 31 h 657283"/>
                <a:gd name="connsiteX15" fmla="*/ 396882 w 1081082"/>
                <a:gd name="connsiteY15" fmla="*/ 85756 h 657283"/>
                <a:gd name="connsiteX16" fmla="*/ 266707 w 1081082"/>
                <a:gd name="connsiteY16" fmla="*/ 15906 h 657283"/>
                <a:gd name="connsiteX17" fmla="*/ 101607 w 1081082"/>
                <a:gd name="connsiteY17" fmla="*/ 82581 h 657283"/>
                <a:gd name="connsiteX0" fmla="*/ 101607 w 1081082"/>
                <a:gd name="connsiteY0" fmla="*/ 82581 h 657283"/>
                <a:gd name="connsiteX1" fmla="*/ 117482 w 1081082"/>
                <a:gd name="connsiteY1" fmla="*/ 196881 h 657283"/>
                <a:gd name="connsiteX2" fmla="*/ 7 w 1081082"/>
                <a:gd name="connsiteY2" fmla="*/ 285781 h 657283"/>
                <a:gd name="connsiteX3" fmla="*/ 111132 w 1081082"/>
                <a:gd name="connsiteY3" fmla="*/ 352456 h 657283"/>
                <a:gd name="connsiteX4" fmla="*/ 22232 w 1081082"/>
                <a:gd name="connsiteY4" fmla="*/ 479456 h 657283"/>
                <a:gd name="connsiteX5" fmla="*/ 377832 w 1081082"/>
                <a:gd name="connsiteY5" fmla="*/ 562006 h 657283"/>
                <a:gd name="connsiteX6" fmla="*/ 498482 w 1081082"/>
                <a:gd name="connsiteY6" fmla="*/ 657256 h 657283"/>
                <a:gd name="connsiteX7" fmla="*/ 717557 w 1081082"/>
                <a:gd name="connsiteY7" fmla="*/ 552481 h 657283"/>
                <a:gd name="connsiteX8" fmla="*/ 889007 w 1081082"/>
                <a:gd name="connsiteY8" fmla="*/ 606456 h 657283"/>
                <a:gd name="connsiteX9" fmla="*/ 895357 w 1081082"/>
                <a:gd name="connsiteY9" fmla="*/ 435006 h 657283"/>
                <a:gd name="connsiteX10" fmla="*/ 1079507 w 1081082"/>
                <a:gd name="connsiteY10" fmla="*/ 387381 h 657283"/>
                <a:gd name="connsiteX11" fmla="*/ 984257 w 1081082"/>
                <a:gd name="connsiteY11" fmla="*/ 234981 h 657283"/>
                <a:gd name="connsiteX12" fmla="*/ 984257 w 1081082"/>
                <a:gd name="connsiteY12" fmla="*/ 114331 h 657283"/>
                <a:gd name="connsiteX13" fmla="*/ 701682 w 1081082"/>
                <a:gd name="connsiteY13" fmla="*/ 76231 h 657283"/>
                <a:gd name="connsiteX14" fmla="*/ 517532 w 1081082"/>
                <a:gd name="connsiteY14" fmla="*/ 31 h 657283"/>
                <a:gd name="connsiteX15" fmla="*/ 396882 w 1081082"/>
                <a:gd name="connsiteY15" fmla="*/ 85756 h 657283"/>
                <a:gd name="connsiteX16" fmla="*/ 304807 w 1081082"/>
                <a:gd name="connsiteY16" fmla="*/ 139731 h 657283"/>
                <a:gd name="connsiteX17" fmla="*/ 101607 w 1081082"/>
                <a:gd name="connsiteY17" fmla="*/ 82581 h 657283"/>
                <a:gd name="connsiteX0" fmla="*/ 101607 w 1081082"/>
                <a:gd name="connsiteY0" fmla="*/ 82871 h 657573"/>
                <a:gd name="connsiteX1" fmla="*/ 117482 w 1081082"/>
                <a:gd name="connsiteY1" fmla="*/ 197171 h 657573"/>
                <a:gd name="connsiteX2" fmla="*/ 7 w 1081082"/>
                <a:gd name="connsiteY2" fmla="*/ 286071 h 657573"/>
                <a:gd name="connsiteX3" fmla="*/ 111132 w 1081082"/>
                <a:gd name="connsiteY3" fmla="*/ 352746 h 657573"/>
                <a:gd name="connsiteX4" fmla="*/ 22232 w 1081082"/>
                <a:gd name="connsiteY4" fmla="*/ 479746 h 657573"/>
                <a:gd name="connsiteX5" fmla="*/ 377832 w 1081082"/>
                <a:gd name="connsiteY5" fmla="*/ 562296 h 657573"/>
                <a:gd name="connsiteX6" fmla="*/ 498482 w 1081082"/>
                <a:gd name="connsiteY6" fmla="*/ 657546 h 657573"/>
                <a:gd name="connsiteX7" fmla="*/ 717557 w 1081082"/>
                <a:gd name="connsiteY7" fmla="*/ 552771 h 657573"/>
                <a:gd name="connsiteX8" fmla="*/ 889007 w 1081082"/>
                <a:gd name="connsiteY8" fmla="*/ 606746 h 657573"/>
                <a:gd name="connsiteX9" fmla="*/ 895357 w 1081082"/>
                <a:gd name="connsiteY9" fmla="*/ 435296 h 657573"/>
                <a:gd name="connsiteX10" fmla="*/ 1079507 w 1081082"/>
                <a:gd name="connsiteY10" fmla="*/ 387671 h 657573"/>
                <a:gd name="connsiteX11" fmla="*/ 984257 w 1081082"/>
                <a:gd name="connsiteY11" fmla="*/ 235271 h 657573"/>
                <a:gd name="connsiteX12" fmla="*/ 984257 w 1081082"/>
                <a:gd name="connsiteY12" fmla="*/ 114621 h 657573"/>
                <a:gd name="connsiteX13" fmla="*/ 701682 w 1081082"/>
                <a:gd name="connsiteY13" fmla="*/ 76521 h 657573"/>
                <a:gd name="connsiteX14" fmla="*/ 517532 w 1081082"/>
                <a:gd name="connsiteY14" fmla="*/ 321 h 657573"/>
                <a:gd name="connsiteX15" fmla="*/ 377832 w 1081082"/>
                <a:gd name="connsiteY15" fmla="*/ 47946 h 657573"/>
                <a:gd name="connsiteX16" fmla="*/ 304807 w 1081082"/>
                <a:gd name="connsiteY16" fmla="*/ 140021 h 657573"/>
                <a:gd name="connsiteX17" fmla="*/ 101607 w 1081082"/>
                <a:gd name="connsiteY17" fmla="*/ 82871 h 657573"/>
                <a:gd name="connsiteX0" fmla="*/ 101607 w 1081082"/>
                <a:gd name="connsiteY0" fmla="*/ 83092 h 657794"/>
                <a:gd name="connsiteX1" fmla="*/ 117482 w 1081082"/>
                <a:gd name="connsiteY1" fmla="*/ 197392 h 657794"/>
                <a:gd name="connsiteX2" fmla="*/ 7 w 1081082"/>
                <a:gd name="connsiteY2" fmla="*/ 286292 h 657794"/>
                <a:gd name="connsiteX3" fmla="*/ 111132 w 1081082"/>
                <a:gd name="connsiteY3" fmla="*/ 352967 h 657794"/>
                <a:gd name="connsiteX4" fmla="*/ 22232 w 1081082"/>
                <a:gd name="connsiteY4" fmla="*/ 479967 h 657794"/>
                <a:gd name="connsiteX5" fmla="*/ 377832 w 1081082"/>
                <a:gd name="connsiteY5" fmla="*/ 562517 h 657794"/>
                <a:gd name="connsiteX6" fmla="*/ 498482 w 1081082"/>
                <a:gd name="connsiteY6" fmla="*/ 657767 h 657794"/>
                <a:gd name="connsiteX7" fmla="*/ 717557 w 1081082"/>
                <a:gd name="connsiteY7" fmla="*/ 552992 h 657794"/>
                <a:gd name="connsiteX8" fmla="*/ 889007 w 1081082"/>
                <a:gd name="connsiteY8" fmla="*/ 606967 h 657794"/>
                <a:gd name="connsiteX9" fmla="*/ 895357 w 1081082"/>
                <a:gd name="connsiteY9" fmla="*/ 435517 h 657794"/>
                <a:gd name="connsiteX10" fmla="*/ 1079507 w 1081082"/>
                <a:gd name="connsiteY10" fmla="*/ 387892 h 657794"/>
                <a:gd name="connsiteX11" fmla="*/ 984257 w 1081082"/>
                <a:gd name="connsiteY11" fmla="*/ 235492 h 657794"/>
                <a:gd name="connsiteX12" fmla="*/ 984257 w 1081082"/>
                <a:gd name="connsiteY12" fmla="*/ 114842 h 657794"/>
                <a:gd name="connsiteX13" fmla="*/ 701682 w 1081082"/>
                <a:gd name="connsiteY13" fmla="*/ 76742 h 657794"/>
                <a:gd name="connsiteX14" fmla="*/ 517532 w 1081082"/>
                <a:gd name="connsiteY14" fmla="*/ 542 h 657794"/>
                <a:gd name="connsiteX15" fmla="*/ 377832 w 1081082"/>
                <a:gd name="connsiteY15" fmla="*/ 48167 h 657794"/>
                <a:gd name="connsiteX16" fmla="*/ 304807 w 1081082"/>
                <a:gd name="connsiteY16" fmla="*/ 140242 h 657794"/>
                <a:gd name="connsiteX17" fmla="*/ 101607 w 1081082"/>
                <a:gd name="connsiteY17" fmla="*/ 83092 h 657794"/>
                <a:gd name="connsiteX0" fmla="*/ 101607 w 1081082"/>
                <a:gd name="connsiteY0" fmla="*/ 36176 h 610878"/>
                <a:gd name="connsiteX1" fmla="*/ 117482 w 1081082"/>
                <a:gd name="connsiteY1" fmla="*/ 150476 h 610878"/>
                <a:gd name="connsiteX2" fmla="*/ 7 w 1081082"/>
                <a:gd name="connsiteY2" fmla="*/ 239376 h 610878"/>
                <a:gd name="connsiteX3" fmla="*/ 111132 w 1081082"/>
                <a:gd name="connsiteY3" fmla="*/ 306051 h 610878"/>
                <a:gd name="connsiteX4" fmla="*/ 22232 w 1081082"/>
                <a:gd name="connsiteY4" fmla="*/ 433051 h 610878"/>
                <a:gd name="connsiteX5" fmla="*/ 377832 w 1081082"/>
                <a:gd name="connsiteY5" fmla="*/ 515601 h 610878"/>
                <a:gd name="connsiteX6" fmla="*/ 498482 w 1081082"/>
                <a:gd name="connsiteY6" fmla="*/ 610851 h 610878"/>
                <a:gd name="connsiteX7" fmla="*/ 717557 w 1081082"/>
                <a:gd name="connsiteY7" fmla="*/ 506076 h 610878"/>
                <a:gd name="connsiteX8" fmla="*/ 889007 w 1081082"/>
                <a:gd name="connsiteY8" fmla="*/ 560051 h 610878"/>
                <a:gd name="connsiteX9" fmla="*/ 895357 w 1081082"/>
                <a:gd name="connsiteY9" fmla="*/ 388601 h 610878"/>
                <a:gd name="connsiteX10" fmla="*/ 1079507 w 1081082"/>
                <a:gd name="connsiteY10" fmla="*/ 340976 h 610878"/>
                <a:gd name="connsiteX11" fmla="*/ 984257 w 1081082"/>
                <a:gd name="connsiteY11" fmla="*/ 188576 h 610878"/>
                <a:gd name="connsiteX12" fmla="*/ 984257 w 1081082"/>
                <a:gd name="connsiteY12" fmla="*/ 67926 h 610878"/>
                <a:gd name="connsiteX13" fmla="*/ 701682 w 1081082"/>
                <a:gd name="connsiteY13" fmla="*/ 29826 h 610878"/>
                <a:gd name="connsiteX14" fmla="*/ 561982 w 1081082"/>
                <a:gd name="connsiteY14" fmla="*/ 39351 h 610878"/>
                <a:gd name="connsiteX15" fmla="*/ 377832 w 1081082"/>
                <a:gd name="connsiteY15" fmla="*/ 1251 h 610878"/>
                <a:gd name="connsiteX16" fmla="*/ 304807 w 1081082"/>
                <a:gd name="connsiteY16" fmla="*/ 93326 h 610878"/>
                <a:gd name="connsiteX17" fmla="*/ 101607 w 1081082"/>
                <a:gd name="connsiteY17" fmla="*/ 36176 h 610878"/>
                <a:gd name="connsiteX0" fmla="*/ 101607 w 1081082"/>
                <a:gd name="connsiteY0" fmla="*/ 57413 h 632115"/>
                <a:gd name="connsiteX1" fmla="*/ 117482 w 1081082"/>
                <a:gd name="connsiteY1" fmla="*/ 171713 h 632115"/>
                <a:gd name="connsiteX2" fmla="*/ 7 w 1081082"/>
                <a:gd name="connsiteY2" fmla="*/ 260613 h 632115"/>
                <a:gd name="connsiteX3" fmla="*/ 111132 w 1081082"/>
                <a:gd name="connsiteY3" fmla="*/ 327288 h 632115"/>
                <a:gd name="connsiteX4" fmla="*/ 22232 w 1081082"/>
                <a:gd name="connsiteY4" fmla="*/ 454288 h 632115"/>
                <a:gd name="connsiteX5" fmla="*/ 377832 w 1081082"/>
                <a:gd name="connsiteY5" fmla="*/ 536838 h 632115"/>
                <a:gd name="connsiteX6" fmla="*/ 498482 w 1081082"/>
                <a:gd name="connsiteY6" fmla="*/ 632088 h 632115"/>
                <a:gd name="connsiteX7" fmla="*/ 717557 w 1081082"/>
                <a:gd name="connsiteY7" fmla="*/ 527313 h 632115"/>
                <a:gd name="connsiteX8" fmla="*/ 889007 w 1081082"/>
                <a:gd name="connsiteY8" fmla="*/ 581288 h 632115"/>
                <a:gd name="connsiteX9" fmla="*/ 895357 w 1081082"/>
                <a:gd name="connsiteY9" fmla="*/ 409838 h 632115"/>
                <a:gd name="connsiteX10" fmla="*/ 1079507 w 1081082"/>
                <a:gd name="connsiteY10" fmla="*/ 362213 h 632115"/>
                <a:gd name="connsiteX11" fmla="*/ 984257 w 1081082"/>
                <a:gd name="connsiteY11" fmla="*/ 209813 h 632115"/>
                <a:gd name="connsiteX12" fmla="*/ 984257 w 1081082"/>
                <a:gd name="connsiteY12" fmla="*/ 89163 h 632115"/>
                <a:gd name="connsiteX13" fmla="*/ 749307 w 1081082"/>
                <a:gd name="connsiteY13" fmla="*/ 263 h 632115"/>
                <a:gd name="connsiteX14" fmla="*/ 561982 w 1081082"/>
                <a:gd name="connsiteY14" fmla="*/ 60588 h 632115"/>
                <a:gd name="connsiteX15" fmla="*/ 377832 w 1081082"/>
                <a:gd name="connsiteY15" fmla="*/ 22488 h 632115"/>
                <a:gd name="connsiteX16" fmla="*/ 304807 w 1081082"/>
                <a:gd name="connsiteY16" fmla="*/ 114563 h 632115"/>
                <a:gd name="connsiteX17" fmla="*/ 101607 w 1081082"/>
                <a:gd name="connsiteY17" fmla="*/ 57413 h 632115"/>
                <a:gd name="connsiteX0" fmla="*/ 152407 w 1081082"/>
                <a:gd name="connsiteY0" fmla="*/ 57413 h 632115"/>
                <a:gd name="connsiteX1" fmla="*/ 117482 w 1081082"/>
                <a:gd name="connsiteY1" fmla="*/ 171713 h 632115"/>
                <a:gd name="connsiteX2" fmla="*/ 7 w 1081082"/>
                <a:gd name="connsiteY2" fmla="*/ 260613 h 632115"/>
                <a:gd name="connsiteX3" fmla="*/ 111132 w 1081082"/>
                <a:gd name="connsiteY3" fmla="*/ 327288 h 632115"/>
                <a:gd name="connsiteX4" fmla="*/ 22232 w 1081082"/>
                <a:gd name="connsiteY4" fmla="*/ 454288 h 632115"/>
                <a:gd name="connsiteX5" fmla="*/ 377832 w 1081082"/>
                <a:gd name="connsiteY5" fmla="*/ 536838 h 632115"/>
                <a:gd name="connsiteX6" fmla="*/ 498482 w 1081082"/>
                <a:gd name="connsiteY6" fmla="*/ 632088 h 632115"/>
                <a:gd name="connsiteX7" fmla="*/ 717557 w 1081082"/>
                <a:gd name="connsiteY7" fmla="*/ 527313 h 632115"/>
                <a:gd name="connsiteX8" fmla="*/ 889007 w 1081082"/>
                <a:gd name="connsiteY8" fmla="*/ 581288 h 632115"/>
                <a:gd name="connsiteX9" fmla="*/ 895357 w 1081082"/>
                <a:gd name="connsiteY9" fmla="*/ 409838 h 632115"/>
                <a:gd name="connsiteX10" fmla="*/ 1079507 w 1081082"/>
                <a:gd name="connsiteY10" fmla="*/ 362213 h 632115"/>
                <a:gd name="connsiteX11" fmla="*/ 984257 w 1081082"/>
                <a:gd name="connsiteY11" fmla="*/ 209813 h 632115"/>
                <a:gd name="connsiteX12" fmla="*/ 984257 w 1081082"/>
                <a:gd name="connsiteY12" fmla="*/ 89163 h 632115"/>
                <a:gd name="connsiteX13" fmla="*/ 749307 w 1081082"/>
                <a:gd name="connsiteY13" fmla="*/ 263 h 632115"/>
                <a:gd name="connsiteX14" fmla="*/ 561982 w 1081082"/>
                <a:gd name="connsiteY14" fmla="*/ 60588 h 632115"/>
                <a:gd name="connsiteX15" fmla="*/ 377832 w 1081082"/>
                <a:gd name="connsiteY15" fmla="*/ 22488 h 632115"/>
                <a:gd name="connsiteX16" fmla="*/ 304807 w 1081082"/>
                <a:gd name="connsiteY16" fmla="*/ 114563 h 632115"/>
                <a:gd name="connsiteX17" fmla="*/ 152407 w 1081082"/>
                <a:gd name="connsiteY17" fmla="*/ 57413 h 632115"/>
                <a:gd name="connsiteX0" fmla="*/ 152407 w 1081082"/>
                <a:gd name="connsiteY0" fmla="*/ 57413 h 632115"/>
                <a:gd name="connsiteX1" fmla="*/ 117482 w 1081082"/>
                <a:gd name="connsiteY1" fmla="*/ 171713 h 632115"/>
                <a:gd name="connsiteX2" fmla="*/ 7 w 1081082"/>
                <a:gd name="connsiteY2" fmla="*/ 260613 h 632115"/>
                <a:gd name="connsiteX3" fmla="*/ 111132 w 1081082"/>
                <a:gd name="connsiteY3" fmla="*/ 327288 h 632115"/>
                <a:gd name="connsiteX4" fmla="*/ 22232 w 1081082"/>
                <a:gd name="connsiteY4" fmla="*/ 454288 h 632115"/>
                <a:gd name="connsiteX5" fmla="*/ 377832 w 1081082"/>
                <a:gd name="connsiteY5" fmla="*/ 536838 h 632115"/>
                <a:gd name="connsiteX6" fmla="*/ 498482 w 1081082"/>
                <a:gd name="connsiteY6" fmla="*/ 632088 h 632115"/>
                <a:gd name="connsiteX7" fmla="*/ 717557 w 1081082"/>
                <a:gd name="connsiteY7" fmla="*/ 527313 h 632115"/>
                <a:gd name="connsiteX8" fmla="*/ 889007 w 1081082"/>
                <a:gd name="connsiteY8" fmla="*/ 581288 h 632115"/>
                <a:gd name="connsiteX9" fmla="*/ 895357 w 1081082"/>
                <a:gd name="connsiteY9" fmla="*/ 409838 h 632115"/>
                <a:gd name="connsiteX10" fmla="*/ 1079507 w 1081082"/>
                <a:gd name="connsiteY10" fmla="*/ 362213 h 632115"/>
                <a:gd name="connsiteX11" fmla="*/ 984257 w 1081082"/>
                <a:gd name="connsiteY11" fmla="*/ 209813 h 632115"/>
                <a:gd name="connsiteX12" fmla="*/ 984257 w 1081082"/>
                <a:gd name="connsiteY12" fmla="*/ 89163 h 632115"/>
                <a:gd name="connsiteX13" fmla="*/ 749307 w 1081082"/>
                <a:gd name="connsiteY13" fmla="*/ 263 h 632115"/>
                <a:gd name="connsiteX14" fmla="*/ 561982 w 1081082"/>
                <a:gd name="connsiteY14" fmla="*/ 60588 h 632115"/>
                <a:gd name="connsiteX15" fmla="*/ 377832 w 1081082"/>
                <a:gd name="connsiteY15" fmla="*/ 22488 h 632115"/>
                <a:gd name="connsiteX16" fmla="*/ 304807 w 1081082"/>
                <a:gd name="connsiteY16" fmla="*/ 114563 h 632115"/>
                <a:gd name="connsiteX17" fmla="*/ 152407 w 1081082"/>
                <a:gd name="connsiteY17" fmla="*/ 57413 h 632115"/>
                <a:gd name="connsiteX0" fmla="*/ 152407 w 1081082"/>
                <a:gd name="connsiteY0" fmla="*/ 57413 h 632115"/>
                <a:gd name="connsiteX1" fmla="*/ 117482 w 1081082"/>
                <a:gd name="connsiteY1" fmla="*/ 171713 h 632115"/>
                <a:gd name="connsiteX2" fmla="*/ 7 w 1081082"/>
                <a:gd name="connsiteY2" fmla="*/ 260613 h 632115"/>
                <a:gd name="connsiteX3" fmla="*/ 111132 w 1081082"/>
                <a:gd name="connsiteY3" fmla="*/ 327288 h 632115"/>
                <a:gd name="connsiteX4" fmla="*/ 22232 w 1081082"/>
                <a:gd name="connsiteY4" fmla="*/ 454288 h 632115"/>
                <a:gd name="connsiteX5" fmla="*/ 377832 w 1081082"/>
                <a:gd name="connsiteY5" fmla="*/ 536838 h 632115"/>
                <a:gd name="connsiteX6" fmla="*/ 498482 w 1081082"/>
                <a:gd name="connsiteY6" fmla="*/ 632088 h 632115"/>
                <a:gd name="connsiteX7" fmla="*/ 717557 w 1081082"/>
                <a:gd name="connsiteY7" fmla="*/ 527313 h 632115"/>
                <a:gd name="connsiteX8" fmla="*/ 889007 w 1081082"/>
                <a:gd name="connsiteY8" fmla="*/ 581288 h 632115"/>
                <a:gd name="connsiteX9" fmla="*/ 895357 w 1081082"/>
                <a:gd name="connsiteY9" fmla="*/ 409838 h 632115"/>
                <a:gd name="connsiteX10" fmla="*/ 1079507 w 1081082"/>
                <a:gd name="connsiteY10" fmla="*/ 362213 h 632115"/>
                <a:gd name="connsiteX11" fmla="*/ 984257 w 1081082"/>
                <a:gd name="connsiteY11" fmla="*/ 209813 h 632115"/>
                <a:gd name="connsiteX12" fmla="*/ 984257 w 1081082"/>
                <a:gd name="connsiteY12" fmla="*/ 89163 h 632115"/>
                <a:gd name="connsiteX13" fmla="*/ 749307 w 1081082"/>
                <a:gd name="connsiteY13" fmla="*/ 263 h 632115"/>
                <a:gd name="connsiteX14" fmla="*/ 561982 w 1081082"/>
                <a:gd name="connsiteY14" fmla="*/ 60588 h 632115"/>
                <a:gd name="connsiteX15" fmla="*/ 377832 w 1081082"/>
                <a:gd name="connsiteY15" fmla="*/ 22488 h 632115"/>
                <a:gd name="connsiteX16" fmla="*/ 295282 w 1081082"/>
                <a:gd name="connsiteY16" fmla="*/ 79638 h 632115"/>
                <a:gd name="connsiteX17" fmla="*/ 152407 w 1081082"/>
                <a:gd name="connsiteY17" fmla="*/ 57413 h 632115"/>
                <a:gd name="connsiteX0" fmla="*/ 152407 w 1081082"/>
                <a:gd name="connsiteY0" fmla="*/ 57413 h 632115"/>
                <a:gd name="connsiteX1" fmla="*/ 117482 w 1081082"/>
                <a:gd name="connsiteY1" fmla="*/ 171713 h 632115"/>
                <a:gd name="connsiteX2" fmla="*/ 7 w 1081082"/>
                <a:gd name="connsiteY2" fmla="*/ 260613 h 632115"/>
                <a:gd name="connsiteX3" fmla="*/ 111132 w 1081082"/>
                <a:gd name="connsiteY3" fmla="*/ 327288 h 632115"/>
                <a:gd name="connsiteX4" fmla="*/ 22232 w 1081082"/>
                <a:gd name="connsiteY4" fmla="*/ 454288 h 632115"/>
                <a:gd name="connsiteX5" fmla="*/ 377832 w 1081082"/>
                <a:gd name="connsiteY5" fmla="*/ 536838 h 632115"/>
                <a:gd name="connsiteX6" fmla="*/ 498482 w 1081082"/>
                <a:gd name="connsiteY6" fmla="*/ 632088 h 632115"/>
                <a:gd name="connsiteX7" fmla="*/ 717557 w 1081082"/>
                <a:gd name="connsiteY7" fmla="*/ 527313 h 632115"/>
                <a:gd name="connsiteX8" fmla="*/ 889007 w 1081082"/>
                <a:gd name="connsiteY8" fmla="*/ 581288 h 632115"/>
                <a:gd name="connsiteX9" fmla="*/ 895357 w 1081082"/>
                <a:gd name="connsiteY9" fmla="*/ 409838 h 632115"/>
                <a:gd name="connsiteX10" fmla="*/ 1079507 w 1081082"/>
                <a:gd name="connsiteY10" fmla="*/ 362213 h 632115"/>
                <a:gd name="connsiteX11" fmla="*/ 984257 w 1081082"/>
                <a:gd name="connsiteY11" fmla="*/ 209813 h 632115"/>
                <a:gd name="connsiteX12" fmla="*/ 984257 w 1081082"/>
                <a:gd name="connsiteY12" fmla="*/ 89163 h 632115"/>
                <a:gd name="connsiteX13" fmla="*/ 749307 w 1081082"/>
                <a:gd name="connsiteY13" fmla="*/ 263 h 632115"/>
                <a:gd name="connsiteX14" fmla="*/ 561982 w 1081082"/>
                <a:gd name="connsiteY14" fmla="*/ 60588 h 632115"/>
                <a:gd name="connsiteX15" fmla="*/ 377832 w 1081082"/>
                <a:gd name="connsiteY15" fmla="*/ 22488 h 632115"/>
                <a:gd name="connsiteX16" fmla="*/ 295282 w 1081082"/>
                <a:gd name="connsiteY16" fmla="*/ 79638 h 632115"/>
                <a:gd name="connsiteX17" fmla="*/ 152407 w 1081082"/>
                <a:gd name="connsiteY17" fmla="*/ 57413 h 632115"/>
                <a:gd name="connsiteX0" fmla="*/ 133357 w 1081082"/>
                <a:gd name="connsiteY0" fmla="*/ 89163 h 632115"/>
                <a:gd name="connsiteX1" fmla="*/ 117482 w 1081082"/>
                <a:gd name="connsiteY1" fmla="*/ 171713 h 632115"/>
                <a:gd name="connsiteX2" fmla="*/ 7 w 1081082"/>
                <a:gd name="connsiteY2" fmla="*/ 260613 h 632115"/>
                <a:gd name="connsiteX3" fmla="*/ 111132 w 1081082"/>
                <a:gd name="connsiteY3" fmla="*/ 327288 h 632115"/>
                <a:gd name="connsiteX4" fmla="*/ 22232 w 1081082"/>
                <a:gd name="connsiteY4" fmla="*/ 454288 h 632115"/>
                <a:gd name="connsiteX5" fmla="*/ 377832 w 1081082"/>
                <a:gd name="connsiteY5" fmla="*/ 536838 h 632115"/>
                <a:gd name="connsiteX6" fmla="*/ 498482 w 1081082"/>
                <a:gd name="connsiteY6" fmla="*/ 632088 h 632115"/>
                <a:gd name="connsiteX7" fmla="*/ 717557 w 1081082"/>
                <a:gd name="connsiteY7" fmla="*/ 527313 h 632115"/>
                <a:gd name="connsiteX8" fmla="*/ 889007 w 1081082"/>
                <a:gd name="connsiteY8" fmla="*/ 581288 h 632115"/>
                <a:gd name="connsiteX9" fmla="*/ 895357 w 1081082"/>
                <a:gd name="connsiteY9" fmla="*/ 409838 h 632115"/>
                <a:gd name="connsiteX10" fmla="*/ 1079507 w 1081082"/>
                <a:gd name="connsiteY10" fmla="*/ 362213 h 632115"/>
                <a:gd name="connsiteX11" fmla="*/ 984257 w 1081082"/>
                <a:gd name="connsiteY11" fmla="*/ 209813 h 632115"/>
                <a:gd name="connsiteX12" fmla="*/ 984257 w 1081082"/>
                <a:gd name="connsiteY12" fmla="*/ 89163 h 632115"/>
                <a:gd name="connsiteX13" fmla="*/ 749307 w 1081082"/>
                <a:gd name="connsiteY13" fmla="*/ 263 h 632115"/>
                <a:gd name="connsiteX14" fmla="*/ 561982 w 1081082"/>
                <a:gd name="connsiteY14" fmla="*/ 60588 h 632115"/>
                <a:gd name="connsiteX15" fmla="*/ 377832 w 1081082"/>
                <a:gd name="connsiteY15" fmla="*/ 22488 h 632115"/>
                <a:gd name="connsiteX16" fmla="*/ 295282 w 1081082"/>
                <a:gd name="connsiteY16" fmla="*/ 79638 h 632115"/>
                <a:gd name="connsiteX17" fmla="*/ 133357 w 1081082"/>
                <a:gd name="connsiteY17" fmla="*/ 89163 h 632115"/>
                <a:gd name="connsiteX0" fmla="*/ 133357 w 1081082"/>
                <a:gd name="connsiteY0" fmla="*/ 88956 h 631908"/>
                <a:gd name="connsiteX1" fmla="*/ 117482 w 1081082"/>
                <a:gd name="connsiteY1" fmla="*/ 171506 h 631908"/>
                <a:gd name="connsiteX2" fmla="*/ 7 w 1081082"/>
                <a:gd name="connsiteY2" fmla="*/ 260406 h 631908"/>
                <a:gd name="connsiteX3" fmla="*/ 111132 w 1081082"/>
                <a:gd name="connsiteY3" fmla="*/ 327081 h 631908"/>
                <a:gd name="connsiteX4" fmla="*/ 22232 w 1081082"/>
                <a:gd name="connsiteY4" fmla="*/ 454081 h 631908"/>
                <a:gd name="connsiteX5" fmla="*/ 377832 w 1081082"/>
                <a:gd name="connsiteY5" fmla="*/ 536631 h 631908"/>
                <a:gd name="connsiteX6" fmla="*/ 498482 w 1081082"/>
                <a:gd name="connsiteY6" fmla="*/ 631881 h 631908"/>
                <a:gd name="connsiteX7" fmla="*/ 717557 w 1081082"/>
                <a:gd name="connsiteY7" fmla="*/ 527106 h 631908"/>
                <a:gd name="connsiteX8" fmla="*/ 889007 w 1081082"/>
                <a:gd name="connsiteY8" fmla="*/ 581081 h 631908"/>
                <a:gd name="connsiteX9" fmla="*/ 895357 w 1081082"/>
                <a:gd name="connsiteY9" fmla="*/ 409631 h 631908"/>
                <a:gd name="connsiteX10" fmla="*/ 1079507 w 1081082"/>
                <a:gd name="connsiteY10" fmla="*/ 362006 h 631908"/>
                <a:gd name="connsiteX11" fmla="*/ 984257 w 1081082"/>
                <a:gd name="connsiteY11" fmla="*/ 209606 h 631908"/>
                <a:gd name="connsiteX12" fmla="*/ 984257 w 1081082"/>
                <a:gd name="connsiteY12" fmla="*/ 88956 h 631908"/>
                <a:gd name="connsiteX13" fmla="*/ 850907 w 1081082"/>
                <a:gd name="connsiteY13" fmla="*/ 73082 h 631908"/>
                <a:gd name="connsiteX14" fmla="*/ 749307 w 1081082"/>
                <a:gd name="connsiteY14" fmla="*/ 56 h 631908"/>
                <a:gd name="connsiteX15" fmla="*/ 561982 w 1081082"/>
                <a:gd name="connsiteY15" fmla="*/ 60381 h 631908"/>
                <a:gd name="connsiteX16" fmla="*/ 377832 w 1081082"/>
                <a:gd name="connsiteY16" fmla="*/ 22281 h 631908"/>
                <a:gd name="connsiteX17" fmla="*/ 295282 w 1081082"/>
                <a:gd name="connsiteY17" fmla="*/ 79431 h 631908"/>
                <a:gd name="connsiteX18" fmla="*/ 133357 w 1081082"/>
                <a:gd name="connsiteY18" fmla="*/ 88956 h 631908"/>
                <a:gd name="connsiteX0" fmla="*/ 133357 w 1106216"/>
                <a:gd name="connsiteY0" fmla="*/ 88956 h 631908"/>
                <a:gd name="connsiteX1" fmla="*/ 117482 w 1106216"/>
                <a:gd name="connsiteY1" fmla="*/ 171506 h 631908"/>
                <a:gd name="connsiteX2" fmla="*/ 7 w 1106216"/>
                <a:gd name="connsiteY2" fmla="*/ 260406 h 631908"/>
                <a:gd name="connsiteX3" fmla="*/ 111132 w 1106216"/>
                <a:gd name="connsiteY3" fmla="*/ 327081 h 631908"/>
                <a:gd name="connsiteX4" fmla="*/ 22232 w 1106216"/>
                <a:gd name="connsiteY4" fmla="*/ 454081 h 631908"/>
                <a:gd name="connsiteX5" fmla="*/ 377832 w 1106216"/>
                <a:gd name="connsiteY5" fmla="*/ 536631 h 631908"/>
                <a:gd name="connsiteX6" fmla="*/ 498482 w 1106216"/>
                <a:gd name="connsiteY6" fmla="*/ 631881 h 631908"/>
                <a:gd name="connsiteX7" fmla="*/ 717557 w 1106216"/>
                <a:gd name="connsiteY7" fmla="*/ 527106 h 631908"/>
                <a:gd name="connsiteX8" fmla="*/ 889007 w 1106216"/>
                <a:gd name="connsiteY8" fmla="*/ 581081 h 631908"/>
                <a:gd name="connsiteX9" fmla="*/ 895357 w 1106216"/>
                <a:gd name="connsiteY9" fmla="*/ 409631 h 631908"/>
                <a:gd name="connsiteX10" fmla="*/ 1104907 w 1106216"/>
                <a:gd name="connsiteY10" fmla="*/ 311206 h 631908"/>
                <a:gd name="connsiteX11" fmla="*/ 984257 w 1106216"/>
                <a:gd name="connsiteY11" fmla="*/ 209606 h 631908"/>
                <a:gd name="connsiteX12" fmla="*/ 984257 w 1106216"/>
                <a:gd name="connsiteY12" fmla="*/ 88956 h 631908"/>
                <a:gd name="connsiteX13" fmla="*/ 850907 w 1106216"/>
                <a:gd name="connsiteY13" fmla="*/ 73082 h 631908"/>
                <a:gd name="connsiteX14" fmla="*/ 749307 w 1106216"/>
                <a:gd name="connsiteY14" fmla="*/ 56 h 631908"/>
                <a:gd name="connsiteX15" fmla="*/ 561982 w 1106216"/>
                <a:gd name="connsiteY15" fmla="*/ 60381 h 631908"/>
                <a:gd name="connsiteX16" fmla="*/ 377832 w 1106216"/>
                <a:gd name="connsiteY16" fmla="*/ 22281 h 631908"/>
                <a:gd name="connsiteX17" fmla="*/ 295282 w 1106216"/>
                <a:gd name="connsiteY17" fmla="*/ 79431 h 631908"/>
                <a:gd name="connsiteX18" fmla="*/ 133357 w 1106216"/>
                <a:gd name="connsiteY18" fmla="*/ 88956 h 631908"/>
                <a:gd name="connsiteX0" fmla="*/ 133357 w 1109535"/>
                <a:gd name="connsiteY0" fmla="*/ 88956 h 631908"/>
                <a:gd name="connsiteX1" fmla="*/ 117482 w 1109535"/>
                <a:gd name="connsiteY1" fmla="*/ 171506 h 631908"/>
                <a:gd name="connsiteX2" fmla="*/ 7 w 1109535"/>
                <a:gd name="connsiteY2" fmla="*/ 260406 h 631908"/>
                <a:gd name="connsiteX3" fmla="*/ 111132 w 1109535"/>
                <a:gd name="connsiteY3" fmla="*/ 327081 h 631908"/>
                <a:gd name="connsiteX4" fmla="*/ 22232 w 1109535"/>
                <a:gd name="connsiteY4" fmla="*/ 454081 h 631908"/>
                <a:gd name="connsiteX5" fmla="*/ 377832 w 1109535"/>
                <a:gd name="connsiteY5" fmla="*/ 536631 h 631908"/>
                <a:gd name="connsiteX6" fmla="*/ 498482 w 1109535"/>
                <a:gd name="connsiteY6" fmla="*/ 631881 h 631908"/>
                <a:gd name="connsiteX7" fmla="*/ 717557 w 1109535"/>
                <a:gd name="connsiteY7" fmla="*/ 527106 h 631908"/>
                <a:gd name="connsiteX8" fmla="*/ 889007 w 1109535"/>
                <a:gd name="connsiteY8" fmla="*/ 581081 h 631908"/>
                <a:gd name="connsiteX9" fmla="*/ 895357 w 1109535"/>
                <a:gd name="connsiteY9" fmla="*/ 409631 h 631908"/>
                <a:gd name="connsiteX10" fmla="*/ 1104907 w 1109535"/>
                <a:gd name="connsiteY10" fmla="*/ 311206 h 631908"/>
                <a:gd name="connsiteX11" fmla="*/ 984257 w 1109535"/>
                <a:gd name="connsiteY11" fmla="*/ 209606 h 631908"/>
                <a:gd name="connsiteX12" fmla="*/ 984257 w 1109535"/>
                <a:gd name="connsiteY12" fmla="*/ 88956 h 631908"/>
                <a:gd name="connsiteX13" fmla="*/ 850907 w 1109535"/>
                <a:gd name="connsiteY13" fmla="*/ 73082 h 631908"/>
                <a:gd name="connsiteX14" fmla="*/ 749307 w 1109535"/>
                <a:gd name="connsiteY14" fmla="*/ 56 h 631908"/>
                <a:gd name="connsiteX15" fmla="*/ 561982 w 1109535"/>
                <a:gd name="connsiteY15" fmla="*/ 60381 h 631908"/>
                <a:gd name="connsiteX16" fmla="*/ 377832 w 1109535"/>
                <a:gd name="connsiteY16" fmla="*/ 22281 h 631908"/>
                <a:gd name="connsiteX17" fmla="*/ 295282 w 1109535"/>
                <a:gd name="connsiteY17" fmla="*/ 79431 h 631908"/>
                <a:gd name="connsiteX18" fmla="*/ 133357 w 1109535"/>
                <a:gd name="connsiteY18" fmla="*/ 88956 h 631908"/>
                <a:gd name="connsiteX0" fmla="*/ 133357 w 1109535"/>
                <a:gd name="connsiteY0" fmla="*/ 88956 h 631994"/>
                <a:gd name="connsiteX1" fmla="*/ 117482 w 1109535"/>
                <a:gd name="connsiteY1" fmla="*/ 171506 h 631994"/>
                <a:gd name="connsiteX2" fmla="*/ 7 w 1109535"/>
                <a:gd name="connsiteY2" fmla="*/ 260406 h 631994"/>
                <a:gd name="connsiteX3" fmla="*/ 111132 w 1109535"/>
                <a:gd name="connsiteY3" fmla="*/ 327081 h 631994"/>
                <a:gd name="connsiteX4" fmla="*/ 22232 w 1109535"/>
                <a:gd name="connsiteY4" fmla="*/ 454081 h 631994"/>
                <a:gd name="connsiteX5" fmla="*/ 309283 w 1109535"/>
                <a:gd name="connsiteY5" fmla="*/ 545463 h 631994"/>
                <a:gd name="connsiteX6" fmla="*/ 498482 w 1109535"/>
                <a:gd name="connsiteY6" fmla="*/ 631881 h 631994"/>
                <a:gd name="connsiteX7" fmla="*/ 717557 w 1109535"/>
                <a:gd name="connsiteY7" fmla="*/ 527106 h 631994"/>
                <a:gd name="connsiteX8" fmla="*/ 889007 w 1109535"/>
                <a:gd name="connsiteY8" fmla="*/ 581081 h 631994"/>
                <a:gd name="connsiteX9" fmla="*/ 895357 w 1109535"/>
                <a:gd name="connsiteY9" fmla="*/ 409631 h 631994"/>
                <a:gd name="connsiteX10" fmla="*/ 1104907 w 1109535"/>
                <a:gd name="connsiteY10" fmla="*/ 311206 h 631994"/>
                <a:gd name="connsiteX11" fmla="*/ 984257 w 1109535"/>
                <a:gd name="connsiteY11" fmla="*/ 209606 h 631994"/>
                <a:gd name="connsiteX12" fmla="*/ 984257 w 1109535"/>
                <a:gd name="connsiteY12" fmla="*/ 88956 h 631994"/>
                <a:gd name="connsiteX13" fmla="*/ 850907 w 1109535"/>
                <a:gd name="connsiteY13" fmla="*/ 73082 h 631994"/>
                <a:gd name="connsiteX14" fmla="*/ 749307 w 1109535"/>
                <a:gd name="connsiteY14" fmla="*/ 56 h 631994"/>
                <a:gd name="connsiteX15" fmla="*/ 561982 w 1109535"/>
                <a:gd name="connsiteY15" fmla="*/ 60381 h 631994"/>
                <a:gd name="connsiteX16" fmla="*/ 377832 w 1109535"/>
                <a:gd name="connsiteY16" fmla="*/ 22281 h 631994"/>
                <a:gd name="connsiteX17" fmla="*/ 295282 w 1109535"/>
                <a:gd name="connsiteY17" fmla="*/ 79431 h 631994"/>
                <a:gd name="connsiteX18" fmla="*/ 133357 w 1109535"/>
                <a:gd name="connsiteY18" fmla="*/ 88956 h 631994"/>
                <a:gd name="connsiteX0" fmla="*/ 133357 w 1109535"/>
                <a:gd name="connsiteY0" fmla="*/ 93875 h 636913"/>
                <a:gd name="connsiteX1" fmla="*/ 117482 w 1109535"/>
                <a:gd name="connsiteY1" fmla="*/ 176425 h 636913"/>
                <a:gd name="connsiteX2" fmla="*/ 7 w 1109535"/>
                <a:gd name="connsiteY2" fmla="*/ 265325 h 636913"/>
                <a:gd name="connsiteX3" fmla="*/ 111132 w 1109535"/>
                <a:gd name="connsiteY3" fmla="*/ 332000 h 636913"/>
                <a:gd name="connsiteX4" fmla="*/ 22232 w 1109535"/>
                <a:gd name="connsiteY4" fmla="*/ 459000 h 636913"/>
                <a:gd name="connsiteX5" fmla="*/ 309283 w 1109535"/>
                <a:gd name="connsiteY5" fmla="*/ 550382 h 636913"/>
                <a:gd name="connsiteX6" fmla="*/ 498482 w 1109535"/>
                <a:gd name="connsiteY6" fmla="*/ 636800 h 636913"/>
                <a:gd name="connsiteX7" fmla="*/ 717557 w 1109535"/>
                <a:gd name="connsiteY7" fmla="*/ 532025 h 636913"/>
                <a:gd name="connsiteX8" fmla="*/ 889007 w 1109535"/>
                <a:gd name="connsiteY8" fmla="*/ 586000 h 636913"/>
                <a:gd name="connsiteX9" fmla="*/ 895357 w 1109535"/>
                <a:gd name="connsiteY9" fmla="*/ 414550 h 636913"/>
                <a:gd name="connsiteX10" fmla="*/ 1104907 w 1109535"/>
                <a:gd name="connsiteY10" fmla="*/ 316125 h 636913"/>
                <a:gd name="connsiteX11" fmla="*/ 984257 w 1109535"/>
                <a:gd name="connsiteY11" fmla="*/ 214525 h 636913"/>
                <a:gd name="connsiteX12" fmla="*/ 984257 w 1109535"/>
                <a:gd name="connsiteY12" fmla="*/ 93875 h 636913"/>
                <a:gd name="connsiteX13" fmla="*/ 850907 w 1109535"/>
                <a:gd name="connsiteY13" fmla="*/ 78001 h 636913"/>
                <a:gd name="connsiteX14" fmla="*/ 749307 w 1109535"/>
                <a:gd name="connsiteY14" fmla="*/ 4975 h 636913"/>
                <a:gd name="connsiteX15" fmla="*/ 570047 w 1109535"/>
                <a:gd name="connsiteY15" fmla="*/ 8783 h 636913"/>
                <a:gd name="connsiteX16" fmla="*/ 377832 w 1109535"/>
                <a:gd name="connsiteY16" fmla="*/ 27200 h 636913"/>
                <a:gd name="connsiteX17" fmla="*/ 295282 w 1109535"/>
                <a:gd name="connsiteY17" fmla="*/ 84350 h 636913"/>
                <a:gd name="connsiteX18" fmla="*/ 133357 w 1109535"/>
                <a:gd name="connsiteY18" fmla="*/ 93875 h 636913"/>
                <a:gd name="connsiteX0" fmla="*/ 133357 w 1109535"/>
                <a:gd name="connsiteY0" fmla="*/ 117455 h 660493"/>
                <a:gd name="connsiteX1" fmla="*/ 117482 w 1109535"/>
                <a:gd name="connsiteY1" fmla="*/ 200005 h 660493"/>
                <a:gd name="connsiteX2" fmla="*/ 7 w 1109535"/>
                <a:gd name="connsiteY2" fmla="*/ 288905 h 660493"/>
                <a:gd name="connsiteX3" fmla="*/ 111132 w 1109535"/>
                <a:gd name="connsiteY3" fmla="*/ 355580 h 660493"/>
                <a:gd name="connsiteX4" fmla="*/ 22232 w 1109535"/>
                <a:gd name="connsiteY4" fmla="*/ 482580 h 660493"/>
                <a:gd name="connsiteX5" fmla="*/ 309283 w 1109535"/>
                <a:gd name="connsiteY5" fmla="*/ 573962 h 660493"/>
                <a:gd name="connsiteX6" fmla="*/ 498482 w 1109535"/>
                <a:gd name="connsiteY6" fmla="*/ 660380 h 660493"/>
                <a:gd name="connsiteX7" fmla="*/ 717557 w 1109535"/>
                <a:gd name="connsiteY7" fmla="*/ 555605 h 660493"/>
                <a:gd name="connsiteX8" fmla="*/ 889007 w 1109535"/>
                <a:gd name="connsiteY8" fmla="*/ 609580 h 660493"/>
                <a:gd name="connsiteX9" fmla="*/ 895357 w 1109535"/>
                <a:gd name="connsiteY9" fmla="*/ 438130 h 660493"/>
                <a:gd name="connsiteX10" fmla="*/ 1104907 w 1109535"/>
                <a:gd name="connsiteY10" fmla="*/ 339705 h 660493"/>
                <a:gd name="connsiteX11" fmla="*/ 984257 w 1109535"/>
                <a:gd name="connsiteY11" fmla="*/ 238105 h 660493"/>
                <a:gd name="connsiteX12" fmla="*/ 984257 w 1109535"/>
                <a:gd name="connsiteY12" fmla="*/ 117455 h 660493"/>
                <a:gd name="connsiteX13" fmla="*/ 850907 w 1109535"/>
                <a:gd name="connsiteY13" fmla="*/ 101581 h 660493"/>
                <a:gd name="connsiteX14" fmla="*/ 749307 w 1109535"/>
                <a:gd name="connsiteY14" fmla="*/ 28555 h 660493"/>
                <a:gd name="connsiteX15" fmla="*/ 564000 w 1109535"/>
                <a:gd name="connsiteY15" fmla="*/ 572 h 660493"/>
                <a:gd name="connsiteX16" fmla="*/ 377832 w 1109535"/>
                <a:gd name="connsiteY16" fmla="*/ 50780 h 660493"/>
                <a:gd name="connsiteX17" fmla="*/ 295282 w 1109535"/>
                <a:gd name="connsiteY17" fmla="*/ 107930 h 660493"/>
                <a:gd name="connsiteX18" fmla="*/ 133357 w 1109535"/>
                <a:gd name="connsiteY18" fmla="*/ 117455 h 660493"/>
                <a:gd name="connsiteX0" fmla="*/ 133357 w 1109535"/>
                <a:gd name="connsiteY0" fmla="*/ 117455 h 660493"/>
                <a:gd name="connsiteX1" fmla="*/ 117482 w 1109535"/>
                <a:gd name="connsiteY1" fmla="*/ 200005 h 660493"/>
                <a:gd name="connsiteX2" fmla="*/ 7 w 1109535"/>
                <a:gd name="connsiteY2" fmla="*/ 288905 h 660493"/>
                <a:gd name="connsiteX3" fmla="*/ 111132 w 1109535"/>
                <a:gd name="connsiteY3" fmla="*/ 355580 h 660493"/>
                <a:gd name="connsiteX4" fmla="*/ 22232 w 1109535"/>
                <a:gd name="connsiteY4" fmla="*/ 482580 h 660493"/>
                <a:gd name="connsiteX5" fmla="*/ 309283 w 1109535"/>
                <a:gd name="connsiteY5" fmla="*/ 573962 h 660493"/>
                <a:gd name="connsiteX6" fmla="*/ 498482 w 1109535"/>
                <a:gd name="connsiteY6" fmla="*/ 660380 h 660493"/>
                <a:gd name="connsiteX7" fmla="*/ 717557 w 1109535"/>
                <a:gd name="connsiteY7" fmla="*/ 555605 h 660493"/>
                <a:gd name="connsiteX8" fmla="*/ 889007 w 1109535"/>
                <a:gd name="connsiteY8" fmla="*/ 609580 h 660493"/>
                <a:gd name="connsiteX9" fmla="*/ 895357 w 1109535"/>
                <a:gd name="connsiteY9" fmla="*/ 438130 h 660493"/>
                <a:gd name="connsiteX10" fmla="*/ 1104907 w 1109535"/>
                <a:gd name="connsiteY10" fmla="*/ 339705 h 660493"/>
                <a:gd name="connsiteX11" fmla="*/ 984257 w 1109535"/>
                <a:gd name="connsiteY11" fmla="*/ 238105 h 660493"/>
                <a:gd name="connsiteX12" fmla="*/ 984257 w 1109535"/>
                <a:gd name="connsiteY12" fmla="*/ 117455 h 660493"/>
                <a:gd name="connsiteX13" fmla="*/ 850907 w 1109535"/>
                <a:gd name="connsiteY13" fmla="*/ 101581 h 660493"/>
                <a:gd name="connsiteX14" fmla="*/ 749307 w 1109535"/>
                <a:gd name="connsiteY14" fmla="*/ 28555 h 660493"/>
                <a:gd name="connsiteX15" fmla="*/ 564000 w 1109535"/>
                <a:gd name="connsiteY15" fmla="*/ 572 h 660493"/>
                <a:gd name="connsiteX16" fmla="*/ 377832 w 1109535"/>
                <a:gd name="connsiteY16" fmla="*/ 50780 h 660493"/>
                <a:gd name="connsiteX17" fmla="*/ 279153 w 1109535"/>
                <a:gd name="connsiteY17" fmla="*/ 90269 h 660493"/>
                <a:gd name="connsiteX18" fmla="*/ 133357 w 1109535"/>
                <a:gd name="connsiteY18" fmla="*/ 117455 h 660493"/>
                <a:gd name="connsiteX0" fmla="*/ 133357 w 1109398"/>
                <a:gd name="connsiteY0" fmla="*/ 117455 h 660493"/>
                <a:gd name="connsiteX1" fmla="*/ 117482 w 1109398"/>
                <a:gd name="connsiteY1" fmla="*/ 200005 h 660493"/>
                <a:gd name="connsiteX2" fmla="*/ 7 w 1109398"/>
                <a:gd name="connsiteY2" fmla="*/ 288905 h 660493"/>
                <a:gd name="connsiteX3" fmla="*/ 111132 w 1109398"/>
                <a:gd name="connsiteY3" fmla="*/ 355580 h 660493"/>
                <a:gd name="connsiteX4" fmla="*/ 22232 w 1109398"/>
                <a:gd name="connsiteY4" fmla="*/ 482580 h 660493"/>
                <a:gd name="connsiteX5" fmla="*/ 309283 w 1109398"/>
                <a:gd name="connsiteY5" fmla="*/ 573962 h 660493"/>
                <a:gd name="connsiteX6" fmla="*/ 498482 w 1109398"/>
                <a:gd name="connsiteY6" fmla="*/ 660380 h 660493"/>
                <a:gd name="connsiteX7" fmla="*/ 717557 w 1109398"/>
                <a:gd name="connsiteY7" fmla="*/ 555605 h 660493"/>
                <a:gd name="connsiteX8" fmla="*/ 889007 w 1109398"/>
                <a:gd name="connsiteY8" fmla="*/ 609580 h 660493"/>
                <a:gd name="connsiteX9" fmla="*/ 895357 w 1109398"/>
                <a:gd name="connsiteY9" fmla="*/ 438130 h 660493"/>
                <a:gd name="connsiteX10" fmla="*/ 1104907 w 1109398"/>
                <a:gd name="connsiteY10" fmla="*/ 339705 h 660493"/>
                <a:gd name="connsiteX11" fmla="*/ 1034660 w 1109398"/>
                <a:gd name="connsiteY11" fmla="*/ 216911 h 660493"/>
                <a:gd name="connsiteX12" fmla="*/ 984257 w 1109398"/>
                <a:gd name="connsiteY12" fmla="*/ 117455 h 660493"/>
                <a:gd name="connsiteX13" fmla="*/ 850907 w 1109398"/>
                <a:gd name="connsiteY13" fmla="*/ 101581 h 660493"/>
                <a:gd name="connsiteX14" fmla="*/ 749307 w 1109398"/>
                <a:gd name="connsiteY14" fmla="*/ 28555 h 660493"/>
                <a:gd name="connsiteX15" fmla="*/ 564000 w 1109398"/>
                <a:gd name="connsiteY15" fmla="*/ 572 h 660493"/>
                <a:gd name="connsiteX16" fmla="*/ 377832 w 1109398"/>
                <a:gd name="connsiteY16" fmla="*/ 50780 h 660493"/>
                <a:gd name="connsiteX17" fmla="*/ 279153 w 1109398"/>
                <a:gd name="connsiteY17" fmla="*/ 90269 h 660493"/>
                <a:gd name="connsiteX18" fmla="*/ 133357 w 1109398"/>
                <a:gd name="connsiteY18" fmla="*/ 117455 h 660493"/>
                <a:gd name="connsiteX0" fmla="*/ 133357 w 1105158"/>
                <a:gd name="connsiteY0" fmla="*/ 117455 h 660493"/>
                <a:gd name="connsiteX1" fmla="*/ 117482 w 1105158"/>
                <a:gd name="connsiteY1" fmla="*/ 200005 h 660493"/>
                <a:gd name="connsiteX2" fmla="*/ 7 w 1105158"/>
                <a:gd name="connsiteY2" fmla="*/ 288905 h 660493"/>
                <a:gd name="connsiteX3" fmla="*/ 111132 w 1105158"/>
                <a:gd name="connsiteY3" fmla="*/ 355580 h 660493"/>
                <a:gd name="connsiteX4" fmla="*/ 22232 w 1105158"/>
                <a:gd name="connsiteY4" fmla="*/ 482580 h 660493"/>
                <a:gd name="connsiteX5" fmla="*/ 309283 w 1105158"/>
                <a:gd name="connsiteY5" fmla="*/ 573962 h 660493"/>
                <a:gd name="connsiteX6" fmla="*/ 498482 w 1105158"/>
                <a:gd name="connsiteY6" fmla="*/ 660380 h 660493"/>
                <a:gd name="connsiteX7" fmla="*/ 717557 w 1105158"/>
                <a:gd name="connsiteY7" fmla="*/ 555605 h 660493"/>
                <a:gd name="connsiteX8" fmla="*/ 889007 w 1105158"/>
                <a:gd name="connsiteY8" fmla="*/ 609580 h 660493"/>
                <a:gd name="connsiteX9" fmla="*/ 1008261 w 1105158"/>
                <a:gd name="connsiteY9" fmla="*/ 461091 h 660493"/>
                <a:gd name="connsiteX10" fmla="*/ 1104907 w 1105158"/>
                <a:gd name="connsiteY10" fmla="*/ 339705 h 660493"/>
                <a:gd name="connsiteX11" fmla="*/ 1034660 w 1105158"/>
                <a:gd name="connsiteY11" fmla="*/ 216911 h 660493"/>
                <a:gd name="connsiteX12" fmla="*/ 984257 w 1105158"/>
                <a:gd name="connsiteY12" fmla="*/ 117455 h 660493"/>
                <a:gd name="connsiteX13" fmla="*/ 850907 w 1105158"/>
                <a:gd name="connsiteY13" fmla="*/ 101581 h 660493"/>
                <a:gd name="connsiteX14" fmla="*/ 749307 w 1105158"/>
                <a:gd name="connsiteY14" fmla="*/ 28555 h 660493"/>
                <a:gd name="connsiteX15" fmla="*/ 564000 w 1105158"/>
                <a:gd name="connsiteY15" fmla="*/ 572 h 660493"/>
                <a:gd name="connsiteX16" fmla="*/ 377832 w 1105158"/>
                <a:gd name="connsiteY16" fmla="*/ 50780 h 660493"/>
                <a:gd name="connsiteX17" fmla="*/ 279153 w 1105158"/>
                <a:gd name="connsiteY17" fmla="*/ 90269 h 660493"/>
                <a:gd name="connsiteX18" fmla="*/ 133357 w 1105158"/>
                <a:gd name="connsiteY18" fmla="*/ 117455 h 660493"/>
                <a:gd name="connsiteX0" fmla="*/ 133357 w 1105158"/>
                <a:gd name="connsiteY0" fmla="*/ 117455 h 661133"/>
                <a:gd name="connsiteX1" fmla="*/ 117482 w 1105158"/>
                <a:gd name="connsiteY1" fmla="*/ 200005 h 661133"/>
                <a:gd name="connsiteX2" fmla="*/ 7 w 1105158"/>
                <a:gd name="connsiteY2" fmla="*/ 288905 h 661133"/>
                <a:gd name="connsiteX3" fmla="*/ 111132 w 1105158"/>
                <a:gd name="connsiteY3" fmla="*/ 355580 h 661133"/>
                <a:gd name="connsiteX4" fmla="*/ 22232 w 1105158"/>
                <a:gd name="connsiteY4" fmla="*/ 482580 h 661133"/>
                <a:gd name="connsiteX5" fmla="*/ 309283 w 1105158"/>
                <a:gd name="connsiteY5" fmla="*/ 573962 h 661133"/>
                <a:gd name="connsiteX6" fmla="*/ 498482 w 1105158"/>
                <a:gd name="connsiteY6" fmla="*/ 660380 h 661133"/>
                <a:gd name="connsiteX7" fmla="*/ 701428 w 1105158"/>
                <a:gd name="connsiteY7" fmla="*/ 615654 h 661133"/>
                <a:gd name="connsiteX8" fmla="*/ 889007 w 1105158"/>
                <a:gd name="connsiteY8" fmla="*/ 609580 h 661133"/>
                <a:gd name="connsiteX9" fmla="*/ 1008261 w 1105158"/>
                <a:gd name="connsiteY9" fmla="*/ 461091 h 661133"/>
                <a:gd name="connsiteX10" fmla="*/ 1104907 w 1105158"/>
                <a:gd name="connsiteY10" fmla="*/ 339705 h 661133"/>
                <a:gd name="connsiteX11" fmla="*/ 1034660 w 1105158"/>
                <a:gd name="connsiteY11" fmla="*/ 216911 h 661133"/>
                <a:gd name="connsiteX12" fmla="*/ 984257 w 1105158"/>
                <a:gd name="connsiteY12" fmla="*/ 117455 h 661133"/>
                <a:gd name="connsiteX13" fmla="*/ 850907 w 1105158"/>
                <a:gd name="connsiteY13" fmla="*/ 101581 h 661133"/>
                <a:gd name="connsiteX14" fmla="*/ 749307 w 1105158"/>
                <a:gd name="connsiteY14" fmla="*/ 28555 h 661133"/>
                <a:gd name="connsiteX15" fmla="*/ 564000 w 1105158"/>
                <a:gd name="connsiteY15" fmla="*/ 572 h 661133"/>
                <a:gd name="connsiteX16" fmla="*/ 377832 w 1105158"/>
                <a:gd name="connsiteY16" fmla="*/ 50780 h 661133"/>
                <a:gd name="connsiteX17" fmla="*/ 279153 w 1105158"/>
                <a:gd name="connsiteY17" fmla="*/ 90269 h 661133"/>
                <a:gd name="connsiteX18" fmla="*/ 133357 w 1105158"/>
                <a:gd name="connsiteY18" fmla="*/ 117455 h 661133"/>
                <a:gd name="connsiteX0" fmla="*/ 133357 w 1105158"/>
                <a:gd name="connsiteY0" fmla="*/ 92133 h 635811"/>
                <a:gd name="connsiteX1" fmla="*/ 117482 w 1105158"/>
                <a:gd name="connsiteY1" fmla="*/ 174683 h 635811"/>
                <a:gd name="connsiteX2" fmla="*/ 7 w 1105158"/>
                <a:gd name="connsiteY2" fmla="*/ 263583 h 635811"/>
                <a:gd name="connsiteX3" fmla="*/ 111132 w 1105158"/>
                <a:gd name="connsiteY3" fmla="*/ 330258 h 635811"/>
                <a:gd name="connsiteX4" fmla="*/ 22232 w 1105158"/>
                <a:gd name="connsiteY4" fmla="*/ 457258 h 635811"/>
                <a:gd name="connsiteX5" fmla="*/ 309283 w 1105158"/>
                <a:gd name="connsiteY5" fmla="*/ 548640 h 635811"/>
                <a:gd name="connsiteX6" fmla="*/ 498482 w 1105158"/>
                <a:gd name="connsiteY6" fmla="*/ 635058 h 635811"/>
                <a:gd name="connsiteX7" fmla="*/ 701428 w 1105158"/>
                <a:gd name="connsiteY7" fmla="*/ 590332 h 635811"/>
                <a:gd name="connsiteX8" fmla="*/ 889007 w 1105158"/>
                <a:gd name="connsiteY8" fmla="*/ 584258 h 635811"/>
                <a:gd name="connsiteX9" fmla="*/ 1008261 w 1105158"/>
                <a:gd name="connsiteY9" fmla="*/ 435769 h 635811"/>
                <a:gd name="connsiteX10" fmla="*/ 1104907 w 1105158"/>
                <a:gd name="connsiteY10" fmla="*/ 314383 h 635811"/>
                <a:gd name="connsiteX11" fmla="*/ 1034660 w 1105158"/>
                <a:gd name="connsiteY11" fmla="*/ 191589 h 635811"/>
                <a:gd name="connsiteX12" fmla="*/ 984257 w 1105158"/>
                <a:gd name="connsiteY12" fmla="*/ 92133 h 635811"/>
                <a:gd name="connsiteX13" fmla="*/ 850907 w 1105158"/>
                <a:gd name="connsiteY13" fmla="*/ 76259 h 635811"/>
                <a:gd name="connsiteX14" fmla="*/ 749307 w 1105158"/>
                <a:gd name="connsiteY14" fmla="*/ 3233 h 635811"/>
                <a:gd name="connsiteX15" fmla="*/ 582145 w 1105158"/>
                <a:gd name="connsiteY15" fmla="*/ 14105 h 635811"/>
                <a:gd name="connsiteX16" fmla="*/ 377832 w 1105158"/>
                <a:gd name="connsiteY16" fmla="*/ 25458 h 635811"/>
                <a:gd name="connsiteX17" fmla="*/ 279153 w 1105158"/>
                <a:gd name="connsiteY17" fmla="*/ 64947 h 635811"/>
                <a:gd name="connsiteX18" fmla="*/ 133357 w 1105158"/>
                <a:gd name="connsiteY18" fmla="*/ 92133 h 635811"/>
                <a:gd name="connsiteX0" fmla="*/ 133357 w 1105158"/>
                <a:gd name="connsiteY0" fmla="*/ 91821 h 635499"/>
                <a:gd name="connsiteX1" fmla="*/ 117482 w 1105158"/>
                <a:gd name="connsiteY1" fmla="*/ 174371 h 635499"/>
                <a:gd name="connsiteX2" fmla="*/ 7 w 1105158"/>
                <a:gd name="connsiteY2" fmla="*/ 263271 h 635499"/>
                <a:gd name="connsiteX3" fmla="*/ 111132 w 1105158"/>
                <a:gd name="connsiteY3" fmla="*/ 329946 h 635499"/>
                <a:gd name="connsiteX4" fmla="*/ 22232 w 1105158"/>
                <a:gd name="connsiteY4" fmla="*/ 456946 h 635499"/>
                <a:gd name="connsiteX5" fmla="*/ 309283 w 1105158"/>
                <a:gd name="connsiteY5" fmla="*/ 548328 h 635499"/>
                <a:gd name="connsiteX6" fmla="*/ 498482 w 1105158"/>
                <a:gd name="connsiteY6" fmla="*/ 634746 h 635499"/>
                <a:gd name="connsiteX7" fmla="*/ 701428 w 1105158"/>
                <a:gd name="connsiteY7" fmla="*/ 590020 h 635499"/>
                <a:gd name="connsiteX8" fmla="*/ 889007 w 1105158"/>
                <a:gd name="connsiteY8" fmla="*/ 583946 h 635499"/>
                <a:gd name="connsiteX9" fmla="*/ 1008261 w 1105158"/>
                <a:gd name="connsiteY9" fmla="*/ 435457 h 635499"/>
                <a:gd name="connsiteX10" fmla="*/ 1104907 w 1105158"/>
                <a:gd name="connsiteY10" fmla="*/ 314071 h 635499"/>
                <a:gd name="connsiteX11" fmla="*/ 1034660 w 1105158"/>
                <a:gd name="connsiteY11" fmla="*/ 191277 h 635499"/>
                <a:gd name="connsiteX12" fmla="*/ 984257 w 1105158"/>
                <a:gd name="connsiteY12" fmla="*/ 91821 h 635499"/>
                <a:gd name="connsiteX13" fmla="*/ 850907 w 1105158"/>
                <a:gd name="connsiteY13" fmla="*/ 75947 h 635499"/>
                <a:gd name="connsiteX14" fmla="*/ 749307 w 1105158"/>
                <a:gd name="connsiteY14" fmla="*/ 2921 h 635499"/>
                <a:gd name="connsiteX15" fmla="*/ 582145 w 1105158"/>
                <a:gd name="connsiteY15" fmla="*/ 13793 h 635499"/>
                <a:gd name="connsiteX16" fmla="*/ 381864 w 1105158"/>
                <a:gd name="connsiteY16" fmla="*/ 7484 h 635499"/>
                <a:gd name="connsiteX17" fmla="*/ 279153 w 1105158"/>
                <a:gd name="connsiteY17" fmla="*/ 64635 h 635499"/>
                <a:gd name="connsiteX18" fmla="*/ 133357 w 1105158"/>
                <a:gd name="connsiteY18" fmla="*/ 91821 h 635499"/>
                <a:gd name="connsiteX0" fmla="*/ 133357 w 1105158"/>
                <a:gd name="connsiteY0" fmla="*/ 91373 h 635051"/>
                <a:gd name="connsiteX1" fmla="*/ 117482 w 1105158"/>
                <a:gd name="connsiteY1" fmla="*/ 173923 h 635051"/>
                <a:gd name="connsiteX2" fmla="*/ 7 w 1105158"/>
                <a:gd name="connsiteY2" fmla="*/ 262823 h 635051"/>
                <a:gd name="connsiteX3" fmla="*/ 111132 w 1105158"/>
                <a:gd name="connsiteY3" fmla="*/ 329498 h 635051"/>
                <a:gd name="connsiteX4" fmla="*/ 22232 w 1105158"/>
                <a:gd name="connsiteY4" fmla="*/ 456498 h 635051"/>
                <a:gd name="connsiteX5" fmla="*/ 309283 w 1105158"/>
                <a:gd name="connsiteY5" fmla="*/ 547880 h 635051"/>
                <a:gd name="connsiteX6" fmla="*/ 498482 w 1105158"/>
                <a:gd name="connsiteY6" fmla="*/ 634298 h 635051"/>
                <a:gd name="connsiteX7" fmla="*/ 701428 w 1105158"/>
                <a:gd name="connsiteY7" fmla="*/ 589572 h 635051"/>
                <a:gd name="connsiteX8" fmla="*/ 889007 w 1105158"/>
                <a:gd name="connsiteY8" fmla="*/ 583498 h 635051"/>
                <a:gd name="connsiteX9" fmla="*/ 1008261 w 1105158"/>
                <a:gd name="connsiteY9" fmla="*/ 435009 h 635051"/>
                <a:gd name="connsiteX10" fmla="*/ 1104907 w 1105158"/>
                <a:gd name="connsiteY10" fmla="*/ 313623 h 635051"/>
                <a:gd name="connsiteX11" fmla="*/ 1034660 w 1105158"/>
                <a:gd name="connsiteY11" fmla="*/ 190829 h 635051"/>
                <a:gd name="connsiteX12" fmla="*/ 984257 w 1105158"/>
                <a:gd name="connsiteY12" fmla="*/ 91373 h 635051"/>
                <a:gd name="connsiteX13" fmla="*/ 856956 w 1105158"/>
                <a:gd name="connsiteY13" fmla="*/ 68434 h 635051"/>
                <a:gd name="connsiteX14" fmla="*/ 749307 w 1105158"/>
                <a:gd name="connsiteY14" fmla="*/ 2473 h 635051"/>
                <a:gd name="connsiteX15" fmla="*/ 582145 w 1105158"/>
                <a:gd name="connsiteY15" fmla="*/ 13345 h 635051"/>
                <a:gd name="connsiteX16" fmla="*/ 381864 w 1105158"/>
                <a:gd name="connsiteY16" fmla="*/ 7036 h 635051"/>
                <a:gd name="connsiteX17" fmla="*/ 279153 w 1105158"/>
                <a:gd name="connsiteY17" fmla="*/ 64187 h 635051"/>
                <a:gd name="connsiteX18" fmla="*/ 133357 w 1105158"/>
                <a:gd name="connsiteY18" fmla="*/ 91373 h 635051"/>
                <a:gd name="connsiteX0" fmla="*/ 134270 w 1106071"/>
                <a:gd name="connsiteY0" fmla="*/ 91373 h 635051"/>
                <a:gd name="connsiteX1" fmla="*/ 118395 w 1106071"/>
                <a:gd name="connsiteY1" fmla="*/ 173923 h 635051"/>
                <a:gd name="connsiteX2" fmla="*/ 920 w 1106071"/>
                <a:gd name="connsiteY2" fmla="*/ 262823 h 635051"/>
                <a:gd name="connsiteX3" fmla="*/ 61642 w 1106071"/>
                <a:gd name="connsiteY3" fmla="*/ 343627 h 635051"/>
                <a:gd name="connsiteX4" fmla="*/ 23145 w 1106071"/>
                <a:gd name="connsiteY4" fmla="*/ 456498 h 635051"/>
                <a:gd name="connsiteX5" fmla="*/ 310196 w 1106071"/>
                <a:gd name="connsiteY5" fmla="*/ 547880 h 635051"/>
                <a:gd name="connsiteX6" fmla="*/ 499395 w 1106071"/>
                <a:gd name="connsiteY6" fmla="*/ 634298 h 635051"/>
                <a:gd name="connsiteX7" fmla="*/ 702341 w 1106071"/>
                <a:gd name="connsiteY7" fmla="*/ 589572 h 635051"/>
                <a:gd name="connsiteX8" fmla="*/ 889920 w 1106071"/>
                <a:gd name="connsiteY8" fmla="*/ 583498 h 635051"/>
                <a:gd name="connsiteX9" fmla="*/ 1009174 w 1106071"/>
                <a:gd name="connsiteY9" fmla="*/ 435009 h 635051"/>
                <a:gd name="connsiteX10" fmla="*/ 1105820 w 1106071"/>
                <a:gd name="connsiteY10" fmla="*/ 313623 h 635051"/>
                <a:gd name="connsiteX11" fmla="*/ 1035573 w 1106071"/>
                <a:gd name="connsiteY11" fmla="*/ 190829 h 635051"/>
                <a:gd name="connsiteX12" fmla="*/ 985170 w 1106071"/>
                <a:gd name="connsiteY12" fmla="*/ 91373 h 635051"/>
                <a:gd name="connsiteX13" fmla="*/ 857869 w 1106071"/>
                <a:gd name="connsiteY13" fmla="*/ 68434 h 635051"/>
                <a:gd name="connsiteX14" fmla="*/ 750220 w 1106071"/>
                <a:gd name="connsiteY14" fmla="*/ 2473 h 635051"/>
                <a:gd name="connsiteX15" fmla="*/ 583058 w 1106071"/>
                <a:gd name="connsiteY15" fmla="*/ 13345 h 635051"/>
                <a:gd name="connsiteX16" fmla="*/ 382777 w 1106071"/>
                <a:gd name="connsiteY16" fmla="*/ 7036 h 635051"/>
                <a:gd name="connsiteX17" fmla="*/ 280066 w 1106071"/>
                <a:gd name="connsiteY17" fmla="*/ 64187 h 635051"/>
                <a:gd name="connsiteX18" fmla="*/ 134270 w 1106071"/>
                <a:gd name="connsiteY18" fmla="*/ 91373 h 635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06071" h="635051">
                  <a:moveTo>
                    <a:pt x="134270" y="91373"/>
                  </a:moveTo>
                  <a:cubicBezTo>
                    <a:pt x="107325" y="109662"/>
                    <a:pt x="140620" y="145348"/>
                    <a:pt x="118395" y="173923"/>
                  </a:cubicBezTo>
                  <a:cubicBezTo>
                    <a:pt x="96170" y="202498"/>
                    <a:pt x="10379" y="234539"/>
                    <a:pt x="920" y="262823"/>
                  </a:cubicBezTo>
                  <a:cubicBezTo>
                    <a:pt x="-8539" y="291107"/>
                    <a:pt x="57938" y="311348"/>
                    <a:pt x="61642" y="343627"/>
                  </a:cubicBezTo>
                  <a:cubicBezTo>
                    <a:pt x="65346" y="375906"/>
                    <a:pt x="-18281" y="422456"/>
                    <a:pt x="23145" y="456498"/>
                  </a:cubicBezTo>
                  <a:cubicBezTo>
                    <a:pt x="64571" y="490540"/>
                    <a:pt x="230821" y="518247"/>
                    <a:pt x="310196" y="547880"/>
                  </a:cubicBezTo>
                  <a:cubicBezTo>
                    <a:pt x="389571" y="577513"/>
                    <a:pt x="434037" y="627349"/>
                    <a:pt x="499395" y="634298"/>
                  </a:cubicBezTo>
                  <a:cubicBezTo>
                    <a:pt x="564753" y="641247"/>
                    <a:pt x="637253" y="598039"/>
                    <a:pt x="702341" y="589572"/>
                  </a:cubicBezTo>
                  <a:cubicBezTo>
                    <a:pt x="767429" y="581105"/>
                    <a:pt x="838781" y="609258"/>
                    <a:pt x="889920" y="583498"/>
                  </a:cubicBezTo>
                  <a:cubicBezTo>
                    <a:pt x="941059" y="557738"/>
                    <a:pt x="973191" y="479988"/>
                    <a:pt x="1009174" y="435009"/>
                  </a:cubicBezTo>
                  <a:cubicBezTo>
                    <a:pt x="1045157" y="390030"/>
                    <a:pt x="1101420" y="354319"/>
                    <a:pt x="1105820" y="313623"/>
                  </a:cubicBezTo>
                  <a:cubicBezTo>
                    <a:pt x="1110220" y="272927"/>
                    <a:pt x="1055681" y="227871"/>
                    <a:pt x="1035573" y="190829"/>
                  </a:cubicBezTo>
                  <a:cubicBezTo>
                    <a:pt x="1015465" y="153787"/>
                    <a:pt x="1014787" y="111772"/>
                    <a:pt x="985170" y="91373"/>
                  </a:cubicBezTo>
                  <a:cubicBezTo>
                    <a:pt x="955553" y="70974"/>
                    <a:pt x="897027" y="83251"/>
                    <a:pt x="857869" y="68434"/>
                  </a:cubicBezTo>
                  <a:cubicBezTo>
                    <a:pt x="818711" y="53617"/>
                    <a:pt x="796022" y="11655"/>
                    <a:pt x="750220" y="2473"/>
                  </a:cubicBezTo>
                  <a:cubicBezTo>
                    <a:pt x="704418" y="-6709"/>
                    <a:pt x="644298" y="12585"/>
                    <a:pt x="583058" y="13345"/>
                  </a:cubicBezTo>
                  <a:cubicBezTo>
                    <a:pt x="521818" y="14105"/>
                    <a:pt x="449537" y="9139"/>
                    <a:pt x="382777" y="7036"/>
                  </a:cubicBezTo>
                  <a:cubicBezTo>
                    <a:pt x="338327" y="10211"/>
                    <a:pt x="321484" y="50131"/>
                    <a:pt x="280066" y="64187"/>
                  </a:cubicBezTo>
                  <a:cubicBezTo>
                    <a:pt x="238648" y="78243"/>
                    <a:pt x="161215" y="73084"/>
                    <a:pt x="134270" y="91373"/>
                  </a:cubicBezTo>
                  <a:close/>
                </a:path>
              </a:pathLst>
            </a:custGeom>
            <a:gradFill>
              <a:gsLst>
                <a:gs pos="1000">
                  <a:srgbClr val="ED7D31">
                    <a:lumMod val="75000"/>
                  </a:srgbClr>
                </a:gs>
                <a:gs pos="100000">
                  <a:srgbClr val="663300"/>
                </a:gs>
                <a:gs pos="48000">
                  <a:srgbClr val="ED7D31">
                    <a:lumMod val="50000"/>
                  </a:srgbClr>
                </a:gs>
              </a:gsLst>
              <a:path path="circle">
                <a:fillToRect l="50000" t="50000" r="50000" b="50000"/>
              </a:path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53" name="フリーフォーム: 図形 952">
              <a:extLst>
                <a:ext uri="{FF2B5EF4-FFF2-40B4-BE49-F238E27FC236}">
                  <a16:creationId xmlns:a16="http://schemas.microsoft.com/office/drawing/2014/main" id="{BB66756A-5659-4C29-9B46-1EC1CF7D5823}"/>
                </a:ext>
              </a:extLst>
            </p:cNvPr>
            <p:cNvSpPr/>
            <p:nvPr/>
          </p:nvSpPr>
          <p:spPr>
            <a:xfrm>
              <a:off x="4421309" y="5058123"/>
              <a:ext cx="1086522" cy="712120"/>
            </a:xfrm>
            <a:custGeom>
              <a:avLst/>
              <a:gdLst>
                <a:gd name="connsiteX0" fmla="*/ 101607 w 1081082"/>
                <a:gd name="connsiteY0" fmla="*/ 82581 h 657283"/>
                <a:gd name="connsiteX1" fmla="*/ 117482 w 1081082"/>
                <a:gd name="connsiteY1" fmla="*/ 196881 h 657283"/>
                <a:gd name="connsiteX2" fmla="*/ 7 w 1081082"/>
                <a:gd name="connsiteY2" fmla="*/ 285781 h 657283"/>
                <a:gd name="connsiteX3" fmla="*/ 111132 w 1081082"/>
                <a:gd name="connsiteY3" fmla="*/ 352456 h 657283"/>
                <a:gd name="connsiteX4" fmla="*/ 22232 w 1081082"/>
                <a:gd name="connsiteY4" fmla="*/ 479456 h 657283"/>
                <a:gd name="connsiteX5" fmla="*/ 377832 w 1081082"/>
                <a:gd name="connsiteY5" fmla="*/ 562006 h 657283"/>
                <a:gd name="connsiteX6" fmla="*/ 498482 w 1081082"/>
                <a:gd name="connsiteY6" fmla="*/ 657256 h 657283"/>
                <a:gd name="connsiteX7" fmla="*/ 717557 w 1081082"/>
                <a:gd name="connsiteY7" fmla="*/ 552481 h 657283"/>
                <a:gd name="connsiteX8" fmla="*/ 889007 w 1081082"/>
                <a:gd name="connsiteY8" fmla="*/ 606456 h 657283"/>
                <a:gd name="connsiteX9" fmla="*/ 895357 w 1081082"/>
                <a:gd name="connsiteY9" fmla="*/ 435006 h 657283"/>
                <a:gd name="connsiteX10" fmla="*/ 1079507 w 1081082"/>
                <a:gd name="connsiteY10" fmla="*/ 387381 h 657283"/>
                <a:gd name="connsiteX11" fmla="*/ 984257 w 1081082"/>
                <a:gd name="connsiteY11" fmla="*/ 234981 h 657283"/>
                <a:gd name="connsiteX12" fmla="*/ 984257 w 1081082"/>
                <a:gd name="connsiteY12" fmla="*/ 114331 h 657283"/>
                <a:gd name="connsiteX13" fmla="*/ 701682 w 1081082"/>
                <a:gd name="connsiteY13" fmla="*/ 76231 h 657283"/>
                <a:gd name="connsiteX14" fmla="*/ 517532 w 1081082"/>
                <a:gd name="connsiteY14" fmla="*/ 31 h 657283"/>
                <a:gd name="connsiteX15" fmla="*/ 396882 w 1081082"/>
                <a:gd name="connsiteY15" fmla="*/ 85756 h 657283"/>
                <a:gd name="connsiteX16" fmla="*/ 266707 w 1081082"/>
                <a:gd name="connsiteY16" fmla="*/ 15906 h 657283"/>
                <a:gd name="connsiteX17" fmla="*/ 101607 w 1081082"/>
                <a:gd name="connsiteY17" fmla="*/ 82581 h 657283"/>
                <a:gd name="connsiteX0" fmla="*/ 101607 w 1081082"/>
                <a:gd name="connsiteY0" fmla="*/ 82581 h 657283"/>
                <a:gd name="connsiteX1" fmla="*/ 117482 w 1081082"/>
                <a:gd name="connsiteY1" fmla="*/ 196881 h 657283"/>
                <a:gd name="connsiteX2" fmla="*/ 7 w 1081082"/>
                <a:gd name="connsiteY2" fmla="*/ 285781 h 657283"/>
                <a:gd name="connsiteX3" fmla="*/ 111132 w 1081082"/>
                <a:gd name="connsiteY3" fmla="*/ 352456 h 657283"/>
                <a:gd name="connsiteX4" fmla="*/ 22232 w 1081082"/>
                <a:gd name="connsiteY4" fmla="*/ 479456 h 657283"/>
                <a:gd name="connsiteX5" fmla="*/ 377832 w 1081082"/>
                <a:gd name="connsiteY5" fmla="*/ 562006 h 657283"/>
                <a:gd name="connsiteX6" fmla="*/ 498482 w 1081082"/>
                <a:gd name="connsiteY6" fmla="*/ 657256 h 657283"/>
                <a:gd name="connsiteX7" fmla="*/ 717557 w 1081082"/>
                <a:gd name="connsiteY7" fmla="*/ 552481 h 657283"/>
                <a:gd name="connsiteX8" fmla="*/ 889007 w 1081082"/>
                <a:gd name="connsiteY8" fmla="*/ 606456 h 657283"/>
                <a:gd name="connsiteX9" fmla="*/ 895357 w 1081082"/>
                <a:gd name="connsiteY9" fmla="*/ 435006 h 657283"/>
                <a:gd name="connsiteX10" fmla="*/ 1079507 w 1081082"/>
                <a:gd name="connsiteY10" fmla="*/ 387381 h 657283"/>
                <a:gd name="connsiteX11" fmla="*/ 984257 w 1081082"/>
                <a:gd name="connsiteY11" fmla="*/ 234981 h 657283"/>
                <a:gd name="connsiteX12" fmla="*/ 984257 w 1081082"/>
                <a:gd name="connsiteY12" fmla="*/ 114331 h 657283"/>
                <a:gd name="connsiteX13" fmla="*/ 701682 w 1081082"/>
                <a:gd name="connsiteY13" fmla="*/ 76231 h 657283"/>
                <a:gd name="connsiteX14" fmla="*/ 517532 w 1081082"/>
                <a:gd name="connsiteY14" fmla="*/ 31 h 657283"/>
                <a:gd name="connsiteX15" fmla="*/ 396882 w 1081082"/>
                <a:gd name="connsiteY15" fmla="*/ 85756 h 657283"/>
                <a:gd name="connsiteX16" fmla="*/ 304807 w 1081082"/>
                <a:gd name="connsiteY16" fmla="*/ 139731 h 657283"/>
                <a:gd name="connsiteX17" fmla="*/ 101607 w 1081082"/>
                <a:gd name="connsiteY17" fmla="*/ 82581 h 657283"/>
                <a:gd name="connsiteX0" fmla="*/ 101607 w 1081082"/>
                <a:gd name="connsiteY0" fmla="*/ 82871 h 657573"/>
                <a:gd name="connsiteX1" fmla="*/ 117482 w 1081082"/>
                <a:gd name="connsiteY1" fmla="*/ 197171 h 657573"/>
                <a:gd name="connsiteX2" fmla="*/ 7 w 1081082"/>
                <a:gd name="connsiteY2" fmla="*/ 286071 h 657573"/>
                <a:gd name="connsiteX3" fmla="*/ 111132 w 1081082"/>
                <a:gd name="connsiteY3" fmla="*/ 352746 h 657573"/>
                <a:gd name="connsiteX4" fmla="*/ 22232 w 1081082"/>
                <a:gd name="connsiteY4" fmla="*/ 479746 h 657573"/>
                <a:gd name="connsiteX5" fmla="*/ 377832 w 1081082"/>
                <a:gd name="connsiteY5" fmla="*/ 562296 h 657573"/>
                <a:gd name="connsiteX6" fmla="*/ 498482 w 1081082"/>
                <a:gd name="connsiteY6" fmla="*/ 657546 h 657573"/>
                <a:gd name="connsiteX7" fmla="*/ 717557 w 1081082"/>
                <a:gd name="connsiteY7" fmla="*/ 552771 h 657573"/>
                <a:gd name="connsiteX8" fmla="*/ 889007 w 1081082"/>
                <a:gd name="connsiteY8" fmla="*/ 606746 h 657573"/>
                <a:gd name="connsiteX9" fmla="*/ 895357 w 1081082"/>
                <a:gd name="connsiteY9" fmla="*/ 435296 h 657573"/>
                <a:gd name="connsiteX10" fmla="*/ 1079507 w 1081082"/>
                <a:gd name="connsiteY10" fmla="*/ 387671 h 657573"/>
                <a:gd name="connsiteX11" fmla="*/ 984257 w 1081082"/>
                <a:gd name="connsiteY11" fmla="*/ 235271 h 657573"/>
                <a:gd name="connsiteX12" fmla="*/ 984257 w 1081082"/>
                <a:gd name="connsiteY12" fmla="*/ 114621 h 657573"/>
                <a:gd name="connsiteX13" fmla="*/ 701682 w 1081082"/>
                <a:gd name="connsiteY13" fmla="*/ 76521 h 657573"/>
                <a:gd name="connsiteX14" fmla="*/ 517532 w 1081082"/>
                <a:gd name="connsiteY14" fmla="*/ 321 h 657573"/>
                <a:gd name="connsiteX15" fmla="*/ 377832 w 1081082"/>
                <a:gd name="connsiteY15" fmla="*/ 47946 h 657573"/>
                <a:gd name="connsiteX16" fmla="*/ 304807 w 1081082"/>
                <a:gd name="connsiteY16" fmla="*/ 140021 h 657573"/>
                <a:gd name="connsiteX17" fmla="*/ 101607 w 1081082"/>
                <a:gd name="connsiteY17" fmla="*/ 82871 h 657573"/>
                <a:gd name="connsiteX0" fmla="*/ 101607 w 1081082"/>
                <a:gd name="connsiteY0" fmla="*/ 83092 h 657794"/>
                <a:gd name="connsiteX1" fmla="*/ 117482 w 1081082"/>
                <a:gd name="connsiteY1" fmla="*/ 197392 h 657794"/>
                <a:gd name="connsiteX2" fmla="*/ 7 w 1081082"/>
                <a:gd name="connsiteY2" fmla="*/ 286292 h 657794"/>
                <a:gd name="connsiteX3" fmla="*/ 111132 w 1081082"/>
                <a:gd name="connsiteY3" fmla="*/ 352967 h 657794"/>
                <a:gd name="connsiteX4" fmla="*/ 22232 w 1081082"/>
                <a:gd name="connsiteY4" fmla="*/ 479967 h 657794"/>
                <a:gd name="connsiteX5" fmla="*/ 377832 w 1081082"/>
                <a:gd name="connsiteY5" fmla="*/ 562517 h 657794"/>
                <a:gd name="connsiteX6" fmla="*/ 498482 w 1081082"/>
                <a:gd name="connsiteY6" fmla="*/ 657767 h 657794"/>
                <a:gd name="connsiteX7" fmla="*/ 717557 w 1081082"/>
                <a:gd name="connsiteY7" fmla="*/ 552992 h 657794"/>
                <a:gd name="connsiteX8" fmla="*/ 889007 w 1081082"/>
                <a:gd name="connsiteY8" fmla="*/ 606967 h 657794"/>
                <a:gd name="connsiteX9" fmla="*/ 895357 w 1081082"/>
                <a:gd name="connsiteY9" fmla="*/ 435517 h 657794"/>
                <a:gd name="connsiteX10" fmla="*/ 1079507 w 1081082"/>
                <a:gd name="connsiteY10" fmla="*/ 387892 h 657794"/>
                <a:gd name="connsiteX11" fmla="*/ 984257 w 1081082"/>
                <a:gd name="connsiteY11" fmla="*/ 235492 h 657794"/>
                <a:gd name="connsiteX12" fmla="*/ 984257 w 1081082"/>
                <a:gd name="connsiteY12" fmla="*/ 114842 h 657794"/>
                <a:gd name="connsiteX13" fmla="*/ 701682 w 1081082"/>
                <a:gd name="connsiteY13" fmla="*/ 76742 h 657794"/>
                <a:gd name="connsiteX14" fmla="*/ 517532 w 1081082"/>
                <a:gd name="connsiteY14" fmla="*/ 542 h 657794"/>
                <a:gd name="connsiteX15" fmla="*/ 377832 w 1081082"/>
                <a:gd name="connsiteY15" fmla="*/ 48167 h 657794"/>
                <a:gd name="connsiteX16" fmla="*/ 304807 w 1081082"/>
                <a:gd name="connsiteY16" fmla="*/ 140242 h 657794"/>
                <a:gd name="connsiteX17" fmla="*/ 101607 w 1081082"/>
                <a:gd name="connsiteY17" fmla="*/ 83092 h 657794"/>
                <a:gd name="connsiteX0" fmla="*/ 101607 w 1081082"/>
                <a:gd name="connsiteY0" fmla="*/ 36176 h 610878"/>
                <a:gd name="connsiteX1" fmla="*/ 117482 w 1081082"/>
                <a:gd name="connsiteY1" fmla="*/ 150476 h 610878"/>
                <a:gd name="connsiteX2" fmla="*/ 7 w 1081082"/>
                <a:gd name="connsiteY2" fmla="*/ 239376 h 610878"/>
                <a:gd name="connsiteX3" fmla="*/ 111132 w 1081082"/>
                <a:gd name="connsiteY3" fmla="*/ 306051 h 610878"/>
                <a:gd name="connsiteX4" fmla="*/ 22232 w 1081082"/>
                <a:gd name="connsiteY4" fmla="*/ 433051 h 610878"/>
                <a:gd name="connsiteX5" fmla="*/ 377832 w 1081082"/>
                <a:gd name="connsiteY5" fmla="*/ 515601 h 610878"/>
                <a:gd name="connsiteX6" fmla="*/ 498482 w 1081082"/>
                <a:gd name="connsiteY6" fmla="*/ 610851 h 610878"/>
                <a:gd name="connsiteX7" fmla="*/ 717557 w 1081082"/>
                <a:gd name="connsiteY7" fmla="*/ 506076 h 610878"/>
                <a:gd name="connsiteX8" fmla="*/ 889007 w 1081082"/>
                <a:gd name="connsiteY8" fmla="*/ 560051 h 610878"/>
                <a:gd name="connsiteX9" fmla="*/ 895357 w 1081082"/>
                <a:gd name="connsiteY9" fmla="*/ 388601 h 610878"/>
                <a:gd name="connsiteX10" fmla="*/ 1079507 w 1081082"/>
                <a:gd name="connsiteY10" fmla="*/ 340976 h 610878"/>
                <a:gd name="connsiteX11" fmla="*/ 984257 w 1081082"/>
                <a:gd name="connsiteY11" fmla="*/ 188576 h 610878"/>
                <a:gd name="connsiteX12" fmla="*/ 984257 w 1081082"/>
                <a:gd name="connsiteY12" fmla="*/ 67926 h 610878"/>
                <a:gd name="connsiteX13" fmla="*/ 701682 w 1081082"/>
                <a:gd name="connsiteY13" fmla="*/ 29826 h 610878"/>
                <a:gd name="connsiteX14" fmla="*/ 561982 w 1081082"/>
                <a:gd name="connsiteY14" fmla="*/ 39351 h 610878"/>
                <a:gd name="connsiteX15" fmla="*/ 377832 w 1081082"/>
                <a:gd name="connsiteY15" fmla="*/ 1251 h 610878"/>
                <a:gd name="connsiteX16" fmla="*/ 304807 w 1081082"/>
                <a:gd name="connsiteY16" fmla="*/ 93326 h 610878"/>
                <a:gd name="connsiteX17" fmla="*/ 101607 w 1081082"/>
                <a:gd name="connsiteY17" fmla="*/ 36176 h 610878"/>
                <a:gd name="connsiteX0" fmla="*/ 101607 w 1081082"/>
                <a:gd name="connsiteY0" fmla="*/ 57413 h 632115"/>
                <a:gd name="connsiteX1" fmla="*/ 117482 w 1081082"/>
                <a:gd name="connsiteY1" fmla="*/ 171713 h 632115"/>
                <a:gd name="connsiteX2" fmla="*/ 7 w 1081082"/>
                <a:gd name="connsiteY2" fmla="*/ 260613 h 632115"/>
                <a:gd name="connsiteX3" fmla="*/ 111132 w 1081082"/>
                <a:gd name="connsiteY3" fmla="*/ 327288 h 632115"/>
                <a:gd name="connsiteX4" fmla="*/ 22232 w 1081082"/>
                <a:gd name="connsiteY4" fmla="*/ 454288 h 632115"/>
                <a:gd name="connsiteX5" fmla="*/ 377832 w 1081082"/>
                <a:gd name="connsiteY5" fmla="*/ 536838 h 632115"/>
                <a:gd name="connsiteX6" fmla="*/ 498482 w 1081082"/>
                <a:gd name="connsiteY6" fmla="*/ 632088 h 632115"/>
                <a:gd name="connsiteX7" fmla="*/ 717557 w 1081082"/>
                <a:gd name="connsiteY7" fmla="*/ 527313 h 632115"/>
                <a:gd name="connsiteX8" fmla="*/ 889007 w 1081082"/>
                <a:gd name="connsiteY8" fmla="*/ 581288 h 632115"/>
                <a:gd name="connsiteX9" fmla="*/ 895357 w 1081082"/>
                <a:gd name="connsiteY9" fmla="*/ 409838 h 632115"/>
                <a:gd name="connsiteX10" fmla="*/ 1079507 w 1081082"/>
                <a:gd name="connsiteY10" fmla="*/ 362213 h 632115"/>
                <a:gd name="connsiteX11" fmla="*/ 984257 w 1081082"/>
                <a:gd name="connsiteY11" fmla="*/ 209813 h 632115"/>
                <a:gd name="connsiteX12" fmla="*/ 984257 w 1081082"/>
                <a:gd name="connsiteY12" fmla="*/ 89163 h 632115"/>
                <a:gd name="connsiteX13" fmla="*/ 749307 w 1081082"/>
                <a:gd name="connsiteY13" fmla="*/ 263 h 632115"/>
                <a:gd name="connsiteX14" fmla="*/ 561982 w 1081082"/>
                <a:gd name="connsiteY14" fmla="*/ 60588 h 632115"/>
                <a:gd name="connsiteX15" fmla="*/ 377832 w 1081082"/>
                <a:gd name="connsiteY15" fmla="*/ 22488 h 632115"/>
                <a:gd name="connsiteX16" fmla="*/ 304807 w 1081082"/>
                <a:gd name="connsiteY16" fmla="*/ 114563 h 632115"/>
                <a:gd name="connsiteX17" fmla="*/ 101607 w 1081082"/>
                <a:gd name="connsiteY17" fmla="*/ 57413 h 632115"/>
                <a:gd name="connsiteX0" fmla="*/ 152407 w 1081082"/>
                <a:gd name="connsiteY0" fmla="*/ 57413 h 632115"/>
                <a:gd name="connsiteX1" fmla="*/ 117482 w 1081082"/>
                <a:gd name="connsiteY1" fmla="*/ 171713 h 632115"/>
                <a:gd name="connsiteX2" fmla="*/ 7 w 1081082"/>
                <a:gd name="connsiteY2" fmla="*/ 260613 h 632115"/>
                <a:gd name="connsiteX3" fmla="*/ 111132 w 1081082"/>
                <a:gd name="connsiteY3" fmla="*/ 327288 h 632115"/>
                <a:gd name="connsiteX4" fmla="*/ 22232 w 1081082"/>
                <a:gd name="connsiteY4" fmla="*/ 454288 h 632115"/>
                <a:gd name="connsiteX5" fmla="*/ 377832 w 1081082"/>
                <a:gd name="connsiteY5" fmla="*/ 536838 h 632115"/>
                <a:gd name="connsiteX6" fmla="*/ 498482 w 1081082"/>
                <a:gd name="connsiteY6" fmla="*/ 632088 h 632115"/>
                <a:gd name="connsiteX7" fmla="*/ 717557 w 1081082"/>
                <a:gd name="connsiteY7" fmla="*/ 527313 h 632115"/>
                <a:gd name="connsiteX8" fmla="*/ 889007 w 1081082"/>
                <a:gd name="connsiteY8" fmla="*/ 581288 h 632115"/>
                <a:gd name="connsiteX9" fmla="*/ 895357 w 1081082"/>
                <a:gd name="connsiteY9" fmla="*/ 409838 h 632115"/>
                <a:gd name="connsiteX10" fmla="*/ 1079507 w 1081082"/>
                <a:gd name="connsiteY10" fmla="*/ 362213 h 632115"/>
                <a:gd name="connsiteX11" fmla="*/ 984257 w 1081082"/>
                <a:gd name="connsiteY11" fmla="*/ 209813 h 632115"/>
                <a:gd name="connsiteX12" fmla="*/ 984257 w 1081082"/>
                <a:gd name="connsiteY12" fmla="*/ 89163 h 632115"/>
                <a:gd name="connsiteX13" fmla="*/ 749307 w 1081082"/>
                <a:gd name="connsiteY13" fmla="*/ 263 h 632115"/>
                <a:gd name="connsiteX14" fmla="*/ 561982 w 1081082"/>
                <a:gd name="connsiteY14" fmla="*/ 60588 h 632115"/>
                <a:gd name="connsiteX15" fmla="*/ 377832 w 1081082"/>
                <a:gd name="connsiteY15" fmla="*/ 22488 h 632115"/>
                <a:gd name="connsiteX16" fmla="*/ 304807 w 1081082"/>
                <a:gd name="connsiteY16" fmla="*/ 114563 h 632115"/>
                <a:gd name="connsiteX17" fmla="*/ 152407 w 1081082"/>
                <a:gd name="connsiteY17" fmla="*/ 57413 h 632115"/>
                <a:gd name="connsiteX0" fmla="*/ 152407 w 1081082"/>
                <a:gd name="connsiteY0" fmla="*/ 57413 h 632115"/>
                <a:gd name="connsiteX1" fmla="*/ 117482 w 1081082"/>
                <a:gd name="connsiteY1" fmla="*/ 171713 h 632115"/>
                <a:gd name="connsiteX2" fmla="*/ 7 w 1081082"/>
                <a:gd name="connsiteY2" fmla="*/ 260613 h 632115"/>
                <a:gd name="connsiteX3" fmla="*/ 111132 w 1081082"/>
                <a:gd name="connsiteY3" fmla="*/ 327288 h 632115"/>
                <a:gd name="connsiteX4" fmla="*/ 22232 w 1081082"/>
                <a:gd name="connsiteY4" fmla="*/ 454288 h 632115"/>
                <a:gd name="connsiteX5" fmla="*/ 377832 w 1081082"/>
                <a:gd name="connsiteY5" fmla="*/ 536838 h 632115"/>
                <a:gd name="connsiteX6" fmla="*/ 498482 w 1081082"/>
                <a:gd name="connsiteY6" fmla="*/ 632088 h 632115"/>
                <a:gd name="connsiteX7" fmla="*/ 717557 w 1081082"/>
                <a:gd name="connsiteY7" fmla="*/ 527313 h 632115"/>
                <a:gd name="connsiteX8" fmla="*/ 889007 w 1081082"/>
                <a:gd name="connsiteY8" fmla="*/ 581288 h 632115"/>
                <a:gd name="connsiteX9" fmla="*/ 895357 w 1081082"/>
                <a:gd name="connsiteY9" fmla="*/ 409838 h 632115"/>
                <a:gd name="connsiteX10" fmla="*/ 1079507 w 1081082"/>
                <a:gd name="connsiteY10" fmla="*/ 362213 h 632115"/>
                <a:gd name="connsiteX11" fmla="*/ 984257 w 1081082"/>
                <a:gd name="connsiteY11" fmla="*/ 209813 h 632115"/>
                <a:gd name="connsiteX12" fmla="*/ 984257 w 1081082"/>
                <a:gd name="connsiteY12" fmla="*/ 89163 h 632115"/>
                <a:gd name="connsiteX13" fmla="*/ 749307 w 1081082"/>
                <a:gd name="connsiteY13" fmla="*/ 263 h 632115"/>
                <a:gd name="connsiteX14" fmla="*/ 561982 w 1081082"/>
                <a:gd name="connsiteY14" fmla="*/ 60588 h 632115"/>
                <a:gd name="connsiteX15" fmla="*/ 377832 w 1081082"/>
                <a:gd name="connsiteY15" fmla="*/ 22488 h 632115"/>
                <a:gd name="connsiteX16" fmla="*/ 304807 w 1081082"/>
                <a:gd name="connsiteY16" fmla="*/ 114563 h 632115"/>
                <a:gd name="connsiteX17" fmla="*/ 152407 w 1081082"/>
                <a:gd name="connsiteY17" fmla="*/ 57413 h 632115"/>
                <a:gd name="connsiteX0" fmla="*/ 152407 w 1081082"/>
                <a:gd name="connsiteY0" fmla="*/ 57413 h 632115"/>
                <a:gd name="connsiteX1" fmla="*/ 117482 w 1081082"/>
                <a:gd name="connsiteY1" fmla="*/ 171713 h 632115"/>
                <a:gd name="connsiteX2" fmla="*/ 7 w 1081082"/>
                <a:gd name="connsiteY2" fmla="*/ 260613 h 632115"/>
                <a:gd name="connsiteX3" fmla="*/ 111132 w 1081082"/>
                <a:gd name="connsiteY3" fmla="*/ 327288 h 632115"/>
                <a:gd name="connsiteX4" fmla="*/ 22232 w 1081082"/>
                <a:gd name="connsiteY4" fmla="*/ 454288 h 632115"/>
                <a:gd name="connsiteX5" fmla="*/ 377832 w 1081082"/>
                <a:gd name="connsiteY5" fmla="*/ 536838 h 632115"/>
                <a:gd name="connsiteX6" fmla="*/ 498482 w 1081082"/>
                <a:gd name="connsiteY6" fmla="*/ 632088 h 632115"/>
                <a:gd name="connsiteX7" fmla="*/ 717557 w 1081082"/>
                <a:gd name="connsiteY7" fmla="*/ 527313 h 632115"/>
                <a:gd name="connsiteX8" fmla="*/ 889007 w 1081082"/>
                <a:gd name="connsiteY8" fmla="*/ 581288 h 632115"/>
                <a:gd name="connsiteX9" fmla="*/ 895357 w 1081082"/>
                <a:gd name="connsiteY9" fmla="*/ 409838 h 632115"/>
                <a:gd name="connsiteX10" fmla="*/ 1079507 w 1081082"/>
                <a:gd name="connsiteY10" fmla="*/ 362213 h 632115"/>
                <a:gd name="connsiteX11" fmla="*/ 984257 w 1081082"/>
                <a:gd name="connsiteY11" fmla="*/ 209813 h 632115"/>
                <a:gd name="connsiteX12" fmla="*/ 984257 w 1081082"/>
                <a:gd name="connsiteY12" fmla="*/ 89163 h 632115"/>
                <a:gd name="connsiteX13" fmla="*/ 749307 w 1081082"/>
                <a:gd name="connsiteY13" fmla="*/ 263 h 632115"/>
                <a:gd name="connsiteX14" fmla="*/ 561982 w 1081082"/>
                <a:gd name="connsiteY14" fmla="*/ 60588 h 632115"/>
                <a:gd name="connsiteX15" fmla="*/ 377832 w 1081082"/>
                <a:gd name="connsiteY15" fmla="*/ 22488 h 632115"/>
                <a:gd name="connsiteX16" fmla="*/ 295282 w 1081082"/>
                <a:gd name="connsiteY16" fmla="*/ 79638 h 632115"/>
                <a:gd name="connsiteX17" fmla="*/ 152407 w 1081082"/>
                <a:gd name="connsiteY17" fmla="*/ 57413 h 632115"/>
                <a:gd name="connsiteX0" fmla="*/ 152407 w 1081082"/>
                <a:gd name="connsiteY0" fmla="*/ 57413 h 632115"/>
                <a:gd name="connsiteX1" fmla="*/ 117482 w 1081082"/>
                <a:gd name="connsiteY1" fmla="*/ 171713 h 632115"/>
                <a:gd name="connsiteX2" fmla="*/ 7 w 1081082"/>
                <a:gd name="connsiteY2" fmla="*/ 260613 h 632115"/>
                <a:gd name="connsiteX3" fmla="*/ 111132 w 1081082"/>
                <a:gd name="connsiteY3" fmla="*/ 327288 h 632115"/>
                <a:gd name="connsiteX4" fmla="*/ 22232 w 1081082"/>
                <a:gd name="connsiteY4" fmla="*/ 454288 h 632115"/>
                <a:gd name="connsiteX5" fmla="*/ 377832 w 1081082"/>
                <a:gd name="connsiteY5" fmla="*/ 536838 h 632115"/>
                <a:gd name="connsiteX6" fmla="*/ 498482 w 1081082"/>
                <a:gd name="connsiteY6" fmla="*/ 632088 h 632115"/>
                <a:gd name="connsiteX7" fmla="*/ 717557 w 1081082"/>
                <a:gd name="connsiteY7" fmla="*/ 527313 h 632115"/>
                <a:gd name="connsiteX8" fmla="*/ 889007 w 1081082"/>
                <a:gd name="connsiteY8" fmla="*/ 581288 h 632115"/>
                <a:gd name="connsiteX9" fmla="*/ 895357 w 1081082"/>
                <a:gd name="connsiteY9" fmla="*/ 409838 h 632115"/>
                <a:gd name="connsiteX10" fmla="*/ 1079507 w 1081082"/>
                <a:gd name="connsiteY10" fmla="*/ 362213 h 632115"/>
                <a:gd name="connsiteX11" fmla="*/ 984257 w 1081082"/>
                <a:gd name="connsiteY11" fmla="*/ 209813 h 632115"/>
                <a:gd name="connsiteX12" fmla="*/ 984257 w 1081082"/>
                <a:gd name="connsiteY12" fmla="*/ 89163 h 632115"/>
                <a:gd name="connsiteX13" fmla="*/ 749307 w 1081082"/>
                <a:gd name="connsiteY13" fmla="*/ 263 h 632115"/>
                <a:gd name="connsiteX14" fmla="*/ 561982 w 1081082"/>
                <a:gd name="connsiteY14" fmla="*/ 60588 h 632115"/>
                <a:gd name="connsiteX15" fmla="*/ 377832 w 1081082"/>
                <a:gd name="connsiteY15" fmla="*/ 22488 h 632115"/>
                <a:gd name="connsiteX16" fmla="*/ 295282 w 1081082"/>
                <a:gd name="connsiteY16" fmla="*/ 79638 h 632115"/>
                <a:gd name="connsiteX17" fmla="*/ 152407 w 1081082"/>
                <a:gd name="connsiteY17" fmla="*/ 57413 h 632115"/>
                <a:gd name="connsiteX0" fmla="*/ 133357 w 1081082"/>
                <a:gd name="connsiteY0" fmla="*/ 89163 h 632115"/>
                <a:gd name="connsiteX1" fmla="*/ 117482 w 1081082"/>
                <a:gd name="connsiteY1" fmla="*/ 171713 h 632115"/>
                <a:gd name="connsiteX2" fmla="*/ 7 w 1081082"/>
                <a:gd name="connsiteY2" fmla="*/ 260613 h 632115"/>
                <a:gd name="connsiteX3" fmla="*/ 111132 w 1081082"/>
                <a:gd name="connsiteY3" fmla="*/ 327288 h 632115"/>
                <a:gd name="connsiteX4" fmla="*/ 22232 w 1081082"/>
                <a:gd name="connsiteY4" fmla="*/ 454288 h 632115"/>
                <a:gd name="connsiteX5" fmla="*/ 377832 w 1081082"/>
                <a:gd name="connsiteY5" fmla="*/ 536838 h 632115"/>
                <a:gd name="connsiteX6" fmla="*/ 498482 w 1081082"/>
                <a:gd name="connsiteY6" fmla="*/ 632088 h 632115"/>
                <a:gd name="connsiteX7" fmla="*/ 717557 w 1081082"/>
                <a:gd name="connsiteY7" fmla="*/ 527313 h 632115"/>
                <a:gd name="connsiteX8" fmla="*/ 889007 w 1081082"/>
                <a:gd name="connsiteY8" fmla="*/ 581288 h 632115"/>
                <a:gd name="connsiteX9" fmla="*/ 895357 w 1081082"/>
                <a:gd name="connsiteY9" fmla="*/ 409838 h 632115"/>
                <a:gd name="connsiteX10" fmla="*/ 1079507 w 1081082"/>
                <a:gd name="connsiteY10" fmla="*/ 362213 h 632115"/>
                <a:gd name="connsiteX11" fmla="*/ 984257 w 1081082"/>
                <a:gd name="connsiteY11" fmla="*/ 209813 h 632115"/>
                <a:gd name="connsiteX12" fmla="*/ 984257 w 1081082"/>
                <a:gd name="connsiteY12" fmla="*/ 89163 h 632115"/>
                <a:gd name="connsiteX13" fmla="*/ 749307 w 1081082"/>
                <a:gd name="connsiteY13" fmla="*/ 263 h 632115"/>
                <a:gd name="connsiteX14" fmla="*/ 561982 w 1081082"/>
                <a:gd name="connsiteY14" fmla="*/ 60588 h 632115"/>
                <a:gd name="connsiteX15" fmla="*/ 377832 w 1081082"/>
                <a:gd name="connsiteY15" fmla="*/ 22488 h 632115"/>
                <a:gd name="connsiteX16" fmla="*/ 295282 w 1081082"/>
                <a:gd name="connsiteY16" fmla="*/ 79638 h 632115"/>
                <a:gd name="connsiteX17" fmla="*/ 133357 w 1081082"/>
                <a:gd name="connsiteY17" fmla="*/ 89163 h 632115"/>
                <a:gd name="connsiteX0" fmla="*/ 133357 w 1081082"/>
                <a:gd name="connsiteY0" fmla="*/ 88956 h 631908"/>
                <a:gd name="connsiteX1" fmla="*/ 117482 w 1081082"/>
                <a:gd name="connsiteY1" fmla="*/ 171506 h 631908"/>
                <a:gd name="connsiteX2" fmla="*/ 7 w 1081082"/>
                <a:gd name="connsiteY2" fmla="*/ 260406 h 631908"/>
                <a:gd name="connsiteX3" fmla="*/ 111132 w 1081082"/>
                <a:gd name="connsiteY3" fmla="*/ 327081 h 631908"/>
                <a:gd name="connsiteX4" fmla="*/ 22232 w 1081082"/>
                <a:gd name="connsiteY4" fmla="*/ 454081 h 631908"/>
                <a:gd name="connsiteX5" fmla="*/ 377832 w 1081082"/>
                <a:gd name="connsiteY5" fmla="*/ 536631 h 631908"/>
                <a:gd name="connsiteX6" fmla="*/ 498482 w 1081082"/>
                <a:gd name="connsiteY6" fmla="*/ 631881 h 631908"/>
                <a:gd name="connsiteX7" fmla="*/ 717557 w 1081082"/>
                <a:gd name="connsiteY7" fmla="*/ 527106 h 631908"/>
                <a:gd name="connsiteX8" fmla="*/ 889007 w 1081082"/>
                <a:gd name="connsiteY8" fmla="*/ 581081 h 631908"/>
                <a:gd name="connsiteX9" fmla="*/ 895357 w 1081082"/>
                <a:gd name="connsiteY9" fmla="*/ 409631 h 631908"/>
                <a:gd name="connsiteX10" fmla="*/ 1079507 w 1081082"/>
                <a:gd name="connsiteY10" fmla="*/ 362006 h 631908"/>
                <a:gd name="connsiteX11" fmla="*/ 984257 w 1081082"/>
                <a:gd name="connsiteY11" fmla="*/ 209606 h 631908"/>
                <a:gd name="connsiteX12" fmla="*/ 984257 w 1081082"/>
                <a:gd name="connsiteY12" fmla="*/ 88956 h 631908"/>
                <a:gd name="connsiteX13" fmla="*/ 850907 w 1081082"/>
                <a:gd name="connsiteY13" fmla="*/ 73082 h 631908"/>
                <a:gd name="connsiteX14" fmla="*/ 749307 w 1081082"/>
                <a:gd name="connsiteY14" fmla="*/ 56 h 631908"/>
                <a:gd name="connsiteX15" fmla="*/ 561982 w 1081082"/>
                <a:gd name="connsiteY15" fmla="*/ 60381 h 631908"/>
                <a:gd name="connsiteX16" fmla="*/ 377832 w 1081082"/>
                <a:gd name="connsiteY16" fmla="*/ 22281 h 631908"/>
                <a:gd name="connsiteX17" fmla="*/ 295282 w 1081082"/>
                <a:gd name="connsiteY17" fmla="*/ 79431 h 631908"/>
                <a:gd name="connsiteX18" fmla="*/ 133357 w 1081082"/>
                <a:gd name="connsiteY18" fmla="*/ 88956 h 631908"/>
                <a:gd name="connsiteX0" fmla="*/ 133357 w 1106216"/>
                <a:gd name="connsiteY0" fmla="*/ 88956 h 631908"/>
                <a:gd name="connsiteX1" fmla="*/ 117482 w 1106216"/>
                <a:gd name="connsiteY1" fmla="*/ 171506 h 631908"/>
                <a:gd name="connsiteX2" fmla="*/ 7 w 1106216"/>
                <a:gd name="connsiteY2" fmla="*/ 260406 h 631908"/>
                <a:gd name="connsiteX3" fmla="*/ 111132 w 1106216"/>
                <a:gd name="connsiteY3" fmla="*/ 327081 h 631908"/>
                <a:gd name="connsiteX4" fmla="*/ 22232 w 1106216"/>
                <a:gd name="connsiteY4" fmla="*/ 454081 h 631908"/>
                <a:gd name="connsiteX5" fmla="*/ 377832 w 1106216"/>
                <a:gd name="connsiteY5" fmla="*/ 536631 h 631908"/>
                <a:gd name="connsiteX6" fmla="*/ 498482 w 1106216"/>
                <a:gd name="connsiteY6" fmla="*/ 631881 h 631908"/>
                <a:gd name="connsiteX7" fmla="*/ 717557 w 1106216"/>
                <a:gd name="connsiteY7" fmla="*/ 527106 h 631908"/>
                <a:gd name="connsiteX8" fmla="*/ 889007 w 1106216"/>
                <a:gd name="connsiteY8" fmla="*/ 581081 h 631908"/>
                <a:gd name="connsiteX9" fmla="*/ 895357 w 1106216"/>
                <a:gd name="connsiteY9" fmla="*/ 409631 h 631908"/>
                <a:gd name="connsiteX10" fmla="*/ 1104907 w 1106216"/>
                <a:gd name="connsiteY10" fmla="*/ 311206 h 631908"/>
                <a:gd name="connsiteX11" fmla="*/ 984257 w 1106216"/>
                <a:gd name="connsiteY11" fmla="*/ 209606 h 631908"/>
                <a:gd name="connsiteX12" fmla="*/ 984257 w 1106216"/>
                <a:gd name="connsiteY12" fmla="*/ 88956 h 631908"/>
                <a:gd name="connsiteX13" fmla="*/ 850907 w 1106216"/>
                <a:gd name="connsiteY13" fmla="*/ 73082 h 631908"/>
                <a:gd name="connsiteX14" fmla="*/ 749307 w 1106216"/>
                <a:gd name="connsiteY14" fmla="*/ 56 h 631908"/>
                <a:gd name="connsiteX15" fmla="*/ 561982 w 1106216"/>
                <a:gd name="connsiteY15" fmla="*/ 60381 h 631908"/>
                <a:gd name="connsiteX16" fmla="*/ 377832 w 1106216"/>
                <a:gd name="connsiteY16" fmla="*/ 22281 h 631908"/>
                <a:gd name="connsiteX17" fmla="*/ 295282 w 1106216"/>
                <a:gd name="connsiteY17" fmla="*/ 79431 h 631908"/>
                <a:gd name="connsiteX18" fmla="*/ 133357 w 1106216"/>
                <a:gd name="connsiteY18" fmla="*/ 88956 h 631908"/>
                <a:gd name="connsiteX0" fmla="*/ 133357 w 1109535"/>
                <a:gd name="connsiteY0" fmla="*/ 88956 h 631908"/>
                <a:gd name="connsiteX1" fmla="*/ 117482 w 1109535"/>
                <a:gd name="connsiteY1" fmla="*/ 171506 h 631908"/>
                <a:gd name="connsiteX2" fmla="*/ 7 w 1109535"/>
                <a:gd name="connsiteY2" fmla="*/ 260406 h 631908"/>
                <a:gd name="connsiteX3" fmla="*/ 111132 w 1109535"/>
                <a:gd name="connsiteY3" fmla="*/ 327081 h 631908"/>
                <a:gd name="connsiteX4" fmla="*/ 22232 w 1109535"/>
                <a:gd name="connsiteY4" fmla="*/ 454081 h 631908"/>
                <a:gd name="connsiteX5" fmla="*/ 377832 w 1109535"/>
                <a:gd name="connsiteY5" fmla="*/ 536631 h 631908"/>
                <a:gd name="connsiteX6" fmla="*/ 498482 w 1109535"/>
                <a:gd name="connsiteY6" fmla="*/ 631881 h 631908"/>
                <a:gd name="connsiteX7" fmla="*/ 717557 w 1109535"/>
                <a:gd name="connsiteY7" fmla="*/ 527106 h 631908"/>
                <a:gd name="connsiteX8" fmla="*/ 889007 w 1109535"/>
                <a:gd name="connsiteY8" fmla="*/ 581081 h 631908"/>
                <a:gd name="connsiteX9" fmla="*/ 895357 w 1109535"/>
                <a:gd name="connsiteY9" fmla="*/ 409631 h 631908"/>
                <a:gd name="connsiteX10" fmla="*/ 1104907 w 1109535"/>
                <a:gd name="connsiteY10" fmla="*/ 311206 h 631908"/>
                <a:gd name="connsiteX11" fmla="*/ 984257 w 1109535"/>
                <a:gd name="connsiteY11" fmla="*/ 209606 h 631908"/>
                <a:gd name="connsiteX12" fmla="*/ 984257 w 1109535"/>
                <a:gd name="connsiteY12" fmla="*/ 88956 h 631908"/>
                <a:gd name="connsiteX13" fmla="*/ 850907 w 1109535"/>
                <a:gd name="connsiteY13" fmla="*/ 73082 h 631908"/>
                <a:gd name="connsiteX14" fmla="*/ 749307 w 1109535"/>
                <a:gd name="connsiteY14" fmla="*/ 56 h 631908"/>
                <a:gd name="connsiteX15" fmla="*/ 561982 w 1109535"/>
                <a:gd name="connsiteY15" fmla="*/ 60381 h 631908"/>
                <a:gd name="connsiteX16" fmla="*/ 377832 w 1109535"/>
                <a:gd name="connsiteY16" fmla="*/ 22281 h 631908"/>
                <a:gd name="connsiteX17" fmla="*/ 295282 w 1109535"/>
                <a:gd name="connsiteY17" fmla="*/ 79431 h 631908"/>
                <a:gd name="connsiteX18" fmla="*/ 133357 w 1109535"/>
                <a:gd name="connsiteY18" fmla="*/ 88956 h 631908"/>
                <a:gd name="connsiteX0" fmla="*/ 133357 w 1109535"/>
                <a:gd name="connsiteY0" fmla="*/ 88956 h 631994"/>
                <a:gd name="connsiteX1" fmla="*/ 117482 w 1109535"/>
                <a:gd name="connsiteY1" fmla="*/ 171506 h 631994"/>
                <a:gd name="connsiteX2" fmla="*/ 7 w 1109535"/>
                <a:gd name="connsiteY2" fmla="*/ 260406 h 631994"/>
                <a:gd name="connsiteX3" fmla="*/ 111132 w 1109535"/>
                <a:gd name="connsiteY3" fmla="*/ 327081 h 631994"/>
                <a:gd name="connsiteX4" fmla="*/ 22232 w 1109535"/>
                <a:gd name="connsiteY4" fmla="*/ 454081 h 631994"/>
                <a:gd name="connsiteX5" fmla="*/ 309283 w 1109535"/>
                <a:gd name="connsiteY5" fmla="*/ 545463 h 631994"/>
                <a:gd name="connsiteX6" fmla="*/ 498482 w 1109535"/>
                <a:gd name="connsiteY6" fmla="*/ 631881 h 631994"/>
                <a:gd name="connsiteX7" fmla="*/ 717557 w 1109535"/>
                <a:gd name="connsiteY7" fmla="*/ 527106 h 631994"/>
                <a:gd name="connsiteX8" fmla="*/ 889007 w 1109535"/>
                <a:gd name="connsiteY8" fmla="*/ 581081 h 631994"/>
                <a:gd name="connsiteX9" fmla="*/ 895357 w 1109535"/>
                <a:gd name="connsiteY9" fmla="*/ 409631 h 631994"/>
                <a:gd name="connsiteX10" fmla="*/ 1104907 w 1109535"/>
                <a:gd name="connsiteY10" fmla="*/ 311206 h 631994"/>
                <a:gd name="connsiteX11" fmla="*/ 984257 w 1109535"/>
                <a:gd name="connsiteY11" fmla="*/ 209606 h 631994"/>
                <a:gd name="connsiteX12" fmla="*/ 984257 w 1109535"/>
                <a:gd name="connsiteY12" fmla="*/ 88956 h 631994"/>
                <a:gd name="connsiteX13" fmla="*/ 850907 w 1109535"/>
                <a:gd name="connsiteY13" fmla="*/ 73082 h 631994"/>
                <a:gd name="connsiteX14" fmla="*/ 749307 w 1109535"/>
                <a:gd name="connsiteY14" fmla="*/ 56 h 631994"/>
                <a:gd name="connsiteX15" fmla="*/ 561982 w 1109535"/>
                <a:gd name="connsiteY15" fmla="*/ 60381 h 631994"/>
                <a:gd name="connsiteX16" fmla="*/ 377832 w 1109535"/>
                <a:gd name="connsiteY16" fmla="*/ 22281 h 631994"/>
                <a:gd name="connsiteX17" fmla="*/ 295282 w 1109535"/>
                <a:gd name="connsiteY17" fmla="*/ 79431 h 631994"/>
                <a:gd name="connsiteX18" fmla="*/ 133357 w 1109535"/>
                <a:gd name="connsiteY18" fmla="*/ 88956 h 631994"/>
                <a:gd name="connsiteX0" fmla="*/ 133357 w 1109535"/>
                <a:gd name="connsiteY0" fmla="*/ 93875 h 636913"/>
                <a:gd name="connsiteX1" fmla="*/ 117482 w 1109535"/>
                <a:gd name="connsiteY1" fmla="*/ 176425 h 636913"/>
                <a:gd name="connsiteX2" fmla="*/ 7 w 1109535"/>
                <a:gd name="connsiteY2" fmla="*/ 265325 h 636913"/>
                <a:gd name="connsiteX3" fmla="*/ 111132 w 1109535"/>
                <a:gd name="connsiteY3" fmla="*/ 332000 h 636913"/>
                <a:gd name="connsiteX4" fmla="*/ 22232 w 1109535"/>
                <a:gd name="connsiteY4" fmla="*/ 459000 h 636913"/>
                <a:gd name="connsiteX5" fmla="*/ 309283 w 1109535"/>
                <a:gd name="connsiteY5" fmla="*/ 550382 h 636913"/>
                <a:gd name="connsiteX6" fmla="*/ 498482 w 1109535"/>
                <a:gd name="connsiteY6" fmla="*/ 636800 h 636913"/>
                <a:gd name="connsiteX7" fmla="*/ 717557 w 1109535"/>
                <a:gd name="connsiteY7" fmla="*/ 532025 h 636913"/>
                <a:gd name="connsiteX8" fmla="*/ 889007 w 1109535"/>
                <a:gd name="connsiteY8" fmla="*/ 586000 h 636913"/>
                <a:gd name="connsiteX9" fmla="*/ 895357 w 1109535"/>
                <a:gd name="connsiteY9" fmla="*/ 414550 h 636913"/>
                <a:gd name="connsiteX10" fmla="*/ 1104907 w 1109535"/>
                <a:gd name="connsiteY10" fmla="*/ 316125 h 636913"/>
                <a:gd name="connsiteX11" fmla="*/ 984257 w 1109535"/>
                <a:gd name="connsiteY11" fmla="*/ 214525 h 636913"/>
                <a:gd name="connsiteX12" fmla="*/ 984257 w 1109535"/>
                <a:gd name="connsiteY12" fmla="*/ 93875 h 636913"/>
                <a:gd name="connsiteX13" fmla="*/ 850907 w 1109535"/>
                <a:gd name="connsiteY13" fmla="*/ 78001 h 636913"/>
                <a:gd name="connsiteX14" fmla="*/ 749307 w 1109535"/>
                <a:gd name="connsiteY14" fmla="*/ 4975 h 636913"/>
                <a:gd name="connsiteX15" fmla="*/ 570047 w 1109535"/>
                <a:gd name="connsiteY15" fmla="*/ 8783 h 636913"/>
                <a:gd name="connsiteX16" fmla="*/ 377832 w 1109535"/>
                <a:gd name="connsiteY16" fmla="*/ 27200 h 636913"/>
                <a:gd name="connsiteX17" fmla="*/ 295282 w 1109535"/>
                <a:gd name="connsiteY17" fmla="*/ 84350 h 636913"/>
                <a:gd name="connsiteX18" fmla="*/ 133357 w 1109535"/>
                <a:gd name="connsiteY18" fmla="*/ 93875 h 636913"/>
                <a:gd name="connsiteX0" fmla="*/ 133357 w 1109535"/>
                <a:gd name="connsiteY0" fmla="*/ 117455 h 660493"/>
                <a:gd name="connsiteX1" fmla="*/ 117482 w 1109535"/>
                <a:gd name="connsiteY1" fmla="*/ 200005 h 660493"/>
                <a:gd name="connsiteX2" fmla="*/ 7 w 1109535"/>
                <a:gd name="connsiteY2" fmla="*/ 288905 h 660493"/>
                <a:gd name="connsiteX3" fmla="*/ 111132 w 1109535"/>
                <a:gd name="connsiteY3" fmla="*/ 355580 h 660493"/>
                <a:gd name="connsiteX4" fmla="*/ 22232 w 1109535"/>
                <a:gd name="connsiteY4" fmla="*/ 482580 h 660493"/>
                <a:gd name="connsiteX5" fmla="*/ 309283 w 1109535"/>
                <a:gd name="connsiteY5" fmla="*/ 573962 h 660493"/>
                <a:gd name="connsiteX6" fmla="*/ 498482 w 1109535"/>
                <a:gd name="connsiteY6" fmla="*/ 660380 h 660493"/>
                <a:gd name="connsiteX7" fmla="*/ 717557 w 1109535"/>
                <a:gd name="connsiteY7" fmla="*/ 555605 h 660493"/>
                <a:gd name="connsiteX8" fmla="*/ 889007 w 1109535"/>
                <a:gd name="connsiteY8" fmla="*/ 609580 h 660493"/>
                <a:gd name="connsiteX9" fmla="*/ 895357 w 1109535"/>
                <a:gd name="connsiteY9" fmla="*/ 438130 h 660493"/>
                <a:gd name="connsiteX10" fmla="*/ 1104907 w 1109535"/>
                <a:gd name="connsiteY10" fmla="*/ 339705 h 660493"/>
                <a:gd name="connsiteX11" fmla="*/ 984257 w 1109535"/>
                <a:gd name="connsiteY11" fmla="*/ 238105 h 660493"/>
                <a:gd name="connsiteX12" fmla="*/ 984257 w 1109535"/>
                <a:gd name="connsiteY12" fmla="*/ 117455 h 660493"/>
                <a:gd name="connsiteX13" fmla="*/ 850907 w 1109535"/>
                <a:gd name="connsiteY13" fmla="*/ 101581 h 660493"/>
                <a:gd name="connsiteX14" fmla="*/ 749307 w 1109535"/>
                <a:gd name="connsiteY14" fmla="*/ 28555 h 660493"/>
                <a:gd name="connsiteX15" fmla="*/ 564000 w 1109535"/>
                <a:gd name="connsiteY15" fmla="*/ 572 h 660493"/>
                <a:gd name="connsiteX16" fmla="*/ 377832 w 1109535"/>
                <a:gd name="connsiteY16" fmla="*/ 50780 h 660493"/>
                <a:gd name="connsiteX17" fmla="*/ 295282 w 1109535"/>
                <a:gd name="connsiteY17" fmla="*/ 107930 h 660493"/>
                <a:gd name="connsiteX18" fmla="*/ 133357 w 1109535"/>
                <a:gd name="connsiteY18" fmla="*/ 117455 h 660493"/>
                <a:gd name="connsiteX0" fmla="*/ 133357 w 1109535"/>
                <a:gd name="connsiteY0" fmla="*/ 117455 h 660493"/>
                <a:gd name="connsiteX1" fmla="*/ 117482 w 1109535"/>
                <a:gd name="connsiteY1" fmla="*/ 200005 h 660493"/>
                <a:gd name="connsiteX2" fmla="*/ 7 w 1109535"/>
                <a:gd name="connsiteY2" fmla="*/ 288905 h 660493"/>
                <a:gd name="connsiteX3" fmla="*/ 111132 w 1109535"/>
                <a:gd name="connsiteY3" fmla="*/ 355580 h 660493"/>
                <a:gd name="connsiteX4" fmla="*/ 22232 w 1109535"/>
                <a:gd name="connsiteY4" fmla="*/ 482580 h 660493"/>
                <a:gd name="connsiteX5" fmla="*/ 309283 w 1109535"/>
                <a:gd name="connsiteY5" fmla="*/ 573962 h 660493"/>
                <a:gd name="connsiteX6" fmla="*/ 498482 w 1109535"/>
                <a:gd name="connsiteY6" fmla="*/ 660380 h 660493"/>
                <a:gd name="connsiteX7" fmla="*/ 717557 w 1109535"/>
                <a:gd name="connsiteY7" fmla="*/ 555605 h 660493"/>
                <a:gd name="connsiteX8" fmla="*/ 889007 w 1109535"/>
                <a:gd name="connsiteY8" fmla="*/ 609580 h 660493"/>
                <a:gd name="connsiteX9" fmla="*/ 895357 w 1109535"/>
                <a:gd name="connsiteY9" fmla="*/ 438130 h 660493"/>
                <a:gd name="connsiteX10" fmla="*/ 1104907 w 1109535"/>
                <a:gd name="connsiteY10" fmla="*/ 339705 h 660493"/>
                <a:gd name="connsiteX11" fmla="*/ 984257 w 1109535"/>
                <a:gd name="connsiteY11" fmla="*/ 238105 h 660493"/>
                <a:gd name="connsiteX12" fmla="*/ 984257 w 1109535"/>
                <a:gd name="connsiteY12" fmla="*/ 117455 h 660493"/>
                <a:gd name="connsiteX13" fmla="*/ 850907 w 1109535"/>
                <a:gd name="connsiteY13" fmla="*/ 101581 h 660493"/>
                <a:gd name="connsiteX14" fmla="*/ 749307 w 1109535"/>
                <a:gd name="connsiteY14" fmla="*/ 28555 h 660493"/>
                <a:gd name="connsiteX15" fmla="*/ 564000 w 1109535"/>
                <a:gd name="connsiteY15" fmla="*/ 572 h 660493"/>
                <a:gd name="connsiteX16" fmla="*/ 377832 w 1109535"/>
                <a:gd name="connsiteY16" fmla="*/ 50780 h 660493"/>
                <a:gd name="connsiteX17" fmla="*/ 279153 w 1109535"/>
                <a:gd name="connsiteY17" fmla="*/ 90269 h 660493"/>
                <a:gd name="connsiteX18" fmla="*/ 133357 w 1109535"/>
                <a:gd name="connsiteY18" fmla="*/ 117455 h 660493"/>
                <a:gd name="connsiteX0" fmla="*/ 133357 w 1109398"/>
                <a:gd name="connsiteY0" fmla="*/ 117455 h 660493"/>
                <a:gd name="connsiteX1" fmla="*/ 117482 w 1109398"/>
                <a:gd name="connsiteY1" fmla="*/ 200005 h 660493"/>
                <a:gd name="connsiteX2" fmla="*/ 7 w 1109398"/>
                <a:gd name="connsiteY2" fmla="*/ 288905 h 660493"/>
                <a:gd name="connsiteX3" fmla="*/ 111132 w 1109398"/>
                <a:gd name="connsiteY3" fmla="*/ 355580 h 660493"/>
                <a:gd name="connsiteX4" fmla="*/ 22232 w 1109398"/>
                <a:gd name="connsiteY4" fmla="*/ 482580 h 660493"/>
                <a:gd name="connsiteX5" fmla="*/ 309283 w 1109398"/>
                <a:gd name="connsiteY5" fmla="*/ 573962 h 660493"/>
                <a:gd name="connsiteX6" fmla="*/ 498482 w 1109398"/>
                <a:gd name="connsiteY6" fmla="*/ 660380 h 660493"/>
                <a:gd name="connsiteX7" fmla="*/ 717557 w 1109398"/>
                <a:gd name="connsiteY7" fmla="*/ 555605 h 660493"/>
                <a:gd name="connsiteX8" fmla="*/ 889007 w 1109398"/>
                <a:gd name="connsiteY8" fmla="*/ 609580 h 660493"/>
                <a:gd name="connsiteX9" fmla="*/ 895357 w 1109398"/>
                <a:gd name="connsiteY9" fmla="*/ 438130 h 660493"/>
                <a:gd name="connsiteX10" fmla="*/ 1104907 w 1109398"/>
                <a:gd name="connsiteY10" fmla="*/ 339705 h 660493"/>
                <a:gd name="connsiteX11" fmla="*/ 1034660 w 1109398"/>
                <a:gd name="connsiteY11" fmla="*/ 216911 h 660493"/>
                <a:gd name="connsiteX12" fmla="*/ 984257 w 1109398"/>
                <a:gd name="connsiteY12" fmla="*/ 117455 h 660493"/>
                <a:gd name="connsiteX13" fmla="*/ 850907 w 1109398"/>
                <a:gd name="connsiteY13" fmla="*/ 101581 h 660493"/>
                <a:gd name="connsiteX14" fmla="*/ 749307 w 1109398"/>
                <a:gd name="connsiteY14" fmla="*/ 28555 h 660493"/>
                <a:gd name="connsiteX15" fmla="*/ 564000 w 1109398"/>
                <a:gd name="connsiteY15" fmla="*/ 572 h 660493"/>
                <a:gd name="connsiteX16" fmla="*/ 377832 w 1109398"/>
                <a:gd name="connsiteY16" fmla="*/ 50780 h 660493"/>
                <a:gd name="connsiteX17" fmla="*/ 279153 w 1109398"/>
                <a:gd name="connsiteY17" fmla="*/ 90269 h 660493"/>
                <a:gd name="connsiteX18" fmla="*/ 133357 w 1109398"/>
                <a:gd name="connsiteY18" fmla="*/ 117455 h 660493"/>
                <a:gd name="connsiteX0" fmla="*/ 133357 w 1105158"/>
                <a:gd name="connsiteY0" fmla="*/ 117455 h 660493"/>
                <a:gd name="connsiteX1" fmla="*/ 117482 w 1105158"/>
                <a:gd name="connsiteY1" fmla="*/ 200005 h 660493"/>
                <a:gd name="connsiteX2" fmla="*/ 7 w 1105158"/>
                <a:gd name="connsiteY2" fmla="*/ 288905 h 660493"/>
                <a:gd name="connsiteX3" fmla="*/ 111132 w 1105158"/>
                <a:gd name="connsiteY3" fmla="*/ 355580 h 660493"/>
                <a:gd name="connsiteX4" fmla="*/ 22232 w 1105158"/>
                <a:gd name="connsiteY4" fmla="*/ 482580 h 660493"/>
                <a:gd name="connsiteX5" fmla="*/ 309283 w 1105158"/>
                <a:gd name="connsiteY5" fmla="*/ 573962 h 660493"/>
                <a:gd name="connsiteX6" fmla="*/ 498482 w 1105158"/>
                <a:gd name="connsiteY6" fmla="*/ 660380 h 660493"/>
                <a:gd name="connsiteX7" fmla="*/ 717557 w 1105158"/>
                <a:gd name="connsiteY7" fmla="*/ 555605 h 660493"/>
                <a:gd name="connsiteX8" fmla="*/ 889007 w 1105158"/>
                <a:gd name="connsiteY8" fmla="*/ 609580 h 660493"/>
                <a:gd name="connsiteX9" fmla="*/ 1008261 w 1105158"/>
                <a:gd name="connsiteY9" fmla="*/ 461091 h 660493"/>
                <a:gd name="connsiteX10" fmla="*/ 1104907 w 1105158"/>
                <a:gd name="connsiteY10" fmla="*/ 339705 h 660493"/>
                <a:gd name="connsiteX11" fmla="*/ 1034660 w 1105158"/>
                <a:gd name="connsiteY11" fmla="*/ 216911 h 660493"/>
                <a:gd name="connsiteX12" fmla="*/ 984257 w 1105158"/>
                <a:gd name="connsiteY12" fmla="*/ 117455 h 660493"/>
                <a:gd name="connsiteX13" fmla="*/ 850907 w 1105158"/>
                <a:gd name="connsiteY13" fmla="*/ 101581 h 660493"/>
                <a:gd name="connsiteX14" fmla="*/ 749307 w 1105158"/>
                <a:gd name="connsiteY14" fmla="*/ 28555 h 660493"/>
                <a:gd name="connsiteX15" fmla="*/ 564000 w 1105158"/>
                <a:gd name="connsiteY15" fmla="*/ 572 h 660493"/>
                <a:gd name="connsiteX16" fmla="*/ 377832 w 1105158"/>
                <a:gd name="connsiteY16" fmla="*/ 50780 h 660493"/>
                <a:gd name="connsiteX17" fmla="*/ 279153 w 1105158"/>
                <a:gd name="connsiteY17" fmla="*/ 90269 h 660493"/>
                <a:gd name="connsiteX18" fmla="*/ 133357 w 1105158"/>
                <a:gd name="connsiteY18" fmla="*/ 117455 h 660493"/>
                <a:gd name="connsiteX0" fmla="*/ 133357 w 1105158"/>
                <a:gd name="connsiteY0" fmla="*/ 117455 h 661133"/>
                <a:gd name="connsiteX1" fmla="*/ 117482 w 1105158"/>
                <a:gd name="connsiteY1" fmla="*/ 200005 h 661133"/>
                <a:gd name="connsiteX2" fmla="*/ 7 w 1105158"/>
                <a:gd name="connsiteY2" fmla="*/ 288905 h 661133"/>
                <a:gd name="connsiteX3" fmla="*/ 111132 w 1105158"/>
                <a:gd name="connsiteY3" fmla="*/ 355580 h 661133"/>
                <a:gd name="connsiteX4" fmla="*/ 22232 w 1105158"/>
                <a:gd name="connsiteY4" fmla="*/ 482580 h 661133"/>
                <a:gd name="connsiteX5" fmla="*/ 309283 w 1105158"/>
                <a:gd name="connsiteY5" fmla="*/ 573962 h 661133"/>
                <a:gd name="connsiteX6" fmla="*/ 498482 w 1105158"/>
                <a:gd name="connsiteY6" fmla="*/ 660380 h 661133"/>
                <a:gd name="connsiteX7" fmla="*/ 701428 w 1105158"/>
                <a:gd name="connsiteY7" fmla="*/ 615654 h 661133"/>
                <a:gd name="connsiteX8" fmla="*/ 889007 w 1105158"/>
                <a:gd name="connsiteY8" fmla="*/ 609580 h 661133"/>
                <a:gd name="connsiteX9" fmla="*/ 1008261 w 1105158"/>
                <a:gd name="connsiteY9" fmla="*/ 461091 h 661133"/>
                <a:gd name="connsiteX10" fmla="*/ 1104907 w 1105158"/>
                <a:gd name="connsiteY10" fmla="*/ 339705 h 661133"/>
                <a:gd name="connsiteX11" fmla="*/ 1034660 w 1105158"/>
                <a:gd name="connsiteY11" fmla="*/ 216911 h 661133"/>
                <a:gd name="connsiteX12" fmla="*/ 984257 w 1105158"/>
                <a:gd name="connsiteY12" fmla="*/ 117455 h 661133"/>
                <a:gd name="connsiteX13" fmla="*/ 850907 w 1105158"/>
                <a:gd name="connsiteY13" fmla="*/ 101581 h 661133"/>
                <a:gd name="connsiteX14" fmla="*/ 749307 w 1105158"/>
                <a:gd name="connsiteY14" fmla="*/ 28555 h 661133"/>
                <a:gd name="connsiteX15" fmla="*/ 564000 w 1105158"/>
                <a:gd name="connsiteY15" fmla="*/ 572 h 661133"/>
                <a:gd name="connsiteX16" fmla="*/ 377832 w 1105158"/>
                <a:gd name="connsiteY16" fmla="*/ 50780 h 661133"/>
                <a:gd name="connsiteX17" fmla="*/ 279153 w 1105158"/>
                <a:gd name="connsiteY17" fmla="*/ 90269 h 661133"/>
                <a:gd name="connsiteX18" fmla="*/ 133357 w 1105158"/>
                <a:gd name="connsiteY18" fmla="*/ 117455 h 661133"/>
                <a:gd name="connsiteX0" fmla="*/ 133357 w 1105158"/>
                <a:gd name="connsiteY0" fmla="*/ 92133 h 635811"/>
                <a:gd name="connsiteX1" fmla="*/ 117482 w 1105158"/>
                <a:gd name="connsiteY1" fmla="*/ 174683 h 635811"/>
                <a:gd name="connsiteX2" fmla="*/ 7 w 1105158"/>
                <a:gd name="connsiteY2" fmla="*/ 263583 h 635811"/>
                <a:gd name="connsiteX3" fmla="*/ 111132 w 1105158"/>
                <a:gd name="connsiteY3" fmla="*/ 330258 h 635811"/>
                <a:gd name="connsiteX4" fmla="*/ 22232 w 1105158"/>
                <a:gd name="connsiteY4" fmla="*/ 457258 h 635811"/>
                <a:gd name="connsiteX5" fmla="*/ 309283 w 1105158"/>
                <a:gd name="connsiteY5" fmla="*/ 548640 h 635811"/>
                <a:gd name="connsiteX6" fmla="*/ 498482 w 1105158"/>
                <a:gd name="connsiteY6" fmla="*/ 635058 h 635811"/>
                <a:gd name="connsiteX7" fmla="*/ 701428 w 1105158"/>
                <a:gd name="connsiteY7" fmla="*/ 590332 h 635811"/>
                <a:gd name="connsiteX8" fmla="*/ 889007 w 1105158"/>
                <a:gd name="connsiteY8" fmla="*/ 584258 h 635811"/>
                <a:gd name="connsiteX9" fmla="*/ 1008261 w 1105158"/>
                <a:gd name="connsiteY9" fmla="*/ 435769 h 635811"/>
                <a:gd name="connsiteX10" fmla="*/ 1104907 w 1105158"/>
                <a:gd name="connsiteY10" fmla="*/ 314383 h 635811"/>
                <a:gd name="connsiteX11" fmla="*/ 1034660 w 1105158"/>
                <a:gd name="connsiteY11" fmla="*/ 191589 h 635811"/>
                <a:gd name="connsiteX12" fmla="*/ 984257 w 1105158"/>
                <a:gd name="connsiteY12" fmla="*/ 92133 h 635811"/>
                <a:gd name="connsiteX13" fmla="*/ 850907 w 1105158"/>
                <a:gd name="connsiteY13" fmla="*/ 76259 h 635811"/>
                <a:gd name="connsiteX14" fmla="*/ 749307 w 1105158"/>
                <a:gd name="connsiteY14" fmla="*/ 3233 h 635811"/>
                <a:gd name="connsiteX15" fmla="*/ 582145 w 1105158"/>
                <a:gd name="connsiteY15" fmla="*/ 14105 h 635811"/>
                <a:gd name="connsiteX16" fmla="*/ 377832 w 1105158"/>
                <a:gd name="connsiteY16" fmla="*/ 25458 h 635811"/>
                <a:gd name="connsiteX17" fmla="*/ 279153 w 1105158"/>
                <a:gd name="connsiteY17" fmla="*/ 64947 h 635811"/>
                <a:gd name="connsiteX18" fmla="*/ 133357 w 1105158"/>
                <a:gd name="connsiteY18" fmla="*/ 92133 h 635811"/>
                <a:gd name="connsiteX0" fmla="*/ 133357 w 1105158"/>
                <a:gd name="connsiteY0" fmla="*/ 91821 h 635499"/>
                <a:gd name="connsiteX1" fmla="*/ 117482 w 1105158"/>
                <a:gd name="connsiteY1" fmla="*/ 174371 h 635499"/>
                <a:gd name="connsiteX2" fmla="*/ 7 w 1105158"/>
                <a:gd name="connsiteY2" fmla="*/ 263271 h 635499"/>
                <a:gd name="connsiteX3" fmla="*/ 111132 w 1105158"/>
                <a:gd name="connsiteY3" fmla="*/ 329946 h 635499"/>
                <a:gd name="connsiteX4" fmla="*/ 22232 w 1105158"/>
                <a:gd name="connsiteY4" fmla="*/ 456946 h 635499"/>
                <a:gd name="connsiteX5" fmla="*/ 309283 w 1105158"/>
                <a:gd name="connsiteY5" fmla="*/ 548328 h 635499"/>
                <a:gd name="connsiteX6" fmla="*/ 498482 w 1105158"/>
                <a:gd name="connsiteY6" fmla="*/ 634746 h 635499"/>
                <a:gd name="connsiteX7" fmla="*/ 701428 w 1105158"/>
                <a:gd name="connsiteY7" fmla="*/ 590020 h 635499"/>
                <a:gd name="connsiteX8" fmla="*/ 889007 w 1105158"/>
                <a:gd name="connsiteY8" fmla="*/ 583946 h 635499"/>
                <a:gd name="connsiteX9" fmla="*/ 1008261 w 1105158"/>
                <a:gd name="connsiteY9" fmla="*/ 435457 h 635499"/>
                <a:gd name="connsiteX10" fmla="*/ 1104907 w 1105158"/>
                <a:gd name="connsiteY10" fmla="*/ 314071 h 635499"/>
                <a:gd name="connsiteX11" fmla="*/ 1034660 w 1105158"/>
                <a:gd name="connsiteY11" fmla="*/ 191277 h 635499"/>
                <a:gd name="connsiteX12" fmla="*/ 984257 w 1105158"/>
                <a:gd name="connsiteY12" fmla="*/ 91821 h 635499"/>
                <a:gd name="connsiteX13" fmla="*/ 850907 w 1105158"/>
                <a:gd name="connsiteY13" fmla="*/ 75947 h 635499"/>
                <a:gd name="connsiteX14" fmla="*/ 749307 w 1105158"/>
                <a:gd name="connsiteY14" fmla="*/ 2921 h 635499"/>
                <a:gd name="connsiteX15" fmla="*/ 582145 w 1105158"/>
                <a:gd name="connsiteY15" fmla="*/ 13793 h 635499"/>
                <a:gd name="connsiteX16" fmla="*/ 381864 w 1105158"/>
                <a:gd name="connsiteY16" fmla="*/ 7484 h 635499"/>
                <a:gd name="connsiteX17" fmla="*/ 279153 w 1105158"/>
                <a:gd name="connsiteY17" fmla="*/ 64635 h 635499"/>
                <a:gd name="connsiteX18" fmla="*/ 133357 w 1105158"/>
                <a:gd name="connsiteY18" fmla="*/ 91821 h 635499"/>
                <a:gd name="connsiteX0" fmla="*/ 133357 w 1105158"/>
                <a:gd name="connsiteY0" fmla="*/ 91373 h 635051"/>
                <a:gd name="connsiteX1" fmla="*/ 117482 w 1105158"/>
                <a:gd name="connsiteY1" fmla="*/ 173923 h 635051"/>
                <a:gd name="connsiteX2" fmla="*/ 7 w 1105158"/>
                <a:gd name="connsiteY2" fmla="*/ 262823 h 635051"/>
                <a:gd name="connsiteX3" fmla="*/ 111132 w 1105158"/>
                <a:gd name="connsiteY3" fmla="*/ 329498 h 635051"/>
                <a:gd name="connsiteX4" fmla="*/ 22232 w 1105158"/>
                <a:gd name="connsiteY4" fmla="*/ 456498 h 635051"/>
                <a:gd name="connsiteX5" fmla="*/ 309283 w 1105158"/>
                <a:gd name="connsiteY5" fmla="*/ 547880 h 635051"/>
                <a:gd name="connsiteX6" fmla="*/ 498482 w 1105158"/>
                <a:gd name="connsiteY6" fmla="*/ 634298 h 635051"/>
                <a:gd name="connsiteX7" fmla="*/ 701428 w 1105158"/>
                <a:gd name="connsiteY7" fmla="*/ 589572 h 635051"/>
                <a:gd name="connsiteX8" fmla="*/ 889007 w 1105158"/>
                <a:gd name="connsiteY8" fmla="*/ 583498 h 635051"/>
                <a:gd name="connsiteX9" fmla="*/ 1008261 w 1105158"/>
                <a:gd name="connsiteY9" fmla="*/ 435009 h 635051"/>
                <a:gd name="connsiteX10" fmla="*/ 1104907 w 1105158"/>
                <a:gd name="connsiteY10" fmla="*/ 313623 h 635051"/>
                <a:gd name="connsiteX11" fmla="*/ 1034660 w 1105158"/>
                <a:gd name="connsiteY11" fmla="*/ 190829 h 635051"/>
                <a:gd name="connsiteX12" fmla="*/ 984257 w 1105158"/>
                <a:gd name="connsiteY12" fmla="*/ 91373 h 635051"/>
                <a:gd name="connsiteX13" fmla="*/ 856956 w 1105158"/>
                <a:gd name="connsiteY13" fmla="*/ 68434 h 635051"/>
                <a:gd name="connsiteX14" fmla="*/ 749307 w 1105158"/>
                <a:gd name="connsiteY14" fmla="*/ 2473 h 635051"/>
                <a:gd name="connsiteX15" fmla="*/ 582145 w 1105158"/>
                <a:gd name="connsiteY15" fmla="*/ 13345 h 635051"/>
                <a:gd name="connsiteX16" fmla="*/ 381864 w 1105158"/>
                <a:gd name="connsiteY16" fmla="*/ 7036 h 635051"/>
                <a:gd name="connsiteX17" fmla="*/ 279153 w 1105158"/>
                <a:gd name="connsiteY17" fmla="*/ 64187 h 635051"/>
                <a:gd name="connsiteX18" fmla="*/ 133357 w 1105158"/>
                <a:gd name="connsiteY18" fmla="*/ 91373 h 635051"/>
                <a:gd name="connsiteX0" fmla="*/ 134270 w 1106071"/>
                <a:gd name="connsiteY0" fmla="*/ 91373 h 635051"/>
                <a:gd name="connsiteX1" fmla="*/ 118395 w 1106071"/>
                <a:gd name="connsiteY1" fmla="*/ 173923 h 635051"/>
                <a:gd name="connsiteX2" fmla="*/ 920 w 1106071"/>
                <a:gd name="connsiteY2" fmla="*/ 262823 h 635051"/>
                <a:gd name="connsiteX3" fmla="*/ 61642 w 1106071"/>
                <a:gd name="connsiteY3" fmla="*/ 343627 h 635051"/>
                <a:gd name="connsiteX4" fmla="*/ 23145 w 1106071"/>
                <a:gd name="connsiteY4" fmla="*/ 456498 h 635051"/>
                <a:gd name="connsiteX5" fmla="*/ 310196 w 1106071"/>
                <a:gd name="connsiteY5" fmla="*/ 547880 h 635051"/>
                <a:gd name="connsiteX6" fmla="*/ 499395 w 1106071"/>
                <a:gd name="connsiteY6" fmla="*/ 634298 h 635051"/>
                <a:gd name="connsiteX7" fmla="*/ 702341 w 1106071"/>
                <a:gd name="connsiteY7" fmla="*/ 589572 h 635051"/>
                <a:gd name="connsiteX8" fmla="*/ 889920 w 1106071"/>
                <a:gd name="connsiteY8" fmla="*/ 583498 h 635051"/>
                <a:gd name="connsiteX9" fmla="*/ 1009174 w 1106071"/>
                <a:gd name="connsiteY9" fmla="*/ 435009 h 635051"/>
                <a:gd name="connsiteX10" fmla="*/ 1105820 w 1106071"/>
                <a:gd name="connsiteY10" fmla="*/ 313623 h 635051"/>
                <a:gd name="connsiteX11" fmla="*/ 1035573 w 1106071"/>
                <a:gd name="connsiteY11" fmla="*/ 190829 h 635051"/>
                <a:gd name="connsiteX12" fmla="*/ 985170 w 1106071"/>
                <a:gd name="connsiteY12" fmla="*/ 91373 h 635051"/>
                <a:gd name="connsiteX13" fmla="*/ 857869 w 1106071"/>
                <a:gd name="connsiteY13" fmla="*/ 68434 h 635051"/>
                <a:gd name="connsiteX14" fmla="*/ 750220 w 1106071"/>
                <a:gd name="connsiteY14" fmla="*/ 2473 h 635051"/>
                <a:gd name="connsiteX15" fmla="*/ 583058 w 1106071"/>
                <a:gd name="connsiteY15" fmla="*/ 13345 h 635051"/>
                <a:gd name="connsiteX16" fmla="*/ 382777 w 1106071"/>
                <a:gd name="connsiteY16" fmla="*/ 7036 h 635051"/>
                <a:gd name="connsiteX17" fmla="*/ 280066 w 1106071"/>
                <a:gd name="connsiteY17" fmla="*/ 64187 h 635051"/>
                <a:gd name="connsiteX18" fmla="*/ 134270 w 1106071"/>
                <a:gd name="connsiteY18" fmla="*/ 91373 h 635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06071" h="635051">
                  <a:moveTo>
                    <a:pt x="134270" y="91373"/>
                  </a:moveTo>
                  <a:cubicBezTo>
                    <a:pt x="107325" y="109662"/>
                    <a:pt x="140620" y="145348"/>
                    <a:pt x="118395" y="173923"/>
                  </a:cubicBezTo>
                  <a:cubicBezTo>
                    <a:pt x="96170" y="202498"/>
                    <a:pt x="10379" y="234539"/>
                    <a:pt x="920" y="262823"/>
                  </a:cubicBezTo>
                  <a:cubicBezTo>
                    <a:pt x="-8539" y="291107"/>
                    <a:pt x="57938" y="311348"/>
                    <a:pt x="61642" y="343627"/>
                  </a:cubicBezTo>
                  <a:cubicBezTo>
                    <a:pt x="65346" y="375906"/>
                    <a:pt x="-18281" y="422456"/>
                    <a:pt x="23145" y="456498"/>
                  </a:cubicBezTo>
                  <a:cubicBezTo>
                    <a:pt x="64571" y="490540"/>
                    <a:pt x="230821" y="518247"/>
                    <a:pt x="310196" y="547880"/>
                  </a:cubicBezTo>
                  <a:cubicBezTo>
                    <a:pt x="389571" y="577513"/>
                    <a:pt x="434037" y="627349"/>
                    <a:pt x="499395" y="634298"/>
                  </a:cubicBezTo>
                  <a:cubicBezTo>
                    <a:pt x="564753" y="641247"/>
                    <a:pt x="637253" y="598039"/>
                    <a:pt x="702341" y="589572"/>
                  </a:cubicBezTo>
                  <a:cubicBezTo>
                    <a:pt x="767429" y="581105"/>
                    <a:pt x="838781" y="609258"/>
                    <a:pt x="889920" y="583498"/>
                  </a:cubicBezTo>
                  <a:cubicBezTo>
                    <a:pt x="941059" y="557738"/>
                    <a:pt x="973191" y="479988"/>
                    <a:pt x="1009174" y="435009"/>
                  </a:cubicBezTo>
                  <a:cubicBezTo>
                    <a:pt x="1045157" y="390030"/>
                    <a:pt x="1101420" y="354319"/>
                    <a:pt x="1105820" y="313623"/>
                  </a:cubicBezTo>
                  <a:cubicBezTo>
                    <a:pt x="1110220" y="272927"/>
                    <a:pt x="1055681" y="227871"/>
                    <a:pt x="1035573" y="190829"/>
                  </a:cubicBezTo>
                  <a:cubicBezTo>
                    <a:pt x="1015465" y="153787"/>
                    <a:pt x="1014787" y="111772"/>
                    <a:pt x="985170" y="91373"/>
                  </a:cubicBezTo>
                  <a:cubicBezTo>
                    <a:pt x="955553" y="70974"/>
                    <a:pt x="897027" y="83251"/>
                    <a:pt x="857869" y="68434"/>
                  </a:cubicBezTo>
                  <a:cubicBezTo>
                    <a:pt x="818711" y="53617"/>
                    <a:pt x="796022" y="11655"/>
                    <a:pt x="750220" y="2473"/>
                  </a:cubicBezTo>
                  <a:cubicBezTo>
                    <a:pt x="704418" y="-6709"/>
                    <a:pt x="644298" y="12585"/>
                    <a:pt x="583058" y="13345"/>
                  </a:cubicBezTo>
                  <a:cubicBezTo>
                    <a:pt x="521818" y="14105"/>
                    <a:pt x="449537" y="9139"/>
                    <a:pt x="382777" y="7036"/>
                  </a:cubicBezTo>
                  <a:cubicBezTo>
                    <a:pt x="338327" y="10211"/>
                    <a:pt x="321484" y="50131"/>
                    <a:pt x="280066" y="64187"/>
                  </a:cubicBezTo>
                  <a:cubicBezTo>
                    <a:pt x="238648" y="78243"/>
                    <a:pt x="161215" y="73084"/>
                    <a:pt x="134270" y="91373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500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path path="circle">
                <a:fillToRect l="50000" t="50000" r="50000" b="50000"/>
              </a:path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54" name="フリーフォーム: 図形 953">
              <a:extLst>
                <a:ext uri="{FF2B5EF4-FFF2-40B4-BE49-F238E27FC236}">
                  <a16:creationId xmlns:a16="http://schemas.microsoft.com/office/drawing/2014/main" id="{94B3FAB1-FF1A-473B-A8A0-950CE2886D7A}"/>
                </a:ext>
              </a:extLst>
            </p:cNvPr>
            <p:cNvSpPr/>
            <p:nvPr/>
          </p:nvSpPr>
          <p:spPr>
            <a:xfrm>
              <a:off x="4533893" y="5143624"/>
              <a:ext cx="887906" cy="552400"/>
            </a:xfrm>
            <a:custGeom>
              <a:avLst/>
              <a:gdLst>
                <a:gd name="connsiteX0" fmla="*/ 371202 w 887906"/>
                <a:gd name="connsiteY0" fmla="*/ 498317 h 552400"/>
                <a:gd name="connsiteX1" fmla="*/ 398486 w 887906"/>
                <a:gd name="connsiteY1" fmla="*/ 509062 h 552400"/>
                <a:gd name="connsiteX2" fmla="*/ 404933 w 887906"/>
                <a:gd name="connsiteY2" fmla="*/ 523887 h 552400"/>
                <a:gd name="connsiteX3" fmla="*/ 396556 w 887906"/>
                <a:gd name="connsiteY3" fmla="*/ 545155 h 552400"/>
                <a:gd name="connsiteX4" fmla="*/ 381732 w 887906"/>
                <a:gd name="connsiteY4" fmla="*/ 551602 h 552400"/>
                <a:gd name="connsiteX5" fmla="*/ 354448 w 887906"/>
                <a:gd name="connsiteY5" fmla="*/ 540856 h 552400"/>
                <a:gd name="connsiteX6" fmla="*/ 348001 w 887906"/>
                <a:gd name="connsiteY6" fmla="*/ 526031 h 552400"/>
                <a:gd name="connsiteX7" fmla="*/ 356377 w 887906"/>
                <a:gd name="connsiteY7" fmla="*/ 504763 h 552400"/>
                <a:gd name="connsiteX8" fmla="*/ 371202 w 887906"/>
                <a:gd name="connsiteY8" fmla="*/ 498317 h 552400"/>
                <a:gd name="connsiteX9" fmla="*/ 712741 w 887906"/>
                <a:gd name="connsiteY9" fmla="*/ 449149 h 552400"/>
                <a:gd name="connsiteX10" fmla="*/ 733276 w 887906"/>
                <a:gd name="connsiteY10" fmla="*/ 451610 h 552400"/>
                <a:gd name="connsiteX11" fmla="*/ 744217 w 887906"/>
                <a:gd name="connsiteY11" fmla="*/ 465529 h 552400"/>
                <a:gd name="connsiteX12" fmla="*/ 741757 w 887906"/>
                <a:gd name="connsiteY12" fmla="*/ 486064 h 552400"/>
                <a:gd name="connsiteX13" fmla="*/ 727837 w 887906"/>
                <a:gd name="connsiteY13" fmla="*/ 497005 h 552400"/>
                <a:gd name="connsiteX14" fmla="*/ 707302 w 887906"/>
                <a:gd name="connsiteY14" fmla="*/ 494545 h 552400"/>
                <a:gd name="connsiteX15" fmla="*/ 696361 w 887906"/>
                <a:gd name="connsiteY15" fmla="*/ 480625 h 552400"/>
                <a:gd name="connsiteX16" fmla="*/ 698822 w 887906"/>
                <a:gd name="connsiteY16" fmla="*/ 460090 h 552400"/>
                <a:gd name="connsiteX17" fmla="*/ 712741 w 887906"/>
                <a:gd name="connsiteY17" fmla="*/ 449149 h 552400"/>
                <a:gd name="connsiteX18" fmla="*/ 240302 w 887906"/>
                <a:gd name="connsiteY18" fmla="*/ 430414 h 552400"/>
                <a:gd name="connsiteX19" fmla="*/ 259118 w 887906"/>
                <a:gd name="connsiteY19" fmla="*/ 443393 h 552400"/>
                <a:gd name="connsiteX20" fmla="*/ 262038 w 887906"/>
                <a:gd name="connsiteY20" fmla="*/ 459293 h 552400"/>
                <a:gd name="connsiteX21" fmla="*/ 249059 w 887906"/>
                <a:gd name="connsiteY21" fmla="*/ 478109 h 552400"/>
                <a:gd name="connsiteX22" fmla="*/ 233159 w 887906"/>
                <a:gd name="connsiteY22" fmla="*/ 481028 h 552400"/>
                <a:gd name="connsiteX23" fmla="*/ 214343 w 887906"/>
                <a:gd name="connsiteY23" fmla="*/ 468050 h 552400"/>
                <a:gd name="connsiteX24" fmla="*/ 211424 w 887906"/>
                <a:gd name="connsiteY24" fmla="*/ 452150 h 552400"/>
                <a:gd name="connsiteX25" fmla="*/ 224402 w 887906"/>
                <a:gd name="connsiteY25" fmla="*/ 433334 h 552400"/>
                <a:gd name="connsiteX26" fmla="*/ 240302 w 887906"/>
                <a:gd name="connsiteY26" fmla="*/ 430414 h 552400"/>
                <a:gd name="connsiteX27" fmla="*/ 536464 w 887906"/>
                <a:gd name="connsiteY27" fmla="*/ 414161 h 552400"/>
                <a:gd name="connsiteX28" fmla="*/ 545626 w 887906"/>
                <a:gd name="connsiteY28" fmla="*/ 420685 h 552400"/>
                <a:gd name="connsiteX29" fmla="*/ 554290 w 887906"/>
                <a:gd name="connsiteY29" fmla="*/ 434525 h 552400"/>
                <a:gd name="connsiteX30" fmla="*/ 549632 w 887906"/>
                <a:gd name="connsiteY30" fmla="*/ 454780 h 552400"/>
                <a:gd name="connsiteX31" fmla="*/ 535792 w 887906"/>
                <a:gd name="connsiteY31" fmla="*/ 463444 h 552400"/>
                <a:gd name="connsiteX32" fmla="*/ 515537 w 887906"/>
                <a:gd name="connsiteY32" fmla="*/ 458785 h 552400"/>
                <a:gd name="connsiteX33" fmla="*/ 506873 w 887906"/>
                <a:gd name="connsiteY33" fmla="*/ 444945 h 552400"/>
                <a:gd name="connsiteX34" fmla="*/ 511532 w 887906"/>
                <a:gd name="connsiteY34" fmla="*/ 424691 h 552400"/>
                <a:gd name="connsiteX35" fmla="*/ 525372 w 887906"/>
                <a:gd name="connsiteY35" fmla="*/ 416027 h 552400"/>
                <a:gd name="connsiteX36" fmla="*/ 536464 w 887906"/>
                <a:gd name="connsiteY36" fmla="*/ 414161 h 552400"/>
                <a:gd name="connsiteX37" fmla="*/ 72318 w 887906"/>
                <a:gd name="connsiteY37" fmla="*/ 392156 h 552400"/>
                <a:gd name="connsiteX38" fmla="*/ 78596 w 887906"/>
                <a:gd name="connsiteY38" fmla="*/ 398249 h 552400"/>
                <a:gd name="connsiteX39" fmla="*/ 87659 w 887906"/>
                <a:gd name="connsiteY39" fmla="*/ 419234 h 552400"/>
                <a:gd name="connsiteX40" fmla="*/ 81696 w 887906"/>
                <a:gd name="connsiteY40" fmla="*/ 434260 h 552400"/>
                <a:gd name="connsiteX41" fmla="*/ 60711 w 887906"/>
                <a:gd name="connsiteY41" fmla="*/ 443322 h 552400"/>
                <a:gd name="connsiteX42" fmla="*/ 45685 w 887906"/>
                <a:gd name="connsiteY42" fmla="*/ 437360 h 552400"/>
                <a:gd name="connsiteX43" fmla="*/ 36623 w 887906"/>
                <a:gd name="connsiteY43" fmla="*/ 416375 h 552400"/>
                <a:gd name="connsiteX44" fmla="*/ 42585 w 887906"/>
                <a:gd name="connsiteY44" fmla="*/ 401349 h 552400"/>
                <a:gd name="connsiteX45" fmla="*/ 63570 w 887906"/>
                <a:gd name="connsiteY45" fmla="*/ 392286 h 552400"/>
                <a:gd name="connsiteX46" fmla="*/ 72318 w 887906"/>
                <a:gd name="connsiteY46" fmla="*/ 392156 h 552400"/>
                <a:gd name="connsiteX47" fmla="*/ 432743 w 887906"/>
                <a:gd name="connsiteY47" fmla="*/ 341471 h 552400"/>
                <a:gd name="connsiteX48" fmla="*/ 439021 w 887906"/>
                <a:gd name="connsiteY48" fmla="*/ 347564 h 552400"/>
                <a:gd name="connsiteX49" fmla="*/ 448084 w 887906"/>
                <a:gd name="connsiteY49" fmla="*/ 368549 h 552400"/>
                <a:gd name="connsiteX50" fmla="*/ 442121 w 887906"/>
                <a:gd name="connsiteY50" fmla="*/ 383575 h 552400"/>
                <a:gd name="connsiteX51" fmla="*/ 421136 w 887906"/>
                <a:gd name="connsiteY51" fmla="*/ 392637 h 552400"/>
                <a:gd name="connsiteX52" fmla="*/ 406110 w 887906"/>
                <a:gd name="connsiteY52" fmla="*/ 386675 h 552400"/>
                <a:gd name="connsiteX53" fmla="*/ 397048 w 887906"/>
                <a:gd name="connsiteY53" fmla="*/ 365690 h 552400"/>
                <a:gd name="connsiteX54" fmla="*/ 403010 w 887906"/>
                <a:gd name="connsiteY54" fmla="*/ 350664 h 552400"/>
                <a:gd name="connsiteX55" fmla="*/ 423995 w 887906"/>
                <a:gd name="connsiteY55" fmla="*/ 341601 h 552400"/>
                <a:gd name="connsiteX56" fmla="*/ 432743 w 887906"/>
                <a:gd name="connsiteY56" fmla="*/ 341471 h 552400"/>
                <a:gd name="connsiteX57" fmla="*/ 735436 w 887906"/>
                <a:gd name="connsiteY57" fmla="*/ 335654 h 552400"/>
                <a:gd name="connsiteX58" fmla="*/ 773612 w 887906"/>
                <a:gd name="connsiteY58" fmla="*/ 344995 h 552400"/>
                <a:gd name="connsiteX59" fmla="*/ 781998 w 887906"/>
                <a:gd name="connsiteY59" fmla="*/ 358816 h 552400"/>
                <a:gd name="connsiteX60" fmla="*/ 776565 w 887906"/>
                <a:gd name="connsiteY60" fmla="*/ 381019 h 552400"/>
                <a:gd name="connsiteX61" fmla="*/ 762744 w 887906"/>
                <a:gd name="connsiteY61" fmla="*/ 389405 h 552400"/>
                <a:gd name="connsiteX62" fmla="*/ 724569 w 887906"/>
                <a:gd name="connsiteY62" fmla="*/ 380063 h 552400"/>
                <a:gd name="connsiteX63" fmla="*/ 716182 w 887906"/>
                <a:gd name="connsiteY63" fmla="*/ 366243 h 552400"/>
                <a:gd name="connsiteX64" fmla="*/ 721616 w 887906"/>
                <a:gd name="connsiteY64" fmla="*/ 344040 h 552400"/>
                <a:gd name="connsiteX65" fmla="*/ 735436 w 887906"/>
                <a:gd name="connsiteY65" fmla="*/ 335654 h 552400"/>
                <a:gd name="connsiteX66" fmla="*/ 247378 w 887906"/>
                <a:gd name="connsiteY66" fmla="*/ 310529 h 552400"/>
                <a:gd name="connsiteX67" fmla="*/ 254382 w 887906"/>
                <a:gd name="connsiteY67" fmla="*/ 315771 h 552400"/>
                <a:gd name="connsiteX68" fmla="*/ 266047 w 887906"/>
                <a:gd name="connsiteY68" fmla="*/ 335429 h 552400"/>
                <a:gd name="connsiteX69" fmla="*/ 262051 w 887906"/>
                <a:gd name="connsiteY69" fmla="*/ 351093 h 552400"/>
                <a:gd name="connsiteX70" fmla="*/ 242393 w 887906"/>
                <a:gd name="connsiteY70" fmla="*/ 362758 h 552400"/>
                <a:gd name="connsiteX71" fmla="*/ 226729 w 887906"/>
                <a:gd name="connsiteY71" fmla="*/ 358761 h 552400"/>
                <a:gd name="connsiteX72" fmla="*/ 215064 w 887906"/>
                <a:gd name="connsiteY72" fmla="*/ 339104 h 552400"/>
                <a:gd name="connsiteX73" fmla="*/ 219061 w 887906"/>
                <a:gd name="connsiteY73" fmla="*/ 323440 h 552400"/>
                <a:gd name="connsiteX74" fmla="*/ 238718 w 887906"/>
                <a:gd name="connsiteY74" fmla="*/ 311775 h 552400"/>
                <a:gd name="connsiteX75" fmla="*/ 247378 w 887906"/>
                <a:gd name="connsiteY75" fmla="*/ 310529 h 552400"/>
                <a:gd name="connsiteX76" fmla="*/ 569262 w 887906"/>
                <a:gd name="connsiteY76" fmla="*/ 269893 h 552400"/>
                <a:gd name="connsiteX77" fmla="*/ 591977 w 887906"/>
                <a:gd name="connsiteY77" fmla="*/ 272450 h 552400"/>
                <a:gd name="connsiteX78" fmla="*/ 602058 w 887906"/>
                <a:gd name="connsiteY78" fmla="*/ 285088 h 552400"/>
                <a:gd name="connsiteX79" fmla="*/ 599501 w 887906"/>
                <a:gd name="connsiteY79" fmla="*/ 307802 h 552400"/>
                <a:gd name="connsiteX80" fmla="*/ 586863 w 887906"/>
                <a:gd name="connsiteY80" fmla="*/ 317883 h 552400"/>
                <a:gd name="connsiteX81" fmla="*/ 564149 w 887906"/>
                <a:gd name="connsiteY81" fmla="*/ 315327 h 552400"/>
                <a:gd name="connsiteX82" fmla="*/ 554068 w 887906"/>
                <a:gd name="connsiteY82" fmla="*/ 302689 h 552400"/>
                <a:gd name="connsiteX83" fmla="*/ 556624 w 887906"/>
                <a:gd name="connsiteY83" fmla="*/ 279974 h 552400"/>
                <a:gd name="connsiteX84" fmla="*/ 569262 w 887906"/>
                <a:gd name="connsiteY84" fmla="*/ 269893 h 552400"/>
                <a:gd name="connsiteX85" fmla="*/ 121169 w 887906"/>
                <a:gd name="connsiteY85" fmla="*/ 265657 h 552400"/>
                <a:gd name="connsiteX86" fmla="*/ 127447 w 887906"/>
                <a:gd name="connsiteY86" fmla="*/ 271750 h 552400"/>
                <a:gd name="connsiteX87" fmla="*/ 136510 w 887906"/>
                <a:gd name="connsiteY87" fmla="*/ 292735 h 552400"/>
                <a:gd name="connsiteX88" fmla="*/ 130547 w 887906"/>
                <a:gd name="connsiteY88" fmla="*/ 307761 h 552400"/>
                <a:gd name="connsiteX89" fmla="*/ 109562 w 887906"/>
                <a:gd name="connsiteY89" fmla="*/ 316823 h 552400"/>
                <a:gd name="connsiteX90" fmla="*/ 94536 w 887906"/>
                <a:gd name="connsiteY90" fmla="*/ 310861 h 552400"/>
                <a:gd name="connsiteX91" fmla="*/ 85474 w 887906"/>
                <a:gd name="connsiteY91" fmla="*/ 289876 h 552400"/>
                <a:gd name="connsiteX92" fmla="*/ 91436 w 887906"/>
                <a:gd name="connsiteY92" fmla="*/ 274850 h 552400"/>
                <a:gd name="connsiteX93" fmla="*/ 112421 w 887906"/>
                <a:gd name="connsiteY93" fmla="*/ 265787 h 552400"/>
                <a:gd name="connsiteX94" fmla="*/ 121169 w 887906"/>
                <a:gd name="connsiteY94" fmla="*/ 265657 h 552400"/>
                <a:gd name="connsiteX95" fmla="*/ 865708 w 887906"/>
                <a:gd name="connsiteY95" fmla="*/ 227707 h 552400"/>
                <a:gd name="connsiteX96" fmla="*/ 880149 w 887906"/>
                <a:gd name="connsiteY96" fmla="*/ 234971 h 552400"/>
                <a:gd name="connsiteX97" fmla="*/ 887326 w 887906"/>
                <a:gd name="connsiteY97" fmla="*/ 256674 h 552400"/>
                <a:gd name="connsiteX98" fmla="*/ 880061 w 887906"/>
                <a:gd name="connsiteY98" fmla="*/ 271115 h 552400"/>
                <a:gd name="connsiteX99" fmla="*/ 858359 w 887906"/>
                <a:gd name="connsiteY99" fmla="*/ 278292 h 552400"/>
                <a:gd name="connsiteX100" fmla="*/ 843917 w 887906"/>
                <a:gd name="connsiteY100" fmla="*/ 271027 h 552400"/>
                <a:gd name="connsiteX101" fmla="*/ 836741 w 887906"/>
                <a:gd name="connsiteY101" fmla="*/ 249325 h 552400"/>
                <a:gd name="connsiteX102" fmla="*/ 844005 w 887906"/>
                <a:gd name="connsiteY102" fmla="*/ 234883 h 552400"/>
                <a:gd name="connsiteX103" fmla="*/ 369451 w 887906"/>
                <a:gd name="connsiteY103" fmla="*/ 196479 h 552400"/>
                <a:gd name="connsiteX104" fmla="*/ 385779 w 887906"/>
                <a:gd name="connsiteY104" fmla="*/ 196479 h 552400"/>
                <a:gd name="connsiteX105" fmla="*/ 400475 w 887906"/>
                <a:gd name="connsiteY105" fmla="*/ 211175 h 552400"/>
                <a:gd name="connsiteX106" fmla="*/ 400475 w 887906"/>
                <a:gd name="connsiteY106" fmla="*/ 228827 h 552400"/>
                <a:gd name="connsiteX107" fmla="*/ 385779 w 887906"/>
                <a:gd name="connsiteY107" fmla="*/ 243523 h 552400"/>
                <a:gd name="connsiteX108" fmla="*/ 369451 w 887906"/>
                <a:gd name="connsiteY108" fmla="*/ 243523 h 552400"/>
                <a:gd name="connsiteX109" fmla="*/ 354755 w 887906"/>
                <a:gd name="connsiteY109" fmla="*/ 228827 h 552400"/>
                <a:gd name="connsiteX110" fmla="*/ 354755 w 887906"/>
                <a:gd name="connsiteY110" fmla="*/ 211175 h 552400"/>
                <a:gd name="connsiteX111" fmla="*/ 369451 w 887906"/>
                <a:gd name="connsiteY111" fmla="*/ 196479 h 552400"/>
                <a:gd name="connsiteX112" fmla="*/ 673576 w 887906"/>
                <a:gd name="connsiteY112" fmla="*/ 172666 h 552400"/>
                <a:gd name="connsiteX113" fmla="*/ 694258 w 887906"/>
                <a:gd name="connsiteY113" fmla="*/ 172666 h 552400"/>
                <a:gd name="connsiteX114" fmla="*/ 706777 w 887906"/>
                <a:gd name="connsiteY114" fmla="*/ 185185 h 552400"/>
                <a:gd name="connsiteX115" fmla="*/ 706777 w 887906"/>
                <a:gd name="connsiteY115" fmla="*/ 207191 h 552400"/>
                <a:gd name="connsiteX116" fmla="*/ 694258 w 887906"/>
                <a:gd name="connsiteY116" fmla="*/ 219710 h 552400"/>
                <a:gd name="connsiteX117" fmla="*/ 673576 w 887906"/>
                <a:gd name="connsiteY117" fmla="*/ 219710 h 552400"/>
                <a:gd name="connsiteX118" fmla="*/ 661057 w 887906"/>
                <a:gd name="connsiteY118" fmla="*/ 207191 h 552400"/>
                <a:gd name="connsiteX119" fmla="*/ 661057 w 887906"/>
                <a:gd name="connsiteY119" fmla="*/ 185185 h 552400"/>
                <a:gd name="connsiteX120" fmla="*/ 673576 w 887906"/>
                <a:gd name="connsiteY120" fmla="*/ 172666 h 552400"/>
                <a:gd name="connsiteX121" fmla="*/ 223163 w 887906"/>
                <a:gd name="connsiteY121" fmla="*/ 150883 h 552400"/>
                <a:gd name="connsiteX122" fmla="*/ 239614 w 887906"/>
                <a:gd name="connsiteY122" fmla="*/ 163584 h 552400"/>
                <a:gd name="connsiteX123" fmla="*/ 241696 w 887906"/>
                <a:gd name="connsiteY123" fmla="*/ 179779 h 552400"/>
                <a:gd name="connsiteX124" fmla="*/ 228995 w 887906"/>
                <a:gd name="connsiteY124" fmla="*/ 196230 h 552400"/>
                <a:gd name="connsiteX125" fmla="*/ 212801 w 887906"/>
                <a:gd name="connsiteY125" fmla="*/ 198313 h 552400"/>
                <a:gd name="connsiteX126" fmla="*/ 196350 w 887906"/>
                <a:gd name="connsiteY126" fmla="*/ 185612 h 552400"/>
                <a:gd name="connsiteX127" fmla="*/ 194267 w 887906"/>
                <a:gd name="connsiteY127" fmla="*/ 169417 h 552400"/>
                <a:gd name="connsiteX128" fmla="*/ 206968 w 887906"/>
                <a:gd name="connsiteY128" fmla="*/ 152966 h 552400"/>
                <a:gd name="connsiteX129" fmla="*/ 22753 w 887906"/>
                <a:gd name="connsiteY129" fmla="*/ 144758 h 552400"/>
                <a:gd name="connsiteX130" fmla="*/ 58504 w 887906"/>
                <a:gd name="connsiteY130" fmla="*/ 154369 h 552400"/>
                <a:gd name="connsiteX131" fmla="*/ 68881 w 887906"/>
                <a:gd name="connsiteY131" fmla="*/ 172376 h 552400"/>
                <a:gd name="connsiteX132" fmla="*/ 64642 w 887906"/>
                <a:gd name="connsiteY132" fmla="*/ 188145 h 552400"/>
                <a:gd name="connsiteX133" fmla="*/ 46634 w 887906"/>
                <a:gd name="connsiteY133" fmla="*/ 198522 h 552400"/>
                <a:gd name="connsiteX134" fmla="*/ 10884 w 887906"/>
                <a:gd name="connsiteY134" fmla="*/ 188911 h 552400"/>
                <a:gd name="connsiteX135" fmla="*/ 507 w 887906"/>
                <a:gd name="connsiteY135" fmla="*/ 170903 h 552400"/>
                <a:gd name="connsiteX136" fmla="*/ 4746 w 887906"/>
                <a:gd name="connsiteY136" fmla="*/ 155135 h 552400"/>
                <a:gd name="connsiteX137" fmla="*/ 22753 w 887906"/>
                <a:gd name="connsiteY137" fmla="*/ 144758 h 552400"/>
                <a:gd name="connsiteX138" fmla="*/ 524167 w 887906"/>
                <a:gd name="connsiteY138" fmla="*/ 103524 h 552400"/>
                <a:gd name="connsiteX139" fmla="*/ 538181 w 887906"/>
                <a:gd name="connsiteY139" fmla="*/ 114344 h 552400"/>
                <a:gd name="connsiteX140" fmla="*/ 540819 w 887906"/>
                <a:gd name="connsiteY140" fmla="*/ 134857 h 552400"/>
                <a:gd name="connsiteX141" fmla="*/ 529999 w 887906"/>
                <a:gd name="connsiteY141" fmla="*/ 148871 h 552400"/>
                <a:gd name="connsiteX142" fmla="*/ 509486 w 887906"/>
                <a:gd name="connsiteY142" fmla="*/ 151509 h 552400"/>
                <a:gd name="connsiteX143" fmla="*/ 495473 w 887906"/>
                <a:gd name="connsiteY143" fmla="*/ 140689 h 552400"/>
                <a:gd name="connsiteX144" fmla="*/ 492834 w 887906"/>
                <a:gd name="connsiteY144" fmla="*/ 120176 h 552400"/>
                <a:gd name="connsiteX145" fmla="*/ 503654 w 887906"/>
                <a:gd name="connsiteY145" fmla="*/ 106163 h 552400"/>
                <a:gd name="connsiteX146" fmla="*/ 806095 w 887906"/>
                <a:gd name="connsiteY146" fmla="*/ 54731 h 552400"/>
                <a:gd name="connsiteX147" fmla="*/ 813900 w 887906"/>
                <a:gd name="connsiteY147" fmla="*/ 60289 h 552400"/>
                <a:gd name="connsiteX148" fmla="*/ 824875 w 887906"/>
                <a:gd name="connsiteY148" fmla="*/ 77819 h 552400"/>
                <a:gd name="connsiteX149" fmla="*/ 820906 w 887906"/>
                <a:gd name="connsiteY149" fmla="*/ 95073 h 552400"/>
                <a:gd name="connsiteX150" fmla="*/ 803376 w 887906"/>
                <a:gd name="connsiteY150" fmla="*/ 106047 h 552400"/>
                <a:gd name="connsiteX151" fmla="*/ 786122 w 887906"/>
                <a:gd name="connsiteY151" fmla="*/ 102079 h 552400"/>
                <a:gd name="connsiteX152" fmla="*/ 775148 w 887906"/>
                <a:gd name="connsiteY152" fmla="*/ 84549 h 552400"/>
                <a:gd name="connsiteX153" fmla="*/ 779116 w 887906"/>
                <a:gd name="connsiteY153" fmla="*/ 67295 h 552400"/>
                <a:gd name="connsiteX154" fmla="*/ 796646 w 887906"/>
                <a:gd name="connsiteY154" fmla="*/ 56320 h 552400"/>
                <a:gd name="connsiteX155" fmla="*/ 806095 w 887906"/>
                <a:gd name="connsiteY155" fmla="*/ 54731 h 552400"/>
                <a:gd name="connsiteX156" fmla="*/ 354313 w 887906"/>
                <a:gd name="connsiteY156" fmla="*/ 50112 h 552400"/>
                <a:gd name="connsiteX157" fmla="*/ 374848 w 887906"/>
                <a:gd name="connsiteY157" fmla="*/ 52572 h 552400"/>
                <a:gd name="connsiteX158" fmla="*/ 385789 w 887906"/>
                <a:gd name="connsiteY158" fmla="*/ 66492 h 552400"/>
                <a:gd name="connsiteX159" fmla="*/ 383328 w 887906"/>
                <a:gd name="connsiteY159" fmla="*/ 87027 h 552400"/>
                <a:gd name="connsiteX160" fmla="*/ 369409 w 887906"/>
                <a:gd name="connsiteY160" fmla="*/ 97968 h 552400"/>
                <a:gd name="connsiteX161" fmla="*/ 348874 w 887906"/>
                <a:gd name="connsiteY161" fmla="*/ 95507 h 552400"/>
                <a:gd name="connsiteX162" fmla="*/ 337933 w 887906"/>
                <a:gd name="connsiteY162" fmla="*/ 81588 h 552400"/>
                <a:gd name="connsiteX163" fmla="*/ 340393 w 887906"/>
                <a:gd name="connsiteY163" fmla="*/ 61053 h 552400"/>
                <a:gd name="connsiteX164" fmla="*/ 354313 w 887906"/>
                <a:gd name="connsiteY164" fmla="*/ 50112 h 552400"/>
                <a:gd name="connsiteX165" fmla="*/ 155095 w 887906"/>
                <a:gd name="connsiteY165" fmla="*/ 23944 h 552400"/>
                <a:gd name="connsiteX166" fmla="*/ 173845 w 887906"/>
                <a:gd name="connsiteY166" fmla="*/ 32910 h 552400"/>
                <a:gd name="connsiteX167" fmla="*/ 179280 w 887906"/>
                <a:gd name="connsiteY167" fmla="*/ 48307 h 552400"/>
                <a:gd name="connsiteX168" fmla="*/ 170313 w 887906"/>
                <a:gd name="connsiteY168" fmla="*/ 67057 h 552400"/>
                <a:gd name="connsiteX169" fmla="*/ 154916 w 887906"/>
                <a:gd name="connsiteY169" fmla="*/ 72492 h 552400"/>
                <a:gd name="connsiteX170" fmla="*/ 136167 w 887906"/>
                <a:gd name="connsiteY170" fmla="*/ 63525 h 552400"/>
                <a:gd name="connsiteX171" fmla="*/ 130732 w 887906"/>
                <a:gd name="connsiteY171" fmla="*/ 48128 h 552400"/>
                <a:gd name="connsiteX172" fmla="*/ 139698 w 887906"/>
                <a:gd name="connsiteY172" fmla="*/ 29379 h 552400"/>
                <a:gd name="connsiteX173" fmla="*/ 623355 w 887906"/>
                <a:gd name="connsiteY173" fmla="*/ 336 h 552400"/>
                <a:gd name="connsiteX174" fmla="*/ 639314 w 887906"/>
                <a:gd name="connsiteY174" fmla="*/ 3792 h 552400"/>
                <a:gd name="connsiteX175" fmla="*/ 650566 w 887906"/>
                <a:gd name="connsiteY175" fmla="*/ 21265 h 552400"/>
                <a:gd name="connsiteX176" fmla="*/ 647110 w 887906"/>
                <a:gd name="connsiteY176" fmla="*/ 37224 h 552400"/>
                <a:gd name="connsiteX177" fmla="*/ 629636 w 887906"/>
                <a:gd name="connsiteY177" fmla="*/ 48476 h 552400"/>
                <a:gd name="connsiteX178" fmla="*/ 613678 w 887906"/>
                <a:gd name="connsiteY178" fmla="*/ 45020 h 552400"/>
                <a:gd name="connsiteX179" fmla="*/ 602426 w 887906"/>
                <a:gd name="connsiteY179" fmla="*/ 27546 h 552400"/>
                <a:gd name="connsiteX180" fmla="*/ 605882 w 887906"/>
                <a:gd name="connsiteY180" fmla="*/ 11588 h 552400"/>
                <a:gd name="connsiteX181" fmla="*/ 623355 w 887906"/>
                <a:gd name="connsiteY181" fmla="*/ 336 h 5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887906" h="552400">
                  <a:moveTo>
                    <a:pt x="371202" y="498317"/>
                  </a:moveTo>
                  <a:lnTo>
                    <a:pt x="398486" y="509062"/>
                  </a:lnTo>
                  <a:cubicBezTo>
                    <a:pt x="404360" y="511376"/>
                    <a:pt x="407246" y="518013"/>
                    <a:pt x="404933" y="523887"/>
                  </a:cubicBezTo>
                  <a:lnTo>
                    <a:pt x="396556" y="545155"/>
                  </a:lnTo>
                  <a:cubicBezTo>
                    <a:pt x="394243" y="551029"/>
                    <a:pt x="387606" y="553915"/>
                    <a:pt x="381732" y="551602"/>
                  </a:cubicBezTo>
                  <a:lnTo>
                    <a:pt x="354448" y="540856"/>
                  </a:lnTo>
                  <a:cubicBezTo>
                    <a:pt x="348574" y="538543"/>
                    <a:pt x="345687" y="531905"/>
                    <a:pt x="348001" y="526031"/>
                  </a:cubicBezTo>
                  <a:lnTo>
                    <a:pt x="356377" y="504763"/>
                  </a:lnTo>
                  <a:cubicBezTo>
                    <a:pt x="358690" y="498890"/>
                    <a:pt x="365328" y="496003"/>
                    <a:pt x="371202" y="498317"/>
                  </a:cubicBezTo>
                  <a:close/>
                  <a:moveTo>
                    <a:pt x="712741" y="449149"/>
                  </a:moveTo>
                  <a:lnTo>
                    <a:pt x="733276" y="451610"/>
                  </a:lnTo>
                  <a:cubicBezTo>
                    <a:pt x="740141" y="452432"/>
                    <a:pt x="745040" y="458664"/>
                    <a:pt x="744217" y="465529"/>
                  </a:cubicBezTo>
                  <a:lnTo>
                    <a:pt x="741757" y="486064"/>
                  </a:lnTo>
                  <a:cubicBezTo>
                    <a:pt x="740934" y="492929"/>
                    <a:pt x="734702" y="497828"/>
                    <a:pt x="727837" y="497005"/>
                  </a:cubicBezTo>
                  <a:lnTo>
                    <a:pt x="707302" y="494545"/>
                  </a:lnTo>
                  <a:cubicBezTo>
                    <a:pt x="700437" y="493722"/>
                    <a:pt x="695539" y="487490"/>
                    <a:pt x="696361" y="480625"/>
                  </a:cubicBezTo>
                  <a:lnTo>
                    <a:pt x="698822" y="460090"/>
                  </a:lnTo>
                  <a:cubicBezTo>
                    <a:pt x="699644" y="453225"/>
                    <a:pt x="705876" y="448327"/>
                    <a:pt x="712741" y="449149"/>
                  </a:cubicBezTo>
                  <a:close/>
                  <a:moveTo>
                    <a:pt x="240302" y="430414"/>
                  </a:moveTo>
                  <a:lnTo>
                    <a:pt x="259118" y="443393"/>
                  </a:lnTo>
                  <a:cubicBezTo>
                    <a:pt x="264315" y="446977"/>
                    <a:pt x="265622" y="454096"/>
                    <a:pt x="262038" y="459293"/>
                  </a:cubicBezTo>
                  <a:lnTo>
                    <a:pt x="249059" y="478109"/>
                  </a:lnTo>
                  <a:cubicBezTo>
                    <a:pt x="245475" y="483306"/>
                    <a:pt x="238356" y="484613"/>
                    <a:pt x="233159" y="481028"/>
                  </a:cubicBezTo>
                  <a:lnTo>
                    <a:pt x="214343" y="468050"/>
                  </a:lnTo>
                  <a:cubicBezTo>
                    <a:pt x="209146" y="464465"/>
                    <a:pt x="207839" y="457347"/>
                    <a:pt x="211424" y="452150"/>
                  </a:cubicBezTo>
                  <a:lnTo>
                    <a:pt x="224402" y="433334"/>
                  </a:lnTo>
                  <a:cubicBezTo>
                    <a:pt x="227987" y="428137"/>
                    <a:pt x="235105" y="426830"/>
                    <a:pt x="240302" y="430414"/>
                  </a:cubicBezTo>
                  <a:close/>
                  <a:moveTo>
                    <a:pt x="536464" y="414161"/>
                  </a:moveTo>
                  <a:cubicBezTo>
                    <a:pt x="540129" y="415005"/>
                    <a:pt x="543473" y="417246"/>
                    <a:pt x="545626" y="420685"/>
                  </a:cubicBezTo>
                  <a:lnTo>
                    <a:pt x="554290" y="434525"/>
                  </a:lnTo>
                  <a:cubicBezTo>
                    <a:pt x="558597" y="441404"/>
                    <a:pt x="556511" y="450473"/>
                    <a:pt x="549632" y="454780"/>
                  </a:cubicBezTo>
                  <a:lnTo>
                    <a:pt x="535792" y="463444"/>
                  </a:lnTo>
                  <a:cubicBezTo>
                    <a:pt x="528913" y="467750"/>
                    <a:pt x="519844" y="465664"/>
                    <a:pt x="515537" y="458785"/>
                  </a:cubicBezTo>
                  <a:lnTo>
                    <a:pt x="506873" y="444945"/>
                  </a:lnTo>
                  <a:cubicBezTo>
                    <a:pt x="502567" y="438066"/>
                    <a:pt x="504653" y="428997"/>
                    <a:pt x="511532" y="424691"/>
                  </a:cubicBezTo>
                  <a:lnTo>
                    <a:pt x="525372" y="416027"/>
                  </a:lnTo>
                  <a:cubicBezTo>
                    <a:pt x="528811" y="413873"/>
                    <a:pt x="532798" y="413318"/>
                    <a:pt x="536464" y="414161"/>
                  </a:cubicBezTo>
                  <a:close/>
                  <a:moveTo>
                    <a:pt x="72318" y="392156"/>
                  </a:moveTo>
                  <a:cubicBezTo>
                    <a:pt x="75037" y="393235"/>
                    <a:pt x="77345" y="395351"/>
                    <a:pt x="78596" y="398249"/>
                  </a:cubicBezTo>
                  <a:lnTo>
                    <a:pt x="87659" y="419234"/>
                  </a:lnTo>
                  <a:cubicBezTo>
                    <a:pt x="90161" y="425029"/>
                    <a:pt x="87492" y="431757"/>
                    <a:pt x="81696" y="434260"/>
                  </a:cubicBezTo>
                  <a:lnTo>
                    <a:pt x="60711" y="443322"/>
                  </a:lnTo>
                  <a:cubicBezTo>
                    <a:pt x="54916" y="445825"/>
                    <a:pt x="48188" y="443155"/>
                    <a:pt x="45685" y="437360"/>
                  </a:cubicBezTo>
                  <a:lnTo>
                    <a:pt x="36623" y="416375"/>
                  </a:lnTo>
                  <a:cubicBezTo>
                    <a:pt x="34120" y="410579"/>
                    <a:pt x="36790" y="403851"/>
                    <a:pt x="42585" y="401349"/>
                  </a:cubicBezTo>
                  <a:lnTo>
                    <a:pt x="63570" y="392286"/>
                  </a:lnTo>
                  <a:cubicBezTo>
                    <a:pt x="66468" y="391035"/>
                    <a:pt x="69599" y="391077"/>
                    <a:pt x="72318" y="392156"/>
                  </a:cubicBezTo>
                  <a:close/>
                  <a:moveTo>
                    <a:pt x="432743" y="341471"/>
                  </a:moveTo>
                  <a:cubicBezTo>
                    <a:pt x="435462" y="342550"/>
                    <a:pt x="437770" y="344666"/>
                    <a:pt x="439021" y="347564"/>
                  </a:cubicBezTo>
                  <a:lnTo>
                    <a:pt x="448084" y="368549"/>
                  </a:lnTo>
                  <a:cubicBezTo>
                    <a:pt x="450586" y="374344"/>
                    <a:pt x="447917" y="381072"/>
                    <a:pt x="442121" y="383575"/>
                  </a:cubicBezTo>
                  <a:lnTo>
                    <a:pt x="421136" y="392637"/>
                  </a:lnTo>
                  <a:cubicBezTo>
                    <a:pt x="415341" y="395140"/>
                    <a:pt x="408613" y="392470"/>
                    <a:pt x="406110" y="386675"/>
                  </a:cubicBezTo>
                  <a:lnTo>
                    <a:pt x="397048" y="365690"/>
                  </a:lnTo>
                  <a:cubicBezTo>
                    <a:pt x="394545" y="359894"/>
                    <a:pt x="397215" y="353166"/>
                    <a:pt x="403010" y="350664"/>
                  </a:cubicBezTo>
                  <a:lnTo>
                    <a:pt x="423995" y="341601"/>
                  </a:lnTo>
                  <a:cubicBezTo>
                    <a:pt x="426893" y="340350"/>
                    <a:pt x="430024" y="340392"/>
                    <a:pt x="432743" y="341471"/>
                  </a:cubicBezTo>
                  <a:close/>
                  <a:moveTo>
                    <a:pt x="735436" y="335654"/>
                  </a:moveTo>
                  <a:lnTo>
                    <a:pt x="773612" y="344995"/>
                  </a:lnTo>
                  <a:cubicBezTo>
                    <a:pt x="779744" y="346496"/>
                    <a:pt x="783499" y="352684"/>
                    <a:pt x="781998" y="358816"/>
                  </a:cubicBezTo>
                  <a:lnTo>
                    <a:pt x="776565" y="381019"/>
                  </a:lnTo>
                  <a:cubicBezTo>
                    <a:pt x="775064" y="387151"/>
                    <a:pt x="768876" y="390906"/>
                    <a:pt x="762744" y="389405"/>
                  </a:cubicBezTo>
                  <a:lnTo>
                    <a:pt x="724569" y="380063"/>
                  </a:lnTo>
                  <a:cubicBezTo>
                    <a:pt x="718437" y="378563"/>
                    <a:pt x="714682" y="372375"/>
                    <a:pt x="716182" y="366243"/>
                  </a:cubicBezTo>
                  <a:lnTo>
                    <a:pt x="721616" y="344040"/>
                  </a:lnTo>
                  <a:cubicBezTo>
                    <a:pt x="723116" y="337908"/>
                    <a:pt x="729304" y="334153"/>
                    <a:pt x="735436" y="335654"/>
                  </a:cubicBezTo>
                  <a:close/>
                  <a:moveTo>
                    <a:pt x="247378" y="310529"/>
                  </a:moveTo>
                  <a:cubicBezTo>
                    <a:pt x="250213" y="311252"/>
                    <a:pt x="252772" y="313057"/>
                    <a:pt x="254382" y="315771"/>
                  </a:cubicBezTo>
                  <a:lnTo>
                    <a:pt x="266047" y="335429"/>
                  </a:lnTo>
                  <a:cubicBezTo>
                    <a:pt x="269269" y="340858"/>
                    <a:pt x="267480" y="347871"/>
                    <a:pt x="262051" y="351093"/>
                  </a:cubicBezTo>
                  <a:lnTo>
                    <a:pt x="242393" y="362758"/>
                  </a:lnTo>
                  <a:cubicBezTo>
                    <a:pt x="236964" y="365980"/>
                    <a:pt x="229951" y="364190"/>
                    <a:pt x="226729" y="358761"/>
                  </a:cubicBezTo>
                  <a:lnTo>
                    <a:pt x="215064" y="339104"/>
                  </a:lnTo>
                  <a:cubicBezTo>
                    <a:pt x="211842" y="333675"/>
                    <a:pt x="213632" y="326661"/>
                    <a:pt x="219061" y="323440"/>
                  </a:cubicBezTo>
                  <a:lnTo>
                    <a:pt x="238718" y="311775"/>
                  </a:lnTo>
                  <a:cubicBezTo>
                    <a:pt x="241433" y="310164"/>
                    <a:pt x="244543" y="309806"/>
                    <a:pt x="247378" y="310529"/>
                  </a:cubicBezTo>
                  <a:close/>
                  <a:moveTo>
                    <a:pt x="569262" y="269893"/>
                  </a:moveTo>
                  <a:lnTo>
                    <a:pt x="591977" y="272450"/>
                  </a:lnTo>
                  <a:cubicBezTo>
                    <a:pt x="598250" y="273156"/>
                    <a:pt x="602764" y="278814"/>
                    <a:pt x="602058" y="285088"/>
                  </a:cubicBezTo>
                  <a:lnTo>
                    <a:pt x="599501" y="307802"/>
                  </a:lnTo>
                  <a:cubicBezTo>
                    <a:pt x="598795" y="314076"/>
                    <a:pt x="593137" y="318589"/>
                    <a:pt x="586863" y="317883"/>
                  </a:cubicBezTo>
                  <a:lnTo>
                    <a:pt x="564149" y="315327"/>
                  </a:lnTo>
                  <a:cubicBezTo>
                    <a:pt x="557875" y="314621"/>
                    <a:pt x="553362" y="308962"/>
                    <a:pt x="554068" y="302689"/>
                  </a:cubicBezTo>
                  <a:lnTo>
                    <a:pt x="556624" y="279974"/>
                  </a:lnTo>
                  <a:cubicBezTo>
                    <a:pt x="557330" y="273701"/>
                    <a:pt x="562989" y="269187"/>
                    <a:pt x="569262" y="269893"/>
                  </a:cubicBezTo>
                  <a:close/>
                  <a:moveTo>
                    <a:pt x="121169" y="265657"/>
                  </a:moveTo>
                  <a:cubicBezTo>
                    <a:pt x="123888" y="266736"/>
                    <a:pt x="126196" y="268852"/>
                    <a:pt x="127447" y="271750"/>
                  </a:cubicBezTo>
                  <a:lnTo>
                    <a:pt x="136510" y="292735"/>
                  </a:lnTo>
                  <a:cubicBezTo>
                    <a:pt x="139012" y="298530"/>
                    <a:pt x="136343" y="305258"/>
                    <a:pt x="130547" y="307761"/>
                  </a:cubicBezTo>
                  <a:lnTo>
                    <a:pt x="109562" y="316823"/>
                  </a:lnTo>
                  <a:cubicBezTo>
                    <a:pt x="103767" y="319326"/>
                    <a:pt x="97039" y="316656"/>
                    <a:pt x="94536" y="310861"/>
                  </a:cubicBezTo>
                  <a:lnTo>
                    <a:pt x="85474" y="289876"/>
                  </a:lnTo>
                  <a:cubicBezTo>
                    <a:pt x="82971" y="284080"/>
                    <a:pt x="85641" y="277352"/>
                    <a:pt x="91436" y="274850"/>
                  </a:cubicBezTo>
                  <a:lnTo>
                    <a:pt x="112421" y="265787"/>
                  </a:lnTo>
                  <a:cubicBezTo>
                    <a:pt x="115319" y="264536"/>
                    <a:pt x="118450" y="264578"/>
                    <a:pt x="121169" y="265657"/>
                  </a:cubicBezTo>
                  <a:close/>
                  <a:moveTo>
                    <a:pt x="865708" y="227707"/>
                  </a:moveTo>
                  <a:cubicBezTo>
                    <a:pt x="871701" y="225725"/>
                    <a:pt x="878167" y="228978"/>
                    <a:pt x="880149" y="234971"/>
                  </a:cubicBezTo>
                  <a:lnTo>
                    <a:pt x="887326" y="256674"/>
                  </a:lnTo>
                  <a:cubicBezTo>
                    <a:pt x="889307" y="262667"/>
                    <a:pt x="886055" y="269133"/>
                    <a:pt x="880061" y="271115"/>
                  </a:cubicBezTo>
                  <a:lnTo>
                    <a:pt x="858359" y="278292"/>
                  </a:lnTo>
                  <a:cubicBezTo>
                    <a:pt x="852365" y="280273"/>
                    <a:pt x="845899" y="277021"/>
                    <a:pt x="843917" y="271027"/>
                  </a:cubicBezTo>
                  <a:lnTo>
                    <a:pt x="836741" y="249325"/>
                  </a:lnTo>
                  <a:cubicBezTo>
                    <a:pt x="834759" y="243331"/>
                    <a:pt x="838012" y="236865"/>
                    <a:pt x="844005" y="234883"/>
                  </a:cubicBezTo>
                  <a:close/>
                  <a:moveTo>
                    <a:pt x="369451" y="196479"/>
                  </a:moveTo>
                  <a:lnTo>
                    <a:pt x="385779" y="196479"/>
                  </a:lnTo>
                  <a:cubicBezTo>
                    <a:pt x="393895" y="196479"/>
                    <a:pt x="400475" y="203059"/>
                    <a:pt x="400475" y="211175"/>
                  </a:cubicBezTo>
                  <a:lnTo>
                    <a:pt x="400475" y="228827"/>
                  </a:lnTo>
                  <a:cubicBezTo>
                    <a:pt x="400475" y="236943"/>
                    <a:pt x="393895" y="243523"/>
                    <a:pt x="385779" y="243523"/>
                  </a:cubicBezTo>
                  <a:lnTo>
                    <a:pt x="369451" y="243523"/>
                  </a:lnTo>
                  <a:cubicBezTo>
                    <a:pt x="361335" y="243523"/>
                    <a:pt x="354755" y="236943"/>
                    <a:pt x="354755" y="228827"/>
                  </a:cubicBezTo>
                  <a:lnTo>
                    <a:pt x="354755" y="211175"/>
                  </a:lnTo>
                  <a:cubicBezTo>
                    <a:pt x="354755" y="203059"/>
                    <a:pt x="361335" y="196479"/>
                    <a:pt x="369451" y="196479"/>
                  </a:cubicBezTo>
                  <a:close/>
                  <a:moveTo>
                    <a:pt x="673576" y="172666"/>
                  </a:moveTo>
                  <a:lnTo>
                    <a:pt x="694258" y="172666"/>
                  </a:lnTo>
                  <a:cubicBezTo>
                    <a:pt x="701172" y="172666"/>
                    <a:pt x="706777" y="178271"/>
                    <a:pt x="706777" y="185185"/>
                  </a:cubicBezTo>
                  <a:lnTo>
                    <a:pt x="706777" y="207191"/>
                  </a:lnTo>
                  <a:cubicBezTo>
                    <a:pt x="706777" y="214105"/>
                    <a:pt x="701172" y="219710"/>
                    <a:pt x="694258" y="219710"/>
                  </a:cubicBezTo>
                  <a:lnTo>
                    <a:pt x="673576" y="219710"/>
                  </a:lnTo>
                  <a:cubicBezTo>
                    <a:pt x="666662" y="219710"/>
                    <a:pt x="661057" y="214105"/>
                    <a:pt x="661057" y="207191"/>
                  </a:cubicBezTo>
                  <a:lnTo>
                    <a:pt x="661057" y="185185"/>
                  </a:lnTo>
                  <a:cubicBezTo>
                    <a:pt x="661057" y="178271"/>
                    <a:pt x="666662" y="172666"/>
                    <a:pt x="673576" y="172666"/>
                  </a:cubicBezTo>
                  <a:close/>
                  <a:moveTo>
                    <a:pt x="223163" y="150883"/>
                  </a:moveTo>
                  <a:cubicBezTo>
                    <a:pt x="231213" y="149848"/>
                    <a:pt x="238578" y="155535"/>
                    <a:pt x="239614" y="163584"/>
                  </a:cubicBezTo>
                  <a:lnTo>
                    <a:pt x="241696" y="179779"/>
                  </a:lnTo>
                  <a:cubicBezTo>
                    <a:pt x="242732" y="187829"/>
                    <a:pt x="237045" y="195195"/>
                    <a:pt x="228995" y="196230"/>
                  </a:cubicBezTo>
                  <a:lnTo>
                    <a:pt x="212801" y="198313"/>
                  </a:lnTo>
                  <a:cubicBezTo>
                    <a:pt x="204751" y="199348"/>
                    <a:pt x="197385" y="193661"/>
                    <a:pt x="196350" y="185612"/>
                  </a:cubicBezTo>
                  <a:lnTo>
                    <a:pt x="194267" y="169417"/>
                  </a:lnTo>
                  <a:cubicBezTo>
                    <a:pt x="193232" y="161367"/>
                    <a:pt x="198919" y="154001"/>
                    <a:pt x="206968" y="152966"/>
                  </a:cubicBezTo>
                  <a:close/>
                  <a:moveTo>
                    <a:pt x="22753" y="144758"/>
                  </a:moveTo>
                  <a:lnTo>
                    <a:pt x="58504" y="154369"/>
                  </a:lnTo>
                  <a:cubicBezTo>
                    <a:pt x="66341" y="156476"/>
                    <a:pt x="70988" y="164538"/>
                    <a:pt x="68881" y="172376"/>
                  </a:cubicBezTo>
                  <a:lnTo>
                    <a:pt x="64642" y="188145"/>
                  </a:lnTo>
                  <a:cubicBezTo>
                    <a:pt x="62535" y="195983"/>
                    <a:pt x="54472" y="200629"/>
                    <a:pt x="46634" y="198522"/>
                  </a:cubicBezTo>
                  <a:lnTo>
                    <a:pt x="10884" y="188911"/>
                  </a:lnTo>
                  <a:cubicBezTo>
                    <a:pt x="3046" y="186804"/>
                    <a:pt x="-1600" y="178742"/>
                    <a:pt x="507" y="170903"/>
                  </a:cubicBezTo>
                  <a:lnTo>
                    <a:pt x="4746" y="155135"/>
                  </a:lnTo>
                  <a:cubicBezTo>
                    <a:pt x="6853" y="147297"/>
                    <a:pt x="14915" y="142651"/>
                    <a:pt x="22753" y="144758"/>
                  </a:cubicBezTo>
                  <a:close/>
                  <a:moveTo>
                    <a:pt x="524167" y="103524"/>
                  </a:moveTo>
                  <a:cubicBezTo>
                    <a:pt x="531025" y="102642"/>
                    <a:pt x="537299" y="107487"/>
                    <a:pt x="538181" y="114344"/>
                  </a:cubicBezTo>
                  <a:lnTo>
                    <a:pt x="540819" y="134857"/>
                  </a:lnTo>
                  <a:cubicBezTo>
                    <a:pt x="541701" y="141715"/>
                    <a:pt x="536857" y="147989"/>
                    <a:pt x="529999" y="148871"/>
                  </a:cubicBezTo>
                  <a:lnTo>
                    <a:pt x="509486" y="151509"/>
                  </a:lnTo>
                  <a:cubicBezTo>
                    <a:pt x="502629" y="152391"/>
                    <a:pt x="496355" y="147547"/>
                    <a:pt x="495473" y="140689"/>
                  </a:cubicBezTo>
                  <a:lnTo>
                    <a:pt x="492834" y="120176"/>
                  </a:lnTo>
                  <a:cubicBezTo>
                    <a:pt x="491952" y="113319"/>
                    <a:pt x="496797" y="107045"/>
                    <a:pt x="503654" y="106163"/>
                  </a:cubicBezTo>
                  <a:close/>
                  <a:moveTo>
                    <a:pt x="806095" y="54731"/>
                  </a:moveTo>
                  <a:cubicBezTo>
                    <a:pt x="809218" y="55449"/>
                    <a:pt x="812066" y="57359"/>
                    <a:pt x="813900" y="60289"/>
                  </a:cubicBezTo>
                  <a:lnTo>
                    <a:pt x="824875" y="77819"/>
                  </a:lnTo>
                  <a:cubicBezTo>
                    <a:pt x="828543" y="83679"/>
                    <a:pt x="826767" y="91404"/>
                    <a:pt x="820906" y="95073"/>
                  </a:cubicBezTo>
                  <a:lnTo>
                    <a:pt x="803376" y="106047"/>
                  </a:lnTo>
                  <a:cubicBezTo>
                    <a:pt x="797516" y="109716"/>
                    <a:pt x="789791" y="107939"/>
                    <a:pt x="786122" y="102079"/>
                  </a:cubicBezTo>
                  <a:lnTo>
                    <a:pt x="775148" y="84549"/>
                  </a:lnTo>
                  <a:cubicBezTo>
                    <a:pt x="771479" y="78688"/>
                    <a:pt x="773256" y="70963"/>
                    <a:pt x="779116" y="67295"/>
                  </a:cubicBezTo>
                  <a:lnTo>
                    <a:pt x="796646" y="56320"/>
                  </a:lnTo>
                  <a:cubicBezTo>
                    <a:pt x="799576" y="54486"/>
                    <a:pt x="802973" y="54013"/>
                    <a:pt x="806095" y="54731"/>
                  </a:cubicBezTo>
                  <a:close/>
                  <a:moveTo>
                    <a:pt x="354313" y="50112"/>
                  </a:moveTo>
                  <a:lnTo>
                    <a:pt x="374848" y="52572"/>
                  </a:lnTo>
                  <a:cubicBezTo>
                    <a:pt x="381713" y="53395"/>
                    <a:pt x="386611" y="59627"/>
                    <a:pt x="385789" y="66492"/>
                  </a:cubicBezTo>
                  <a:lnTo>
                    <a:pt x="383328" y="87027"/>
                  </a:lnTo>
                  <a:cubicBezTo>
                    <a:pt x="382506" y="93892"/>
                    <a:pt x="376274" y="98790"/>
                    <a:pt x="369409" y="97968"/>
                  </a:cubicBezTo>
                  <a:lnTo>
                    <a:pt x="348874" y="95507"/>
                  </a:lnTo>
                  <a:cubicBezTo>
                    <a:pt x="342009" y="94685"/>
                    <a:pt x="337110" y="88453"/>
                    <a:pt x="337933" y="81588"/>
                  </a:cubicBezTo>
                  <a:lnTo>
                    <a:pt x="340393" y="61053"/>
                  </a:lnTo>
                  <a:cubicBezTo>
                    <a:pt x="341216" y="54188"/>
                    <a:pt x="347448" y="49289"/>
                    <a:pt x="354313" y="50112"/>
                  </a:cubicBezTo>
                  <a:close/>
                  <a:moveTo>
                    <a:pt x="155095" y="23944"/>
                  </a:moveTo>
                  <a:cubicBezTo>
                    <a:pt x="162749" y="21242"/>
                    <a:pt x="171144" y="25257"/>
                    <a:pt x="173845" y="32910"/>
                  </a:cubicBezTo>
                  <a:lnTo>
                    <a:pt x="179280" y="48307"/>
                  </a:lnTo>
                  <a:cubicBezTo>
                    <a:pt x="181981" y="55961"/>
                    <a:pt x="177966" y="64356"/>
                    <a:pt x="170313" y="67057"/>
                  </a:cubicBezTo>
                  <a:lnTo>
                    <a:pt x="154916" y="72492"/>
                  </a:lnTo>
                  <a:cubicBezTo>
                    <a:pt x="147263" y="75193"/>
                    <a:pt x="138868" y="71178"/>
                    <a:pt x="136167" y="63525"/>
                  </a:cubicBezTo>
                  <a:lnTo>
                    <a:pt x="130732" y="48128"/>
                  </a:lnTo>
                  <a:cubicBezTo>
                    <a:pt x="128030" y="40475"/>
                    <a:pt x="132045" y="32080"/>
                    <a:pt x="139698" y="29379"/>
                  </a:cubicBezTo>
                  <a:close/>
                  <a:moveTo>
                    <a:pt x="623355" y="336"/>
                  </a:moveTo>
                  <a:lnTo>
                    <a:pt x="639314" y="3792"/>
                  </a:lnTo>
                  <a:cubicBezTo>
                    <a:pt x="647246" y="5510"/>
                    <a:pt x="652284" y="13333"/>
                    <a:pt x="650566" y="21265"/>
                  </a:cubicBezTo>
                  <a:lnTo>
                    <a:pt x="647110" y="37224"/>
                  </a:lnTo>
                  <a:cubicBezTo>
                    <a:pt x="645392" y="45156"/>
                    <a:pt x="637568" y="50194"/>
                    <a:pt x="629636" y="48476"/>
                  </a:cubicBezTo>
                  <a:lnTo>
                    <a:pt x="613678" y="45020"/>
                  </a:lnTo>
                  <a:cubicBezTo>
                    <a:pt x="605746" y="43302"/>
                    <a:pt x="600708" y="35478"/>
                    <a:pt x="602426" y="27546"/>
                  </a:cubicBezTo>
                  <a:lnTo>
                    <a:pt x="605882" y="11588"/>
                  </a:lnTo>
                  <a:cubicBezTo>
                    <a:pt x="607600" y="3656"/>
                    <a:pt x="615423" y="-1382"/>
                    <a:pt x="623355" y="336"/>
                  </a:cubicBezTo>
                  <a:close/>
                </a:path>
              </a:pathLst>
            </a:custGeom>
            <a:pattFill prst="narHorz">
              <a:fgClr>
                <a:srgbClr val="FFC000">
                  <a:lumMod val="40000"/>
                  <a:lumOff val="60000"/>
                </a:srgbClr>
              </a:fgClr>
              <a:bgClr>
                <a:srgbClr val="FFFF99"/>
              </a:bgClr>
            </a:pattFill>
            <a:ln w="6350" cap="flat" cmpd="sng" algn="ctr">
              <a:solidFill>
                <a:srgbClr val="6633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55" name="フリーフォーム: 図形 954">
              <a:extLst>
                <a:ext uri="{FF2B5EF4-FFF2-40B4-BE49-F238E27FC236}">
                  <a16:creationId xmlns:a16="http://schemas.microsoft.com/office/drawing/2014/main" id="{308F1343-A46C-4841-A5FF-C65D089B2B6B}"/>
                </a:ext>
              </a:extLst>
            </p:cNvPr>
            <p:cNvSpPr/>
            <p:nvPr/>
          </p:nvSpPr>
          <p:spPr>
            <a:xfrm>
              <a:off x="4534358" y="5101592"/>
              <a:ext cx="753148" cy="453334"/>
            </a:xfrm>
            <a:custGeom>
              <a:avLst/>
              <a:gdLst>
                <a:gd name="connsiteX0" fmla="*/ 374452 w 934281"/>
                <a:gd name="connsiteY0" fmla="*/ 500297 h 562360"/>
                <a:gd name="connsiteX1" fmla="*/ 421999 w 934281"/>
                <a:gd name="connsiteY1" fmla="*/ 519024 h 562360"/>
                <a:gd name="connsiteX2" fmla="*/ 428446 w 934281"/>
                <a:gd name="connsiteY2" fmla="*/ 533848 h 562360"/>
                <a:gd name="connsiteX3" fmla="*/ 420070 w 934281"/>
                <a:gd name="connsiteY3" fmla="*/ 555115 h 562360"/>
                <a:gd name="connsiteX4" fmla="*/ 405245 w 934281"/>
                <a:gd name="connsiteY4" fmla="*/ 561562 h 562360"/>
                <a:gd name="connsiteX5" fmla="*/ 357698 w 934281"/>
                <a:gd name="connsiteY5" fmla="*/ 542836 h 562360"/>
                <a:gd name="connsiteX6" fmla="*/ 351251 w 934281"/>
                <a:gd name="connsiteY6" fmla="*/ 528011 h 562360"/>
                <a:gd name="connsiteX7" fmla="*/ 359627 w 934281"/>
                <a:gd name="connsiteY7" fmla="*/ 506744 h 562360"/>
                <a:gd name="connsiteX8" fmla="*/ 374452 w 934281"/>
                <a:gd name="connsiteY8" fmla="*/ 500297 h 562360"/>
                <a:gd name="connsiteX9" fmla="*/ 701440 w 934281"/>
                <a:gd name="connsiteY9" fmla="*/ 451040 h 562360"/>
                <a:gd name="connsiteX10" fmla="*/ 771607 w 934281"/>
                <a:gd name="connsiteY10" fmla="*/ 459446 h 562360"/>
                <a:gd name="connsiteX11" fmla="*/ 783082 w 934281"/>
                <a:gd name="connsiteY11" fmla="*/ 474045 h 562360"/>
                <a:gd name="connsiteX12" fmla="*/ 780501 w 934281"/>
                <a:gd name="connsiteY12" fmla="*/ 495581 h 562360"/>
                <a:gd name="connsiteX13" fmla="*/ 765903 w 934281"/>
                <a:gd name="connsiteY13" fmla="*/ 507056 h 562360"/>
                <a:gd name="connsiteX14" fmla="*/ 695736 w 934281"/>
                <a:gd name="connsiteY14" fmla="*/ 498649 h 562360"/>
                <a:gd name="connsiteX15" fmla="*/ 684261 w 934281"/>
                <a:gd name="connsiteY15" fmla="*/ 484050 h 562360"/>
                <a:gd name="connsiteX16" fmla="*/ 686841 w 934281"/>
                <a:gd name="connsiteY16" fmla="*/ 462514 h 562360"/>
                <a:gd name="connsiteX17" fmla="*/ 701440 w 934281"/>
                <a:gd name="connsiteY17" fmla="*/ 451040 h 562360"/>
                <a:gd name="connsiteX18" fmla="*/ 254483 w 934281"/>
                <a:gd name="connsiteY18" fmla="*/ 416604 h 562360"/>
                <a:gd name="connsiteX19" fmla="*/ 264130 w 934281"/>
                <a:gd name="connsiteY19" fmla="*/ 418672 h 562360"/>
                <a:gd name="connsiteX20" fmla="*/ 285349 w 934281"/>
                <a:gd name="connsiteY20" fmla="*/ 433307 h 562360"/>
                <a:gd name="connsiteX21" fmla="*/ 288641 w 934281"/>
                <a:gd name="connsiteY21" fmla="*/ 451237 h 562360"/>
                <a:gd name="connsiteX22" fmla="*/ 254026 w 934281"/>
                <a:gd name="connsiteY22" fmla="*/ 501421 h 562360"/>
                <a:gd name="connsiteX23" fmla="*/ 236097 w 934281"/>
                <a:gd name="connsiteY23" fmla="*/ 504713 h 562360"/>
                <a:gd name="connsiteX24" fmla="*/ 214878 w 934281"/>
                <a:gd name="connsiteY24" fmla="*/ 490077 h 562360"/>
                <a:gd name="connsiteX25" fmla="*/ 211586 w 934281"/>
                <a:gd name="connsiteY25" fmla="*/ 472148 h 562360"/>
                <a:gd name="connsiteX26" fmla="*/ 246200 w 934281"/>
                <a:gd name="connsiteY26" fmla="*/ 421964 h 562360"/>
                <a:gd name="connsiteX27" fmla="*/ 254483 w 934281"/>
                <a:gd name="connsiteY27" fmla="*/ 416604 h 562360"/>
                <a:gd name="connsiteX28" fmla="*/ 573389 w 934281"/>
                <a:gd name="connsiteY28" fmla="*/ 397878 h 562360"/>
                <a:gd name="connsiteX29" fmla="*/ 585698 w 934281"/>
                <a:gd name="connsiteY29" fmla="*/ 406642 h 562360"/>
                <a:gd name="connsiteX30" fmla="*/ 597335 w 934281"/>
                <a:gd name="connsiteY30" fmla="*/ 425232 h 562360"/>
                <a:gd name="connsiteX31" fmla="*/ 591077 w 934281"/>
                <a:gd name="connsiteY31" fmla="*/ 452441 h 562360"/>
                <a:gd name="connsiteX32" fmla="*/ 529439 w 934281"/>
                <a:gd name="connsiteY32" fmla="*/ 491028 h 562360"/>
                <a:gd name="connsiteX33" fmla="*/ 502230 w 934281"/>
                <a:gd name="connsiteY33" fmla="*/ 484770 h 562360"/>
                <a:gd name="connsiteX34" fmla="*/ 490592 w 934281"/>
                <a:gd name="connsiteY34" fmla="*/ 466180 h 562360"/>
                <a:gd name="connsiteX35" fmla="*/ 496850 w 934281"/>
                <a:gd name="connsiteY35" fmla="*/ 438971 h 562360"/>
                <a:gd name="connsiteX36" fmla="*/ 558489 w 934281"/>
                <a:gd name="connsiteY36" fmla="*/ 400384 h 562360"/>
                <a:gd name="connsiteX37" fmla="*/ 573389 w 934281"/>
                <a:gd name="connsiteY37" fmla="*/ 397878 h 562360"/>
                <a:gd name="connsiteX38" fmla="*/ 98665 w 934281"/>
                <a:gd name="connsiteY38" fmla="*/ 392528 h 562360"/>
                <a:gd name="connsiteX39" fmla="*/ 104943 w 934281"/>
                <a:gd name="connsiteY39" fmla="*/ 398621 h 562360"/>
                <a:gd name="connsiteX40" fmla="*/ 114005 w 934281"/>
                <a:gd name="connsiteY40" fmla="*/ 419605 h 562360"/>
                <a:gd name="connsiteX41" fmla="*/ 108043 w 934281"/>
                <a:gd name="connsiteY41" fmla="*/ 434631 h 562360"/>
                <a:gd name="connsiteX42" fmla="*/ 61128 w 934281"/>
                <a:gd name="connsiteY42" fmla="*/ 454891 h 562360"/>
                <a:gd name="connsiteX43" fmla="*/ 46102 w 934281"/>
                <a:gd name="connsiteY43" fmla="*/ 448928 h 562360"/>
                <a:gd name="connsiteX44" fmla="*/ 37040 w 934281"/>
                <a:gd name="connsiteY44" fmla="*/ 427944 h 562360"/>
                <a:gd name="connsiteX45" fmla="*/ 43003 w 934281"/>
                <a:gd name="connsiteY45" fmla="*/ 412918 h 562360"/>
                <a:gd name="connsiteX46" fmla="*/ 89917 w 934281"/>
                <a:gd name="connsiteY46" fmla="*/ 392659 h 562360"/>
                <a:gd name="connsiteX47" fmla="*/ 98665 w 934281"/>
                <a:gd name="connsiteY47" fmla="*/ 392528 h 562360"/>
                <a:gd name="connsiteX48" fmla="*/ 457712 w 934281"/>
                <a:gd name="connsiteY48" fmla="*/ 339730 h 562360"/>
                <a:gd name="connsiteX49" fmla="*/ 464791 w 934281"/>
                <a:gd name="connsiteY49" fmla="*/ 346599 h 562360"/>
                <a:gd name="connsiteX50" fmla="*/ 475008 w 934281"/>
                <a:gd name="connsiteY50" fmla="*/ 370258 h 562360"/>
                <a:gd name="connsiteX51" fmla="*/ 468285 w 934281"/>
                <a:gd name="connsiteY51" fmla="*/ 387199 h 562360"/>
                <a:gd name="connsiteX52" fmla="*/ 424046 w 934281"/>
                <a:gd name="connsiteY52" fmla="*/ 406303 h 562360"/>
                <a:gd name="connsiteX53" fmla="*/ 407105 w 934281"/>
                <a:gd name="connsiteY53" fmla="*/ 399581 h 562360"/>
                <a:gd name="connsiteX54" fmla="*/ 396888 w 934281"/>
                <a:gd name="connsiteY54" fmla="*/ 375923 h 562360"/>
                <a:gd name="connsiteX55" fmla="*/ 403610 w 934281"/>
                <a:gd name="connsiteY55" fmla="*/ 358981 h 562360"/>
                <a:gd name="connsiteX56" fmla="*/ 447850 w 934281"/>
                <a:gd name="connsiteY56" fmla="*/ 339877 h 562360"/>
                <a:gd name="connsiteX57" fmla="*/ 457712 w 934281"/>
                <a:gd name="connsiteY57" fmla="*/ 339730 h 562360"/>
                <a:gd name="connsiteX58" fmla="*/ 743797 w 934281"/>
                <a:gd name="connsiteY58" fmla="*/ 329609 h 562360"/>
                <a:gd name="connsiteX59" fmla="*/ 796995 w 934281"/>
                <a:gd name="connsiteY59" fmla="*/ 342627 h 562360"/>
                <a:gd name="connsiteX60" fmla="*/ 809224 w 934281"/>
                <a:gd name="connsiteY60" fmla="*/ 362781 h 562360"/>
                <a:gd name="connsiteX61" fmla="*/ 801301 w 934281"/>
                <a:gd name="connsiteY61" fmla="*/ 395161 h 562360"/>
                <a:gd name="connsiteX62" fmla="*/ 781146 w 934281"/>
                <a:gd name="connsiteY62" fmla="*/ 407391 h 562360"/>
                <a:gd name="connsiteX63" fmla="*/ 727949 w 934281"/>
                <a:gd name="connsiteY63" fmla="*/ 394373 h 562360"/>
                <a:gd name="connsiteX64" fmla="*/ 715719 w 934281"/>
                <a:gd name="connsiteY64" fmla="*/ 374218 h 562360"/>
                <a:gd name="connsiteX65" fmla="*/ 723643 w 934281"/>
                <a:gd name="connsiteY65" fmla="*/ 341839 h 562360"/>
                <a:gd name="connsiteX66" fmla="*/ 743797 w 934281"/>
                <a:gd name="connsiteY66" fmla="*/ 329609 h 562360"/>
                <a:gd name="connsiteX67" fmla="*/ 263088 w 934281"/>
                <a:gd name="connsiteY67" fmla="*/ 314806 h 562360"/>
                <a:gd name="connsiteX68" fmla="*/ 270189 w 934281"/>
                <a:gd name="connsiteY68" fmla="*/ 320120 h 562360"/>
                <a:gd name="connsiteX69" fmla="*/ 282014 w 934281"/>
                <a:gd name="connsiteY69" fmla="*/ 340049 h 562360"/>
                <a:gd name="connsiteX70" fmla="*/ 277963 w 934281"/>
                <a:gd name="connsiteY70" fmla="*/ 355928 h 562360"/>
                <a:gd name="connsiteX71" fmla="*/ 253565 w 934281"/>
                <a:gd name="connsiteY71" fmla="*/ 370406 h 562360"/>
                <a:gd name="connsiteX72" fmla="*/ 237686 w 934281"/>
                <a:gd name="connsiteY72" fmla="*/ 366354 h 562360"/>
                <a:gd name="connsiteX73" fmla="*/ 225860 w 934281"/>
                <a:gd name="connsiteY73" fmla="*/ 346426 h 562360"/>
                <a:gd name="connsiteX74" fmla="*/ 229912 w 934281"/>
                <a:gd name="connsiteY74" fmla="*/ 330547 h 562360"/>
                <a:gd name="connsiteX75" fmla="*/ 254309 w 934281"/>
                <a:gd name="connsiteY75" fmla="*/ 316069 h 562360"/>
                <a:gd name="connsiteX76" fmla="*/ 263088 w 934281"/>
                <a:gd name="connsiteY76" fmla="*/ 314806 h 562360"/>
                <a:gd name="connsiteX77" fmla="*/ 575121 w 934281"/>
                <a:gd name="connsiteY77" fmla="*/ 270242 h 562360"/>
                <a:gd name="connsiteX78" fmla="*/ 613943 w 934281"/>
                <a:gd name="connsiteY78" fmla="*/ 274612 h 562360"/>
                <a:gd name="connsiteX79" fmla="*/ 626117 w 934281"/>
                <a:gd name="connsiteY79" fmla="*/ 289873 h 562360"/>
                <a:gd name="connsiteX80" fmla="*/ 623029 w 934281"/>
                <a:gd name="connsiteY80" fmla="*/ 317304 h 562360"/>
                <a:gd name="connsiteX81" fmla="*/ 607768 w 934281"/>
                <a:gd name="connsiteY81" fmla="*/ 329477 h 562360"/>
                <a:gd name="connsiteX82" fmla="*/ 568946 w 934281"/>
                <a:gd name="connsiteY82" fmla="*/ 325108 h 562360"/>
                <a:gd name="connsiteX83" fmla="*/ 556773 w 934281"/>
                <a:gd name="connsiteY83" fmla="*/ 309847 h 562360"/>
                <a:gd name="connsiteX84" fmla="*/ 559860 w 934281"/>
                <a:gd name="connsiteY84" fmla="*/ 282416 h 562360"/>
                <a:gd name="connsiteX85" fmla="*/ 575121 w 934281"/>
                <a:gd name="connsiteY85" fmla="*/ 270242 h 562360"/>
                <a:gd name="connsiteX86" fmla="*/ 146138 w 934281"/>
                <a:gd name="connsiteY86" fmla="*/ 263916 h 562360"/>
                <a:gd name="connsiteX87" fmla="*/ 153217 w 934281"/>
                <a:gd name="connsiteY87" fmla="*/ 270785 h 562360"/>
                <a:gd name="connsiteX88" fmla="*/ 163434 w 934281"/>
                <a:gd name="connsiteY88" fmla="*/ 294444 h 562360"/>
                <a:gd name="connsiteX89" fmla="*/ 156711 w 934281"/>
                <a:gd name="connsiteY89" fmla="*/ 311385 h 562360"/>
                <a:gd name="connsiteX90" fmla="*/ 112472 w 934281"/>
                <a:gd name="connsiteY90" fmla="*/ 330489 h 562360"/>
                <a:gd name="connsiteX91" fmla="*/ 95531 w 934281"/>
                <a:gd name="connsiteY91" fmla="*/ 323767 h 562360"/>
                <a:gd name="connsiteX92" fmla="*/ 85314 w 934281"/>
                <a:gd name="connsiteY92" fmla="*/ 300109 h 562360"/>
                <a:gd name="connsiteX93" fmla="*/ 92036 w 934281"/>
                <a:gd name="connsiteY93" fmla="*/ 283167 h 562360"/>
                <a:gd name="connsiteX94" fmla="*/ 136276 w 934281"/>
                <a:gd name="connsiteY94" fmla="*/ 264063 h 562360"/>
                <a:gd name="connsiteX95" fmla="*/ 146138 w 934281"/>
                <a:gd name="connsiteY95" fmla="*/ 263916 h 562360"/>
                <a:gd name="connsiteX96" fmla="*/ 904462 w 934281"/>
                <a:gd name="connsiteY96" fmla="*/ 217023 h 562360"/>
                <a:gd name="connsiteX97" fmla="*/ 923861 w 934281"/>
                <a:gd name="connsiteY97" fmla="*/ 226781 h 562360"/>
                <a:gd name="connsiteX98" fmla="*/ 933501 w 934281"/>
                <a:gd name="connsiteY98" fmla="*/ 255934 h 562360"/>
                <a:gd name="connsiteX99" fmla="*/ 923743 w 934281"/>
                <a:gd name="connsiteY99" fmla="*/ 275333 h 562360"/>
                <a:gd name="connsiteX100" fmla="*/ 846369 w 934281"/>
                <a:gd name="connsiteY100" fmla="*/ 300918 h 562360"/>
                <a:gd name="connsiteX101" fmla="*/ 826970 w 934281"/>
                <a:gd name="connsiteY101" fmla="*/ 291160 h 562360"/>
                <a:gd name="connsiteX102" fmla="*/ 817330 w 934281"/>
                <a:gd name="connsiteY102" fmla="*/ 262006 h 562360"/>
                <a:gd name="connsiteX103" fmla="*/ 827088 w 934281"/>
                <a:gd name="connsiteY103" fmla="*/ 242607 h 562360"/>
                <a:gd name="connsiteX104" fmla="*/ 368375 w 934281"/>
                <a:gd name="connsiteY104" fmla="*/ 192634 h 562360"/>
                <a:gd name="connsiteX105" fmla="*/ 413618 w 934281"/>
                <a:gd name="connsiteY105" fmla="*/ 192634 h 562360"/>
                <a:gd name="connsiteX106" fmla="*/ 435050 w 934281"/>
                <a:gd name="connsiteY106" fmla="*/ 214066 h 562360"/>
                <a:gd name="connsiteX107" fmla="*/ 435050 w 934281"/>
                <a:gd name="connsiteY107" fmla="*/ 237877 h 562360"/>
                <a:gd name="connsiteX108" fmla="*/ 413618 w 934281"/>
                <a:gd name="connsiteY108" fmla="*/ 259309 h 562360"/>
                <a:gd name="connsiteX109" fmla="*/ 368375 w 934281"/>
                <a:gd name="connsiteY109" fmla="*/ 259309 h 562360"/>
                <a:gd name="connsiteX110" fmla="*/ 346943 w 934281"/>
                <a:gd name="connsiteY110" fmla="*/ 237877 h 562360"/>
                <a:gd name="connsiteX111" fmla="*/ 346943 w 934281"/>
                <a:gd name="connsiteY111" fmla="*/ 214066 h 562360"/>
                <a:gd name="connsiteX112" fmla="*/ 368375 w 934281"/>
                <a:gd name="connsiteY112" fmla="*/ 192634 h 562360"/>
                <a:gd name="connsiteX113" fmla="*/ 671502 w 934281"/>
                <a:gd name="connsiteY113" fmla="*/ 168821 h 562360"/>
                <a:gd name="connsiteX114" fmla="*/ 723095 w 934281"/>
                <a:gd name="connsiteY114" fmla="*/ 168821 h 562360"/>
                <a:gd name="connsiteX115" fmla="*/ 741352 w 934281"/>
                <a:gd name="connsiteY115" fmla="*/ 187078 h 562360"/>
                <a:gd name="connsiteX116" fmla="*/ 741352 w 934281"/>
                <a:gd name="connsiteY116" fmla="*/ 217239 h 562360"/>
                <a:gd name="connsiteX117" fmla="*/ 723095 w 934281"/>
                <a:gd name="connsiteY117" fmla="*/ 235496 h 562360"/>
                <a:gd name="connsiteX118" fmla="*/ 671502 w 934281"/>
                <a:gd name="connsiteY118" fmla="*/ 235496 h 562360"/>
                <a:gd name="connsiteX119" fmla="*/ 653245 w 934281"/>
                <a:gd name="connsiteY119" fmla="*/ 217239 h 562360"/>
                <a:gd name="connsiteX120" fmla="*/ 653245 w 934281"/>
                <a:gd name="connsiteY120" fmla="*/ 187078 h 562360"/>
                <a:gd name="connsiteX121" fmla="*/ 671502 w 934281"/>
                <a:gd name="connsiteY121" fmla="*/ 168821 h 562360"/>
                <a:gd name="connsiteX122" fmla="*/ 243305 w 934281"/>
                <a:gd name="connsiteY122" fmla="*/ 151199 h 562360"/>
                <a:gd name="connsiteX123" fmla="*/ 263171 w 934281"/>
                <a:gd name="connsiteY123" fmla="*/ 166537 h 562360"/>
                <a:gd name="connsiteX124" fmla="*/ 265687 w 934281"/>
                <a:gd name="connsiteY124" fmla="*/ 186095 h 562360"/>
                <a:gd name="connsiteX125" fmla="*/ 250348 w 934281"/>
                <a:gd name="connsiteY125" fmla="*/ 205960 h 562360"/>
                <a:gd name="connsiteX126" fmla="*/ 219422 w 934281"/>
                <a:gd name="connsiteY126" fmla="*/ 209938 h 562360"/>
                <a:gd name="connsiteX127" fmla="*/ 199556 w 934281"/>
                <a:gd name="connsiteY127" fmla="*/ 194600 h 562360"/>
                <a:gd name="connsiteX128" fmla="*/ 197041 w 934281"/>
                <a:gd name="connsiteY128" fmla="*/ 175043 h 562360"/>
                <a:gd name="connsiteX129" fmla="*/ 212379 w 934281"/>
                <a:gd name="connsiteY129" fmla="*/ 155177 h 562360"/>
                <a:gd name="connsiteX130" fmla="*/ 22753 w 934281"/>
                <a:gd name="connsiteY130" fmla="*/ 147132 h 562360"/>
                <a:gd name="connsiteX131" fmla="*/ 85269 w 934281"/>
                <a:gd name="connsiteY131" fmla="*/ 163938 h 562360"/>
                <a:gd name="connsiteX132" fmla="*/ 95646 w 934281"/>
                <a:gd name="connsiteY132" fmla="*/ 181946 h 562360"/>
                <a:gd name="connsiteX133" fmla="*/ 91407 w 934281"/>
                <a:gd name="connsiteY133" fmla="*/ 197713 h 562360"/>
                <a:gd name="connsiteX134" fmla="*/ 73400 w 934281"/>
                <a:gd name="connsiteY134" fmla="*/ 208090 h 562360"/>
                <a:gd name="connsiteX135" fmla="*/ 10884 w 934281"/>
                <a:gd name="connsiteY135" fmla="*/ 191284 h 562360"/>
                <a:gd name="connsiteX136" fmla="*/ 507 w 934281"/>
                <a:gd name="connsiteY136" fmla="*/ 173277 h 562360"/>
                <a:gd name="connsiteX137" fmla="*/ 4745 w 934281"/>
                <a:gd name="connsiteY137" fmla="*/ 157509 h 562360"/>
                <a:gd name="connsiteX138" fmla="*/ 22753 w 934281"/>
                <a:gd name="connsiteY138" fmla="*/ 147132 h 562360"/>
                <a:gd name="connsiteX139" fmla="*/ 544758 w 934281"/>
                <a:gd name="connsiteY139" fmla="*/ 103783 h 562360"/>
                <a:gd name="connsiteX140" fmla="*/ 561681 w 934281"/>
                <a:gd name="connsiteY140" fmla="*/ 116849 h 562360"/>
                <a:gd name="connsiteX141" fmla="*/ 564867 w 934281"/>
                <a:gd name="connsiteY141" fmla="*/ 141621 h 562360"/>
                <a:gd name="connsiteX142" fmla="*/ 551801 w 934281"/>
                <a:gd name="connsiteY142" fmla="*/ 158544 h 562360"/>
                <a:gd name="connsiteX143" fmla="*/ 515660 w 934281"/>
                <a:gd name="connsiteY143" fmla="*/ 163192 h 562360"/>
                <a:gd name="connsiteX144" fmla="*/ 498737 w 934281"/>
                <a:gd name="connsiteY144" fmla="*/ 150126 h 562360"/>
                <a:gd name="connsiteX145" fmla="*/ 495551 w 934281"/>
                <a:gd name="connsiteY145" fmla="*/ 125354 h 562360"/>
                <a:gd name="connsiteX146" fmla="*/ 508617 w 934281"/>
                <a:gd name="connsiteY146" fmla="*/ 108431 h 562360"/>
                <a:gd name="connsiteX147" fmla="*/ 339890 w 934281"/>
                <a:gd name="connsiteY147" fmla="*/ 44847 h 562360"/>
                <a:gd name="connsiteX148" fmla="*/ 417902 w 934281"/>
                <a:gd name="connsiteY148" fmla="*/ 54194 h 562360"/>
                <a:gd name="connsiteX149" fmla="*/ 432599 w 934281"/>
                <a:gd name="connsiteY149" fmla="*/ 72892 h 562360"/>
                <a:gd name="connsiteX150" fmla="*/ 429294 w 934281"/>
                <a:gd name="connsiteY150" fmla="*/ 100477 h 562360"/>
                <a:gd name="connsiteX151" fmla="*/ 410596 w 934281"/>
                <a:gd name="connsiteY151" fmla="*/ 115174 h 562360"/>
                <a:gd name="connsiteX152" fmla="*/ 332584 w 934281"/>
                <a:gd name="connsiteY152" fmla="*/ 105827 h 562360"/>
                <a:gd name="connsiteX153" fmla="*/ 317887 w 934281"/>
                <a:gd name="connsiteY153" fmla="*/ 87129 h 562360"/>
                <a:gd name="connsiteX154" fmla="*/ 321192 w 934281"/>
                <a:gd name="connsiteY154" fmla="*/ 59545 h 562360"/>
                <a:gd name="connsiteX155" fmla="*/ 339890 w 934281"/>
                <a:gd name="connsiteY155" fmla="*/ 44847 h 562360"/>
                <a:gd name="connsiteX156" fmla="*/ 843090 w 934281"/>
                <a:gd name="connsiteY156" fmla="*/ 38146 h 562360"/>
                <a:gd name="connsiteX157" fmla="*/ 853575 w 934281"/>
                <a:gd name="connsiteY157" fmla="*/ 45612 h 562360"/>
                <a:gd name="connsiteX158" fmla="*/ 868317 w 934281"/>
                <a:gd name="connsiteY158" fmla="*/ 69160 h 562360"/>
                <a:gd name="connsiteX159" fmla="*/ 862986 w 934281"/>
                <a:gd name="connsiteY159" fmla="*/ 92338 h 562360"/>
                <a:gd name="connsiteX160" fmla="*/ 796389 w 934281"/>
                <a:gd name="connsiteY160" fmla="*/ 134029 h 562360"/>
                <a:gd name="connsiteX161" fmla="*/ 773212 w 934281"/>
                <a:gd name="connsiteY161" fmla="*/ 128698 h 562360"/>
                <a:gd name="connsiteX162" fmla="*/ 758470 w 934281"/>
                <a:gd name="connsiteY162" fmla="*/ 105150 h 562360"/>
                <a:gd name="connsiteX163" fmla="*/ 763801 w 934281"/>
                <a:gd name="connsiteY163" fmla="*/ 81972 h 562360"/>
                <a:gd name="connsiteX164" fmla="*/ 830397 w 934281"/>
                <a:gd name="connsiteY164" fmla="*/ 40281 h 562360"/>
                <a:gd name="connsiteX165" fmla="*/ 843090 w 934281"/>
                <a:gd name="connsiteY165" fmla="*/ 38146 h 562360"/>
                <a:gd name="connsiteX166" fmla="*/ 187167 w 934281"/>
                <a:gd name="connsiteY166" fmla="*/ 21553 h 562360"/>
                <a:gd name="connsiteX167" fmla="*/ 207282 w 934281"/>
                <a:gd name="connsiteY167" fmla="*/ 31172 h 562360"/>
                <a:gd name="connsiteX168" fmla="*/ 213112 w 934281"/>
                <a:gd name="connsiteY168" fmla="*/ 47690 h 562360"/>
                <a:gd name="connsiteX169" fmla="*/ 203493 w 934281"/>
                <a:gd name="connsiteY169" fmla="*/ 67805 h 562360"/>
                <a:gd name="connsiteX170" fmla="*/ 149609 w 934281"/>
                <a:gd name="connsiteY170" fmla="*/ 86825 h 562360"/>
                <a:gd name="connsiteX171" fmla="*/ 129495 w 934281"/>
                <a:gd name="connsiteY171" fmla="*/ 77205 h 562360"/>
                <a:gd name="connsiteX172" fmla="*/ 123664 w 934281"/>
                <a:gd name="connsiteY172" fmla="*/ 60687 h 562360"/>
                <a:gd name="connsiteX173" fmla="*/ 133283 w 934281"/>
                <a:gd name="connsiteY173" fmla="*/ 40572 h 562360"/>
                <a:gd name="connsiteX174" fmla="*/ 617145 w 934281"/>
                <a:gd name="connsiteY174" fmla="*/ 360 h 562360"/>
                <a:gd name="connsiteX175" fmla="*/ 672992 w 934281"/>
                <a:gd name="connsiteY175" fmla="*/ 12456 h 562360"/>
                <a:gd name="connsiteX176" fmla="*/ 685064 w 934281"/>
                <a:gd name="connsiteY176" fmla="*/ 31201 h 562360"/>
                <a:gd name="connsiteX177" fmla="*/ 681356 w 934281"/>
                <a:gd name="connsiteY177" fmla="*/ 48322 h 562360"/>
                <a:gd name="connsiteX178" fmla="*/ 662610 w 934281"/>
                <a:gd name="connsiteY178" fmla="*/ 60393 h 562360"/>
                <a:gd name="connsiteX179" fmla="*/ 606763 w 934281"/>
                <a:gd name="connsiteY179" fmla="*/ 48298 h 562360"/>
                <a:gd name="connsiteX180" fmla="*/ 594691 w 934281"/>
                <a:gd name="connsiteY180" fmla="*/ 29552 h 562360"/>
                <a:gd name="connsiteX181" fmla="*/ 598399 w 934281"/>
                <a:gd name="connsiteY181" fmla="*/ 12432 h 562360"/>
                <a:gd name="connsiteX182" fmla="*/ 617145 w 934281"/>
                <a:gd name="connsiteY182" fmla="*/ 360 h 562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</a:cxnLst>
              <a:rect l="l" t="t" r="r" b="b"/>
              <a:pathLst>
                <a:path w="934281" h="562360">
                  <a:moveTo>
                    <a:pt x="374452" y="500297"/>
                  </a:moveTo>
                  <a:lnTo>
                    <a:pt x="421999" y="519024"/>
                  </a:lnTo>
                  <a:cubicBezTo>
                    <a:pt x="427873" y="521337"/>
                    <a:pt x="430760" y="527975"/>
                    <a:pt x="428446" y="533848"/>
                  </a:cubicBezTo>
                  <a:lnTo>
                    <a:pt x="420070" y="555115"/>
                  </a:lnTo>
                  <a:cubicBezTo>
                    <a:pt x="417757" y="560989"/>
                    <a:pt x="411119" y="563876"/>
                    <a:pt x="405245" y="561562"/>
                  </a:cubicBezTo>
                  <a:lnTo>
                    <a:pt x="357698" y="542836"/>
                  </a:lnTo>
                  <a:cubicBezTo>
                    <a:pt x="351824" y="540522"/>
                    <a:pt x="348938" y="533885"/>
                    <a:pt x="351251" y="528011"/>
                  </a:cubicBezTo>
                  <a:lnTo>
                    <a:pt x="359627" y="506744"/>
                  </a:lnTo>
                  <a:cubicBezTo>
                    <a:pt x="361941" y="500870"/>
                    <a:pt x="368578" y="497984"/>
                    <a:pt x="374452" y="500297"/>
                  </a:cubicBezTo>
                  <a:close/>
                  <a:moveTo>
                    <a:pt x="701440" y="451040"/>
                  </a:moveTo>
                  <a:lnTo>
                    <a:pt x="771607" y="459446"/>
                  </a:lnTo>
                  <a:cubicBezTo>
                    <a:pt x="778806" y="460309"/>
                    <a:pt x="783944" y="466846"/>
                    <a:pt x="783082" y="474045"/>
                  </a:cubicBezTo>
                  <a:lnTo>
                    <a:pt x="780501" y="495581"/>
                  </a:lnTo>
                  <a:cubicBezTo>
                    <a:pt x="779639" y="502781"/>
                    <a:pt x="773102" y="507918"/>
                    <a:pt x="765903" y="507056"/>
                  </a:cubicBezTo>
                  <a:lnTo>
                    <a:pt x="695736" y="498649"/>
                  </a:lnTo>
                  <a:cubicBezTo>
                    <a:pt x="688536" y="497787"/>
                    <a:pt x="683398" y="491250"/>
                    <a:pt x="684261" y="484050"/>
                  </a:cubicBezTo>
                  <a:lnTo>
                    <a:pt x="686841" y="462514"/>
                  </a:lnTo>
                  <a:cubicBezTo>
                    <a:pt x="687704" y="455315"/>
                    <a:pt x="694240" y="450177"/>
                    <a:pt x="701440" y="451040"/>
                  </a:cubicBezTo>
                  <a:close/>
                  <a:moveTo>
                    <a:pt x="254483" y="416604"/>
                  </a:moveTo>
                  <a:cubicBezTo>
                    <a:pt x="257728" y="416008"/>
                    <a:pt x="261200" y="416651"/>
                    <a:pt x="264130" y="418672"/>
                  </a:cubicBezTo>
                  <a:lnTo>
                    <a:pt x="285349" y="433307"/>
                  </a:lnTo>
                  <a:cubicBezTo>
                    <a:pt x="291209" y="437349"/>
                    <a:pt x="292683" y="445377"/>
                    <a:pt x="288641" y="451237"/>
                  </a:cubicBezTo>
                  <a:lnTo>
                    <a:pt x="254026" y="501421"/>
                  </a:lnTo>
                  <a:cubicBezTo>
                    <a:pt x="249984" y="507281"/>
                    <a:pt x="241957" y="508755"/>
                    <a:pt x="236097" y="504713"/>
                  </a:cubicBezTo>
                  <a:lnTo>
                    <a:pt x="214878" y="490077"/>
                  </a:lnTo>
                  <a:cubicBezTo>
                    <a:pt x="209018" y="486035"/>
                    <a:pt x="207544" y="478008"/>
                    <a:pt x="211586" y="472148"/>
                  </a:cubicBezTo>
                  <a:lnTo>
                    <a:pt x="246200" y="421964"/>
                  </a:lnTo>
                  <a:cubicBezTo>
                    <a:pt x="248221" y="419033"/>
                    <a:pt x="251239" y="417200"/>
                    <a:pt x="254483" y="416604"/>
                  </a:cubicBezTo>
                  <a:close/>
                  <a:moveTo>
                    <a:pt x="573389" y="397878"/>
                  </a:moveTo>
                  <a:cubicBezTo>
                    <a:pt x="578313" y="399011"/>
                    <a:pt x="582805" y="402022"/>
                    <a:pt x="585698" y="406642"/>
                  </a:cubicBezTo>
                  <a:lnTo>
                    <a:pt x="597335" y="425232"/>
                  </a:lnTo>
                  <a:cubicBezTo>
                    <a:pt x="603120" y="434474"/>
                    <a:pt x="600319" y="446656"/>
                    <a:pt x="591077" y="452441"/>
                  </a:cubicBezTo>
                  <a:lnTo>
                    <a:pt x="529439" y="491028"/>
                  </a:lnTo>
                  <a:cubicBezTo>
                    <a:pt x="520198" y="496813"/>
                    <a:pt x="508015" y="494012"/>
                    <a:pt x="502230" y="484770"/>
                  </a:cubicBezTo>
                  <a:lnTo>
                    <a:pt x="490592" y="466180"/>
                  </a:lnTo>
                  <a:cubicBezTo>
                    <a:pt x="484807" y="456939"/>
                    <a:pt x="487609" y="444757"/>
                    <a:pt x="496850" y="438971"/>
                  </a:cubicBezTo>
                  <a:lnTo>
                    <a:pt x="558489" y="400384"/>
                  </a:lnTo>
                  <a:cubicBezTo>
                    <a:pt x="563109" y="397492"/>
                    <a:pt x="568465" y="396746"/>
                    <a:pt x="573389" y="397878"/>
                  </a:cubicBezTo>
                  <a:close/>
                  <a:moveTo>
                    <a:pt x="98665" y="392528"/>
                  </a:moveTo>
                  <a:cubicBezTo>
                    <a:pt x="101384" y="393607"/>
                    <a:pt x="103692" y="395723"/>
                    <a:pt x="104943" y="398621"/>
                  </a:cubicBezTo>
                  <a:lnTo>
                    <a:pt x="114005" y="419605"/>
                  </a:lnTo>
                  <a:cubicBezTo>
                    <a:pt x="116508" y="425401"/>
                    <a:pt x="113838" y="432128"/>
                    <a:pt x="108043" y="434631"/>
                  </a:cubicBezTo>
                  <a:lnTo>
                    <a:pt x="61128" y="454891"/>
                  </a:lnTo>
                  <a:cubicBezTo>
                    <a:pt x="55333" y="457394"/>
                    <a:pt x="48605" y="454724"/>
                    <a:pt x="46102" y="448928"/>
                  </a:cubicBezTo>
                  <a:lnTo>
                    <a:pt x="37040" y="427944"/>
                  </a:lnTo>
                  <a:cubicBezTo>
                    <a:pt x="34538" y="422149"/>
                    <a:pt x="37207" y="415421"/>
                    <a:pt x="43003" y="412918"/>
                  </a:cubicBezTo>
                  <a:lnTo>
                    <a:pt x="89917" y="392659"/>
                  </a:lnTo>
                  <a:cubicBezTo>
                    <a:pt x="92815" y="391407"/>
                    <a:pt x="95946" y="391449"/>
                    <a:pt x="98665" y="392528"/>
                  </a:cubicBezTo>
                  <a:close/>
                  <a:moveTo>
                    <a:pt x="457712" y="339730"/>
                  </a:moveTo>
                  <a:cubicBezTo>
                    <a:pt x="460778" y="340946"/>
                    <a:pt x="463380" y="343332"/>
                    <a:pt x="464791" y="346599"/>
                  </a:cubicBezTo>
                  <a:lnTo>
                    <a:pt x="475008" y="370258"/>
                  </a:lnTo>
                  <a:cubicBezTo>
                    <a:pt x="477830" y="376792"/>
                    <a:pt x="474820" y="384377"/>
                    <a:pt x="468285" y="387199"/>
                  </a:cubicBezTo>
                  <a:lnTo>
                    <a:pt x="424046" y="406303"/>
                  </a:lnTo>
                  <a:cubicBezTo>
                    <a:pt x="417511" y="409125"/>
                    <a:pt x="409927" y="406116"/>
                    <a:pt x="407105" y="399581"/>
                  </a:cubicBezTo>
                  <a:lnTo>
                    <a:pt x="396888" y="375923"/>
                  </a:lnTo>
                  <a:cubicBezTo>
                    <a:pt x="394066" y="369388"/>
                    <a:pt x="397076" y="361803"/>
                    <a:pt x="403610" y="358981"/>
                  </a:cubicBezTo>
                  <a:lnTo>
                    <a:pt x="447850" y="339877"/>
                  </a:lnTo>
                  <a:cubicBezTo>
                    <a:pt x="451117" y="338466"/>
                    <a:pt x="454647" y="338513"/>
                    <a:pt x="457712" y="339730"/>
                  </a:cubicBezTo>
                  <a:close/>
                  <a:moveTo>
                    <a:pt x="743797" y="329609"/>
                  </a:moveTo>
                  <a:lnTo>
                    <a:pt x="796995" y="342627"/>
                  </a:lnTo>
                  <a:cubicBezTo>
                    <a:pt x="805938" y="344815"/>
                    <a:pt x="811413" y="353838"/>
                    <a:pt x="809224" y="362781"/>
                  </a:cubicBezTo>
                  <a:lnTo>
                    <a:pt x="801301" y="395161"/>
                  </a:lnTo>
                  <a:cubicBezTo>
                    <a:pt x="799113" y="404104"/>
                    <a:pt x="790090" y="409579"/>
                    <a:pt x="781146" y="407391"/>
                  </a:cubicBezTo>
                  <a:lnTo>
                    <a:pt x="727949" y="394373"/>
                  </a:lnTo>
                  <a:cubicBezTo>
                    <a:pt x="719006" y="392185"/>
                    <a:pt x="713531" y="383162"/>
                    <a:pt x="715719" y="374218"/>
                  </a:cubicBezTo>
                  <a:lnTo>
                    <a:pt x="723643" y="341839"/>
                  </a:lnTo>
                  <a:cubicBezTo>
                    <a:pt x="725831" y="332896"/>
                    <a:pt x="734854" y="327420"/>
                    <a:pt x="743797" y="329609"/>
                  </a:cubicBezTo>
                  <a:close/>
                  <a:moveTo>
                    <a:pt x="263088" y="314806"/>
                  </a:moveTo>
                  <a:cubicBezTo>
                    <a:pt x="265962" y="315539"/>
                    <a:pt x="268556" y="317369"/>
                    <a:pt x="270189" y="320120"/>
                  </a:cubicBezTo>
                  <a:lnTo>
                    <a:pt x="282014" y="340049"/>
                  </a:lnTo>
                  <a:cubicBezTo>
                    <a:pt x="285281" y="345553"/>
                    <a:pt x="283467" y="352662"/>
                    <a:pt x="277963" y="355928"/>
                  </a:cubicBezTo>
                  <a:lnTo>
                    <a:pt x="253565" y="370406"/>
                  </a:lnTo>
                  <a:cubicBezTo>
                    <a:pt x="248061" y="373672"/>
                    <a:pt x="240952" y="371858"/>
                    <a:pt x="237686" y="366354"/>
                  </a:cubicBezTo>
                  <a:lnTo>
                    <a:pt x="225860" y="346426"/>
                  </a:lnTo>
                  <a:cubicBezTo>
                    <a:pt x="222594" y="340922"/>
                    <a:pt x="224408" y="333813"/>
                    <a:pt x="229912" y="330547"/>
                  </a:cubicBezTo>
                  <a:lnTo>
                    <a:pt x="254309" y="316069"/>
                  </a:lnTo>
                  <a:cubicBezTo>
                    <a:pt x="257061" y="314436"/>
                    <a:pt x="260215" y="314073"/>
                    <a:pt x="263088" y="314806"/>
                  </a:cubicBezTo>
                  <a:close/>
                  <a:moveTo>
                    <a:pt x="575121" y="270242"/>
                  </a:moveTo>
                  <a:lnTo>
                    <a:pt x="613943" y="274612"/>
                  </a:lnTo>
                  <a:cubicBezTo>
                    <a:pt x="621519" y="275464"/>
                    <a:pt x="626969" y="282297"/>
                    <a:pt x="626117" y="289873"/>
                  </a:cubicBezTo>
                  <a:lnTo>
                    <a:pt x="623029" y="317304"/>
                  </a:lnTo>
                  <a:cubicBezTo>
                    <a:pt x="622177" y="324880"/>
                    <a:pt x="615344" y="330330"/>
                    <a:pt x="607768" y="329477"/>
                  </a:cubicBezTo>
                  <a:lnTo>
                    <a:pt x="568946" y="325108"/>
                  </a:lnTo>
                  <a:cubicBezTo>
                    <a:pt x="561370" y="324255"/>
                    <a:pt x="555920" y="317423"/>
                    <a:pt x="556773" y="309847"/>
                  </a:cubicBezTo>
                  <a:lnTo>
                    <a:pt x="559860" y="282416"/>
                  </a:lnTo>
                  <a:cubicBezTo>
                    <a:pt x="560713" y="274840"/>
                    <a:pt x="567545" y="269390"/>
                    <a:pt x="575121" y="270242"/>
                  </a:cubicBezTo>
                  <a:close/>
                  <a:moveTo>
                    <a:pt x="146138" y="263916"/>
                  </a:moveTo>
                  <a:cubicBezTo>
                    <a:pt x="149204" y="265132"/>
                    <a:pt x="151806" y="267518"/>
                    <a:pt x="153217" y="270785"/>
                  </a:cubicBezTo>
                  <a:lnTo>
                    <a:pt x="163434" y="294444"/>
                  </a:lnTo>
                  <a:cubicBezTo>
                    <a:pt x="166256" y="300978"/>
                    <a:pt x="163246" y="308563"/>
                    <a:pt x="156711" y="311385"/>
                  </a:cubicBezTo>
                  <a:lnTo>
                    <a:pt x="112472" y="330489"/>
                  </a:lnTo>
                  <a:cubicBezTo>
                    <a:pt x="105937" y="333311"/>
                    <a:pt x="98353" y="330302"/>
                    <a:pt x="95531" y="323767"/>
                  </a:cubicBezTo>
                  <a:lnTo>
                    <a:pt x="85314" y="300109"/>
                  </a:lnTo>
                  <a:cubicBezTo>
                    <a:pt x="82492" y="293574"/>
                    <a:pt x="85502" y="285989"/>
                    <a:pt x="92036" y="283167"/>
                  </a:cubicBezTo>
                  <a:lnTo>
                    <a:pt x="136276" y="264063"/>
                  </a:lnTo>
                  <a:cubicBezTo>
                    <a:pt x="139543" y="262652"/>
                    <a:pt x="143073" y="262699"/>
                    <a:pt x="146138" y="263916"/>
                  </a:cubicBezTo>
                  <a:close/>
                  <a:moveTo>
                    <a:pt x="904462" y="217023"/>
                  </a:moveTo>
                  <a:cubicBezTo>
                    <a:pt x="912513" y="214360"/>
                    <a:pt x="921199" y="218729"/>
                    <a:pt x="923861" y="226781"/>
                  </a:cubicBezTo>
                  <a:lnTo>
                    <a:pt x="933501" y="255934"/>
                  </a:lnTo>
                  <a:cubicBezTo>
                    <a:pt x="936163" y="263985"/>
                    <a:pt x="931794" y="272671"/>
                    <a:pt x="923743" y="275333"/>
                  </a:cubicBezTo>
                  <a:lnTo>
                    <a:pt x="846369" y="300918"/>
                  </a:lnTo>
                  <a:cubicBezTo>
                    <a:pt x="838318" y="303580"/>
                    <a:pt x="829632" y="299211"/>
                    <a:pt x="826970" y="291160"/>
                  </a:cubicBezTo>
                  <a:lnTo>
                    <a:pt x="817330" y="262006"/>
                  </a:lnTo>
                  <a:cubicBezTo>
                    <a:pt x="814667" y="253955"/>
                    <a:pt x="819037" y="245269"/>
                    <a:pt x="827088" y="242607"/>
                  </a:cubicBezTo>
                  <a:close/>
                  <a:moveTo>
                    <a:pt x="368375" y="192634"/>
                  </a:moveTo>
                  <a:lnTo>
                    <a:pt x="413618" y="192634"/>
                  </a:lnTo>
                  <a:cubicBezTo>
                    <a:pt x="425455" y="192634"/>
                    <a:pt x="435050" y="202229"/>
                    <a:pt x="435050" y="214066"/>
                  </a:cubicBezTo>
                  <a:lnTo>
                    <a:pt x="435050" y="237877"/>
                  </a:lnTo>
                  <a:cubicBezTo>
                    <a:pt x="435050" y="249714"/>
                    <a:pt x="425455" y="259309"/>
                    <a:pt x="413618" y="259309"/>
                  </a:cubicBezTo>
                  <a:lnTo>
                    <a:pt x="368375" y="259309"/>
                  </a:lnTo>
                  <a:cubicBezTo>
                    <a:pt x="356538" y="259309"/>
                    <a:pt x="346943" y="249714"/>
                    <a:pt x="346943" y="237877"/>
                  </a:cubicBezTo>
                  <a:lnTo>
                    <a:pt x="346943" y="214066"/>
                  </a:lnTo>
                  <a:cubicBezTo>
                    <a:pt x="346943" y="202229"/>
                    <a:pt x="356538" y="192634"/>
                    <a:pt x="368375" y="192634"/>
                  </a:cubicBezTo>
                  <a:close/>
                  <a:moveTo>
                    <a:pt x="671502" y="168821"/>
                  </a:moveTo>
                  <a:lnTo>
                    <a:pt x="723095" y="168821"/>
                  </a:lnTo>
                  <a:cubicBezTo>
                    <a:pt x="733178" y="168821"/>
                    <a:pt x="741352" y="176995"/>
                    <a:pt x="741352" y="187078"/>
                  </a:cubicBezTo>
                  <a:lnTo>
                    <a:pt x="741352" y="217239"/>
                  </a:lnTo>
                  <a:cubicBezTo>
                    <a:pt x="741352" y="227322"/>
                    <a:pt x="733178" y="235496"/>
                    <a:pt x="723095" y="235496"/>
                  </a:cubicBezTo>
                  <a:lnTo>
                    <a:pt x="671502" y="235496"/>
                  </a:lnTo>
                  <a:cubicBezTo>
                    <a:pt x="661419" y="235496"/>
                    <a:pt x="653245" y="227322"/>
                    <a:pt x="653245" y="217239"/>
                  </a:cubicBezTo>
                  <a:lnTo>
                    <a:pt x="653245" y="187078"/>
                  </a:lnTo>
                  <a:cubicBezTo>
                    <a:pt x="653245" y="176995"/>
                    <a:pt x="661419" y="168821"/>
                    <a:pt x="671502" y="168821"/>
                  </a:cubicBezTo>
                  <a:close/>
                  <a:moveTo>
                    <a:pt x="243305" y="151199"/>
                  </a:moveTo>
                  <a:cubicBezTo>
                    <a:pt x="253026" y="149949"/>
                    <a:pt x="261921" y="156816"/>
                    <a:pt x="263171" y="166537"/>
                  </a:cubicBezTo>
                  <a:lnTo>
                    <a:pt x="265687" y="186095"/>
                  </a:lnTo>
                  <a:cubicBezTo>
                    <a:pt x="266937" y="195815"/>
                    <a:pt x="260069" y="204710"/>
                    <a:pt x="250348" y="205960"/>
                  </a:cubicBezTo>
                  <a:lnTo>
                    <a:pt x="219422" y="209938"/>
                  </a:lnTo>
                  <a:cubicBezTo>
                    <a:pt x="209701" y="211188"/>
                    <a:pt x="200807" y="204321"/>
                    <a:pt x="199556" y="194600"/>
                  </a:cubicBezTo>
                  <a:lnTo>
                    <a:pt x="197041" y="175043"/>
                  </a:lnTo>
                  <a:cubicBezTo>
                    <a:pt x="195791" y="165322"/>
                    <a:pt x="202658" y="156427"/>
                    <a:pt x="212379" y="155177"/>
                  </a:cubicBezTo>
                  <a:close/>
                  <a:moveTo>
                    <a:pt x="22753" y="147132"/>
                  </a:moveTo>
                  <a:lnTo>
                    <a:pt x="85269" y="163938"/>
                  </a:lnTo>
                  <a:cubicBezTo>
                    <a:pt x="93107" y="166045"/>
                    <a:pt x="97753" y="174108"/>
                    <a:pt x="95646" y="181946"/>
                  </a:cubicBezTo>
                  <a:lnTo>
                    <a:pt x="91407" y="197713"/>
                  </a:lnTo>
                  <a:cubicBezTo>
                    <a:pt x="89300" y="205551"/>
                    <a:pt x="81238" y="210197"/>
                    <a:pt x="73400" y="208090"/>
                  </a:cubicBezTo>
                  <a:lnTo>
                    <a:pt x="10884" y="191284"/>
                  </a:lnTo>
                  <a:cubicBezTo>
                    <a:pt x="3046" y="189177"/>
                    <a:pt x="-1600" y="181114"/>
                    <a:pt x="507" y="173277"/>
                  </a:cubicBezTo>
                  <a:lnTo>
                    <a:pt x="4745" y="157509"/>
                  </a:lnTo>
                  <a:cubicBezTo>
                    <a:pt x="6852" y="149671"/>
                    <a:pt x="14915" y="145025"/>
                    <a:pt x="22753" y="147132"/>
                  </a:cubicBezTo>
                  <a:close/>
                  <a:moveTo>
                    <a:pt x="544758" y="103783"/>
                  </a:moveTo>
                  <a:cubicBezTo>
                    <a:pt x="553039" y="102718"/>
                    <a:pt x="560616" y="108568"/>
                    <a:pt x="561681" y="116849"/>
                  </a:cubicBezTo>
                  <a:lnTo>
                    <a:pt x="564867" y="141621"/>
                  </a:lnTo>
                  <a:cubicBezTo>
                    <a:pt x="565932" y="149901"/>
                    <a:pt x="560082" y="157479"/>
                    <a:pt x="551801" y="158544"/>
                  </a:cubicBezTo>
                  <a:lnTo>
                    <a:pt x="515660" y="163192"/>
                  </a:lnTo>
                  <a:cubicBezTo>
                    <a:pt x="507379" y="164257"/>
                    <a:pt x="499802" y="158407"/>
                    <a:pt x="498737" y="150126"/>
                  </a:cubicBezTo>
                  <a:lnTo>
                    <a:pt x="495551" y="125354"/>
                  </a:lnTo>
                  <a:cubicBezTo>
                    <a:pt x="494486" y="117073"/>
                    <a:pt x="500336" y="109496"/>
                    <a:pt x="508617" y="108431"/>
                  </a:cubicBezTo>
                  <a:close/>
                  <a:moveTo>
                    <a:pt x="339890" y="44847"/>
                  </a:moveTo>
                  <a:lnTo>
                    <a:pt x="417902" y="54194"/>
                  </a:lnTo>
                  <a:cubicBezTo>
                    <a:pt x="427124" y="55299"/>
                    <a:pt x="433704" y="63670"/>
                    <a:pt x="432599" y="72892"/>
                  </a:cubicBezTo>
                  <a:lnTo>
                    <a:pt x="429294" y="100477"/>
                  </a:lnTo>
                  <a:cubicBezTo>
                    <a:pt x="428189" y="109699"/>
                    <a:pt x="419818" y="116279"/>
                    <a:pt x="410596" y="115174"/>
                  </a:cubicBezTo>
                  <a:lnTo>
                    <a:pt x="332584" y="105827"/>
                  </a:lnTo>
                  <a:cubicBezTo>
                    <a:pt x="323362" y="104722"/>
                    <a:pt x="316782" y="96351"/>
                    <a:pt x="317887" y="87129"/>
                  </a:cubicBezTo>
                  <a:lnTo>
                    <a:pt x="321192" y="59545"/>
                  </a:lnTo>
                  <a:cubicBezTo>
                    <a:pt x="322296" y="50322"/>
                    <a:pt x="330668" y="43743"/>
                    <a:pt x="339890" y="44847"/>
                  </a:cubicBezTo>
                  <a:close/>
                  <a:moveTo>
                    <a:pt x="843090" y="38146"/>
                  </a:moveTo>
                  <a:cubicBezTo>
                    <a:pt x="847285" y="39111"/>
                    <a:pt x="851111" y="41676"/>
                    <a:pt x="853575" y="45612"/>
                  </a:cubicBezTo>
                  <a:lnTo>
                    <a:pt x="868317" y="69160"/>
                  </a:lnTo>
                  <a:cubicBezTo>
                    <a:pt x="873245" y="77033"/>
                    <a:pt x="870858" y="87409"/>
                    <a:pt x="862986" y="92338"/>
                  </a:cubicBezTo>
                  <a:lnTo>
                    <a:pt x="796389" y="134029"/>
                  </a:lnTo>
                  <a:cubicBezTo>
                    <a:pt x="788517" y="138957"/>
                    <a:pt x="778140" y="136570"/>
                    <a:pt x="773212" y="128698"/>
                  </a:cubicBezTo>
                  <a:lnTo>
                    <a:pt x="758470" y="105150"/>
                  </a:lnTo>
                  <a:cubicBezTo>
                    <a:pt x="753541" y="97277"/>
                    <a:pt x="755928" y="86900"/>
                    <a:pt x="763801" y="81972"/>
                  </a:cubicBezTo>
                  <a:lnTo>
                    <a:pt x="830397" y="40281"/>
                  </a:lnTo>
                  <a:cubicBezTo>
                    <a:pt x="834334" y="37817"/>
                    <a:pt x="838896" y="37181"/>
                    <a:pt x="843090" y="38146"/>
                  </a:cubicBezTo>
                  <a:close/>
                  <a:moveTo>
                    <a:pt x="187167" y="21553"/>
                  </a:moveTo>
                  <a:cubicBezTo>
                    <a:pt x="195378" y="18655"/>
                    <a:pt x="204384" y="22962"/>
                    <a:pt x="207282" y="31172"/>
                  </a:cubicBezTo>
                  <a:lnTo>
                    <a:pt x="213112" y="47690"/>
                  </a:lnTo>
                  <a:cubicBezTo>
                    <a:pt x="216011" y="55901"/>
                    <a:pt x="211704" y="64907"/>
                    <a:pt x="203493" y="67805"/>
                  </a:cubicBezTo>
                  <a:lnTo>
                    <a:pt x="149609" y="86825"/>
                  </a:lnTo>
                  <a:cubicBezTo>
                    <a:pt x="141399" y="89723"/>
                    <a:pt x="132393" y="85416"/>
                    <a:pt x="129495" y="77205"/>
                  </a:cubicBezTo>
                  <a:lnTo>
                    <a:pt x="123664" y="60687"/>
                  </a:lnTo>
                  <a:cubicBezTo>
                    <a:pt x="120766" y="52477"/>
                    <a:pt x="125073" y="43471"/>
                    <a:pt x="133283" y="40572"/>
                  </a:cubicBezTo>
                  <a:close/>
                  <a:moveTo>
                    <a:pt x="617145" y="360"/>
                  </a:moveTo>
                  <a:lnTo>
                    <a:pt x="672992" y="12456"/>
                  </a:lnTo>
                  <a:cubicBezTo>
                    <a:pt x="681502" y="14299"/>
                    <a:pt x="686907" y="22692"/>
                    <a:pt x="685064" y="31201"/>
                  </a:cubicBezTo>
                  <a:lnTo>
                    <a:pt x="681356" y="48322"/>
                  </a:lnTo>
                  <a:cubicBezTo>
                    <a:pt x="679513" y="56831"/>
                    <a:pt x="671120" y="62236"/>
                    <a:pt x="662610" y="60393"/>
                  </a:cubicBezTo>
                  <a:lnTo>
                    <a:pt x="606763" y="48298"/>
                  </a:lnTo>
                  <a:cubicBezTo>
                    <a:pt x="598253" y="46455"/>
                    <a:pt x="592848" y="38062"/>
                    <a:pt x="594691" y="29552"/>
                  </a:cubicBezTo>
                  <a:lnTo>
                    <a:pt x="598399" y="12432"/>
                  </a:lnTo>
                  <a:cubicBezTo>
                    <a:pt x="600242" y="3922"/>
                    <a:pt x="608635" y="-1483"/>
                    <a:pt x="617145" y="360"/>
                  </a:cubicBezTo>
                  <a:close/>
                </a:path>
              </a:pathLst>
            </a:custGeom>
            <a:pattFill prst="dkUpDiag">
              <a:fgClr>
                <a:srgbClr val="003300"/>
              </a:fgClr>
              <a:bgClr>
                <a:srgbClr val="008000"/>
              </a:bgClr>
            </a:pattFill>
            <a:ln w="12700" cap="flat" cmpd="sng" algn="ctr">
              <a:solidFill>
                <a:srgbClr val="0033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56" name="フリーフォーム: 図形 955">
              <a:extLst>
                <a:ext uri="{FF2B5EF4-FFF2-40B4-BE49-F238E27FC236}">
                  <a16:creationId xmlns:a16="http://schemas.microsoft.com/office/drawing/2014/main" id="{CE777E13-ECA6-4172-9F93-E2E1E63DB964}"/>
                </a:ext>
              </a:extLst>
            </p:cNvPr>
            <p:cNvSpPr/>
            <p:nvPr/>
          </p:nvSpPr>
          <p:spPr>
            <a:xfrm rot="10800000">
              <a:off x="4638002" y="5208948"/>
              <a:ext cx="753148" cy="453334"/>
            </a:xfrm>
            <a:custGeom>
              <a:avLst/>
              <a:gdLst>
                <a:gd name="connsiteX0" fmla="*/ 374452 w 934281"/>
                <a:gd name="connsiteY0" fmla="*/ 500297 h 562360"/>
                <a:gd name="connsiteX1" fmla="*/ 421999 w 934281"/>
                <a:gd name="connsiteY1" fmla="*/ 519024 h 562360"/>
                <a:gd name="connsiteX2" fmla="*/ 428446 w 934281"/>
                <a:gd name="connsiteY2" fmla="*/ 533848 h 562360"/>
                <a:gd name="connsiteX3" fmla="*/ 420070 w 934281"/>
                <a:gd name="connsiteY3" fmla="*/ 555115 h 562360"/>
                <a:gd name="connsiteX4" fmla="*/ 405245 w 934281"/>
                <a:gd name="connsiteY4" fmla="*/ 561562 h 562360"/>
                <a:gd name="connsiteX5" fmla="*/ 357698 w 934281"/>
                <a:gd name="connsiteY5" fmla="*/ 542836 h 562360"/>
                <a:gd name="connsiteX6" fmla="*/ 351251 w 934281"/>
                <a:gd name="connsiteY6" fmla="*/ 528011 h 562360"/>
                <a:gd name="connsiteX7" fmla="*/ 359627 w 934281"/>
                <a:gd name="connsiteY7" fmla="*/ 506744 h 562360"/>
                <a:gd name="connsiteX8" fmla="*/ 374452 w 934281"/>
                <a:gd name="connsiteY8" fmla="*/ 500297 h 562360"/>
                <a:gd name="connsiteX9" fmla="*/ 701440 w 934281"/>
                <a:gd name="connsiteY9" fmla="*/ 451040 h 562360"/>
                <a:gd name="connsiteX10" fmla="*/ 771607 w 934281"/>
                <a:gd name="connsiteY10" fmla="*/ 459446 h 562360"/>
                <a:gd name="connsiteX11" fmla="*/ 783082 w 934281"/>
                <a:gd name="connsiteY11" fmla="*/ 474045 h 562360"/>
                <a:gd name="connsiteX12" fmla="*/ 780501 w 934281"/>
                <a:gd name="connsiteY12" fmla="*/ 495581 h 562360"/>
                <a:gd name="connsiteX13" fmla="*/ 765903 w 934281"/>
                <a:gd name="connsiteY13" fmla="*/ 507056 h 562360"/>
                <a:gd name="connsiteX14" fmla="*/ 695736 w 934281"/>
                <a:gd name="connsiteY14" fmla="*/ 498649 h 562360"/>
                <a:gd name="connsiteX15" fmla="*/ 684261 w 934281"/>
                <a:gd name="connsiteY15" fmla="*/ 484050 h 562360"/>
                <a:gd name="connsiteX16" fmla="*/ 686841 w 934281"/>
                <a:gd name="connsiteY16" fmla="*/ 462514 h 562360"/>
                <a:gd name="connsiteX17" fmla="*/ 701440 w 934281"/>
                <a:gd name="connsiteY17" fmla="*/ 451040 h 562360"/>
                <a:gd name="connsiteX18" fmla="*/ 254483 w 934281"/>
                <a:gd name="connsiteY18" fmla="*/ 416604 h 562360"/>
                <a:gd name="connsiteX19" fmla="*/ 264130 w 934281"/>
                <a:gd name="connsiteY19" fmla="*/ 418672 h 562360"/>
                <a:gd name="connsiteX20" fmla="*/ 285349 w 934281"/>
                <a:gd name="connsiteY20" fmla="*/ 433307 h 562360"/>
                <a:gd name="connsiteX21" fmla="*/ 288641 w 934281"/>
                <a:gd name="connsiteY21" fmla="*/ 451237 h 562360"/>
                <a:gd name="connsiteX22" fmla="*/ 254026 w 934281"/>
                <a:gd name="connsiteY22" fmla="*/ 501421 h 562360"/>
                <a:gd name="connsiteX23" fmla="*/ 236097 w 934281"/>
                <a:gd name="connsiteY23" fmla="*/ 504713 h 562360"/>
                <a:gd name="connsiteX24" fmla="*/ 214878 w 934281"/>
                <a:gd name="connsiteY24" fmla="*/ 490077 h 562360"/>
                <a:gd name="connsiteX25" fmla="*/ 211586 w 934281"/>
                <a:gd name="connsiteY25" fmla="*/ 472148 h 562360"/>
                <a:gd name="connsiteX26" fmla="*/ 246200 w 934281"/>
                <a:gd name="connsiteY26" fmla="*/ 421964 h 562360"/>
                <a:gd name="connsiteX27" fmla="*/ 254483 w 934281"/>
                <a:gd name="connsiteY27" fmla="*/ 416604 h 562360"/>
                <a:gd name="connsiteX28" fmla="*/ 573389 w 934281"/>
                <a:gd name="connsiteY28" fmla="*/ 397878 h 562360"/>
                <a:gd name="connsiteX29" fmla="*/ 585698 w 934281"/>
                <a:gd name="connsiteY29" fmla="*/ 406642 h 562360"/>
                <a:gd name="connsiteX30" fmla="*/ 597335 w 934281"/>
                <a:gd name="connsiteY30" fmla="*/ 425232 h 562360"/>
                <a:gd name="connsiteX31" fmla="*/ 591077 w 934281"/>
                <a:gd name="connsiteY31" fmla="*/ 452441 h 562360"/>
                <a:gd name="connsiteX32" fmla="*/ 529439 w 934281"/>
                <a:gd name="connsiteY32" fmla="*/ 491028 h 562360"/>
                <a:gd name="connsiteX33" fmla="*/ 502230 w 934281"/>
                <a:gd name="connsiteY33" fmla="*/ 484770 h 562360"/>
                <a:gd name="connsiteX34" fmla="*/ 490592 w 934281"/>
                <a:gd name="connsiteY34" fmla="*/ 466180 h 562360"/>
                <a:gd name="connsiteX35" fmla="*/ 496850 w 934281"/>
                <a:gd name="connsiteY35" fmla="*/ 438971 h 562360"/>
                <a:gd name="connsiteX36" fmla="*/ 558489 w 934281"/>
                <a:gd name="connsiteY36" fmla="*/ 400384 h 562360"/>
                <a:gd name="connsiteX37" fmla="*/ 573389 w 934281"/>
                <a:gd name="connsiteY37" fmla="*/ 397878 h 562360"/>
                <a:gd name="connsiteX38" fmla="*/ 98665 w 934281"/>
                <a:gd name="connsiteY38" fmla="*/ 392528 h 562360"/>
                <a:gd name="connsiteX39" fmla="*/ 104943 w 934281"/>
                <a:gd name="connsiteY39" fmla="*/ 398621 h 562360"/>
                <a:gd name="connsiteX40" fmla="*/ 114005 w 934281"/>
                <a:gd name="connsiteY40" fmla="*/ 419605 h 562360"/>
                <a:gd name="connsiteX41" fmla="*/ 108043 w 934281"/>
                <a:gd name="connsiteY41" fmla="*/ 434631 h 562360"/>
                <a:gd name="connsiteX42" fmla="*/ 61128 w 934281"/>
                <a:gd name="connsiteY42" fmla="*/ 454891 h 562360"/>
                <a:gd name="connsiteX43" fmla="*/ 46102 w 934281"/>
                <a:gd name="connsiteY43" fmla="*/ 448928 h 562360"/>
                <a:gd name="connsiteX44" fmla="*/ 37040 w 934281"/>
                <a:gd name="connsiteY44" fmla="*/ 427944 h 562360"/>
                <a:gd name="connsiteX45" fmla="*/ 43003 w 934281"/>
                <a:gd name="connsiteY45" fmla="*/ 412918 h 562360"/>
                <a:gd name="connsiteX46" fmla="*/ 89917 w 934281"/>
                <a:gd name="connsiteY46" fmla="*/ 392659 h 562360"/>
                <a:gd name="connsiteX47" fmla="*/ 98665 w 934281"/>
                <a:gd name="connsiteY47" fmla="*/ 392528 h 562360"/>
                <a:gd name="connsiteX48" fmla="*/ 457712 w 934281"/>
                <a:gd name="connsiteY48" fmla="*/ 339730 h 562360"/>
                <a:gd name="connsiteX49" fmla="*/ 464791 w 934281"/>
                <a:gd name="connsiteY49" fmla="*/ 346599 h 562360"/>
                <a:gd name="connsiteX50" fmla="*/ 475008 w 934281"/>
                <a:gd name="connsiteY50" fmla="*/ 370258 h 562360"/>
                <a:gd name="connsiteX51" fmla="*/ 468285 w 934281"/>
                <a:gd name="connsiteY51" fmla="*/ 387199 h 562360"/>
                <a:gd name="connsiteX52" fmla="*/ 424046 w 934281"/>
                <a:gd name="connsiteY52" fmla="*/ 406303 h 562360"/>
                <a:gd name="connsiteX53" fmla="*/ 407105 w 934281"/>
                <a:gd name="connsiteY53" fmla="*/ 399581 h 562360"/>
                <a:gd name="connsiteX54" fmla="*/ 396888 w 934281"/>
                <a:gd name="connsiteY54" fmla="*/ 375923 h 562360"/>
                <a:gd name="connsiteX55" fmla="*/ 403610 w 934281"/>
                <a:gd name="connsiteY55" fmla="*/ 358981 h 562360"/>
                <a:gd name="connsiteX56" fmla="*/ 447850 w 934281"/>
                <a:gd name="connsiteY56" fmla="*/ 339877 h 562360"/>
                <a:gd name="connsiteX57" fmla="*/ 457712 w 934281"/>
                <a:gd name="connsiteY57" fmla="*/ 339730 h 562360"/>
                <a:gd name="connsiteX58" fmla="*/ 743797 w 934281"/>
                <a:gd name="connsiteY58" fmla="*/ 329609 h 562360"/>
                <a:gd name="connsiteX59" fmla="*/ 796995 w 934281"/>
                <a:gd name="connsiteY59" fmla="*/ 342627 h 562360"/>
                <a:gd name="connsiteX60" fmla="*/ 809224 w 934281"/>
                <a:gd name="connsiteY60" fmla="*/ 362781 h 562360"/>
                <a:gd name="connsiteX61" fmla="*/ 801301 w 934281"/>
                <a:gd name="connsiteY61" fmla="*/ 395161 h 562360"/>
                <a:gd name="connsiteX62" fmla="*/ 781146 w 934281"/>
                <a:gd name="connsiteY62" fmla="*/ 407391 h 562360"/>
                <a:gd name="connsiteX63" fmla="*/ 727949 w 934281"/>
                <a:gd name="connsiteY63" fmla="*/ 394373 h 562360"/>
                <a:gd name="connsiteX64" fmla="*/ 715719 w 934281"/>
                <a:gd name="connsiteY64" fmla="*/ 374218 h 562360"/>
                <a:gd name="connsiteX65" fmla="*/ 723643 w 934281"/>
                <a:gd name="connsiteY65" fmla="*/ 341839 h 562360"/>
                <a:gd name="connsiteX66" fmla="*/ 743797 w 934281"/>
                <a:gd name="connsiteY66" fmla="*/ 329609 h 562360"/>
                <a:gd name="connsiteX67" fmla="*/ 263088 w 934281"/>
                <a:gd name="connsiteY67" fmla="*/ 314806 h 562360"/>
                <a:gd name="connsiteX68" fmla="*/ 270189 w 934281"/>
                <a:gd name="connsiteY68" fmla="*/ 320120 h 562360"/>
                <a:gd name="connsiteX69" fmla="*/ 282014 w 934281"/>
                <a:gd name="connsiteY69" fmla="*/ 340049 h 562360"/>
                <a:gd name="connsiteX70" fmla="*/ 277963 w 934281"/>
                <a:gd name="connsiteY70" fmla="*/ 355928 h 562360"/>
                <a:gd name="connsiteX71" fmla="*/ 253565 w 934281"/>
                <a:gd name="connsiteY71" fmla="*/ 370406 h 562360"/>
                <a:gd name="connsiteX72" fmla="*/ 237686 w 934281"/>
                <a:gd name="connsiteY72" fmla="*/ 366354 h 562360"/>
                <a:gd name="connsiteX73" fmla="*/ 225860 w 934281"/>
                <a:gd name="connsiteY73" fmla="*/ 346426 h 562360"/>
                <a:gd name="connsiteX74" fmla="*/ 229912 w 934281"/>
                <a:gd name="connsiteY74" fmla="*/ 330547 h 562360"/>
                <a:gd name="connsiteX75" fmla="*/ 254309 w 934281"/>
                <a:gd name="connsiteY75" fmla="*/ 316069 h 562360"/>
                <a:gd name="connsiteX76" fmla="*/ 263088 w 934281"/>
                <a:gd name="connsiteY76" fmla="*/ 314806 h 562360"/>
                <a:gd name="connsiteX77" fmla="*/ 575121 w 934281"/>
                <a:gd name="connsiteY77" fmla="*/ 270242 h 562360"/>
                <a:gd name="connsiteX78" fmla="*/ 613943 w 934281"/>
                <a:gd name="connsiteY78" fmla="*/ 274612 h 562360"/>
                <a:gd name="connsiteX79" fmla="*/ 626117 w 934281"/>
                <a:gd name="connsiteY79" fmla="*/ 289873 h 562360"/>
                <a:gd name="connsiteX80" fmla="*/ 623029 w 934281"/>
                <a:gd name="connsiteY80" fmla="*/ 317304 h 562360"/>
                <a:gd name="connsiteX81" fmla="*/ 607768 w 934281"/>
                <a:gd name="connsiteY81" fmla="*/ 329477 h 562360"/>
                <a:gd name="connsiteX82" fmla="*/ 568946 w 934281"/>
                <a:gd name="connsiteY82" fmla="*/ 325108 h 562360"/>
                <a:gd name="connsiteX83" fmla="*/ 556773 w 934281"/>
                <a:gd name="connsiteY83" fmla="*/ 309847 h 562360"/>
                <a:gd name="connsiteX84" fmla="*/ 559860 w 934281"/>
                <a:gd name="connsiteY84" fmla="*/ 282416 h 562360"/>
                <a:gd name="connsiteX85" fmla="*/ 575121 w 934281"/>
                <a:gd name="connsiteY85" fmla="*/ 270242 h 562360"/>
                <a:gd name="connsiteX86" fmla="*/ 146138 w 934281"/>
                <a:gd name="connsiteY86" fmla="*/ 263916 h 562360"/>
                <a:gd name="connsiteX87" fmla="*/ 153217 w 934281"/>
                <a:gd name="connsiteY87" fmla="*/ 270785 h 562360"/>
                <a:gd name="connsiteX88" fmla="*/ 163434 w 934281"/>
                <a:gd name="connsiteY88" fmla="*/ 294444 h 562360"/>
                <a:gd name="connsiteX89" fmla="*/ 156711 w 934281"/>
                <a:gd name="connsiteY89" fmla="*/ 311385 h 562360"/>
                <a:gd name="connsiteX90" fmla="*/ 112472 w 934281"/>
                <a:gd name="connsiteY90" fmla="*/ 330489 h 562360"/>
                <a:gd name="connsiteX91" fmla="*/ 95531 w 934281"/>
                <a:gd name="connsiteY91" fmla="*/ 323767 h 562360"/>
                <a:gd name="connsiteX92" fmla="*/ 85314 w 934281"/>
                <a:gd name="connsiteY92" fmla="*/ 300109 h 562360"/>
                <a:gd name="connsiteX93" fmla="*/ 92036 w 934281"/>
                <a:gd name="connsiteY93" fmla="*/ 283167 h 562360"/>
                <a:gd name="connsiteX94" fmla="*/ 136276 w 934281"/>
                <a:gd name="connsiteY94" fmla="*/ 264063 h 562360"/>
                <a:gd name="connsiteX95" fmla="*/ 146138 w 934281"/>
                <a:gd name="connsiteY95" fmla="*/ 263916 h 562360"/>
                <a:gd name="connsiteX96" fmla="*/ 904462 w 934281"/>
                <a:gd name="connsiteY96" fmla="*/ 217023 h 562360"/>
                <a:gd name="connsiteX97" fmla="*/ 923861 w 934281"/>
                <a:gd name="connsiteY97" fmla="*/ 226781 h 562360"/>
                <a:gd name="connsiteX98" fmla="*/ 933501 w 934281"/>
                <a:gd name="connsiteY98" fmla="*/ 255934 h 562360"/>
                <a:gd name="connsiteX99" fmla="*/ 923743 w 934281"/>
                <a:gd name="connsiteY99" fmla="*/ 275333 h 562360"/>
                <a:gd name="connsiteX100" fmla="*/ 846369 w 934281"/>
                <a:gd name="connsiteY100" fmla="*/ 300918 h 562360"/>
                <a:gd name="connsiteX101" fmla="*/ 826970 w 934281"/>
                <a:gd name="connsiteY101" fmla="*/ 291160 h 562360"/>
                <a:gd name="connsiteX102" fmla="*/ 817330 w 934281"/>
                <a:gd name="connsiteY102" fmla="*/ 262006 h 562360"/>
                <a:gd name="connsiteX103" fmla="*/ 827088 w 934281"/>
                <a:gd name="connsiteY103" fmla="*/ 242607 h 562360"/>
                <a:gd name="connsiteX104" fmla="*/ 368375 w 934281"/>
                <a:gd name="connsiteY104" fmla="*/ 192634 h 562360"/>
                <a:gd name="connsiteX105" fmla="*/ 413618 w 934281"/>
                <a:gd name="connsiteY105" fmla="*/ 192634 h 562360"/>
                <a:gd name="connsiteX106" fmla="*/ 435050 w 934281"/>
                <a:gd name="connsiteY106" fmla="*/ 214066 h 562360"/>
                <a:gd name="connsiteX107" fmla="*/ 435050 w 934281"/>
                <a:gd name="connsiteY107" fmla="*/ 237877 h 562360"/>
                <a:gd name="connsiteX108" fmla="*/ 413618 w 934281"/>
                <a:gd name="connsiteY108" fmla="*/ 259309 h 562360"/>
                <a:gd name="connsiteX109" fmla="*/ 368375 w 934281"/>
                <a:gd name="connsiteY109" fmla="*/ 259309 h 562360"/>
                <a:gd name="connsiteX110" fmla="*/ 346943 w 934281"/>
                <a:gd name="connsiteY110" fmla="*/ 237877 h 562360"/>
                <a:gd name="connsiteX111" fmla="*/ 346943 w 934281"/>
                <a:gd name="connsiteY111" fmla="*/ 214066 h 562360"/>
                <a:gd name="connsiteX112" fmla="*/ 368375 w 934281"/>
                <a:gd name="connsiteY112" fmla="*/ 192634 h 562360"/>
                <a:gd name="connsiteX113" fmla="*/ 671502 w 934281"/>
                <a:gd name="connsiteY113" fmla="*/ 168821 h 562360"/>
                <a:gd name="connsiteX114" fmla="*/ 723095 w 934281"/>
                <a:gd name="connsiteY114" fmla="*/ 168821 h 562360"/>
                <a:gd name="connsiteX115" fmla="*/ 741352 w 934281"/>
                <a:gd name="connsiteY115" fmla="*/ 187078 h 562360"/>
                <a:gd name="connsiteX116" fmla="*/ 741352 w 934281"/>
                <a:gd name="connsiteY116" fmla="*/ 217239 h 562360"/>
                <a:gd name="connsiteX117" fmla="*/ 723095 w 934281"/>
                <a:gd name="connsiteY117" fmla="*/ 235496 h 562360"/>
                <a:gd name="connsiteX118" fmla="*/ 671502 w 934281"/>
                <a:gd name="connsiteY118" fmla="*/ 235496 h 562360"/>
                <a:gd name="connsiteX119" fmla="*/ 653245 w 934281"/>
                <a:gd name="connsiteY119" fmla="*/ 217239 h 562360"/>
                <a:gd name="connsiteX120" fmla="*/ 653245 w 934281"/>
                <a:gd name="connsiteY120" fmla="*/ 187078 h 562360"/>
                <a:gd name="connsiteX121" fmla="*/ 671502 w 934281"/>
                <a:gd name="connsiteY121" fmla="*/ 168821 h 562360"/>
                <a:gd name="connsiteX122" fmla="*/ 243305 w 934281"/>
                <a:gd name="connsiteY122" fmla="*/ 151199 h 562360"/>
                <a:gd name="connsiteX123" fmla="*/ 263171 w 934281"/>
                <a:gd name="connsiteY123" fmla="*/ 166537 h 562360"/>
                <a:gd name="connsiteX124" fmla="*/ 265687 w 934281"/>
                <a:gd name="connsiteY124" fmla="*/ 186095 h 562360"/>
                <a:gd name="connsiteX125" fmla="*/ 250348 w 934281"/>
                <a:gd name="connsiteY125" fmla="*/ 205960 h 562360"/>
                <a:gd name="connsiteX126" fmla="*/ 219422 w 934281"/>
                <a:gd name="connsiteY126" fmla="*/ 209938 h 562360"/>
                <a:gd name="connsiteX127" fmla="*/ 199556 w 934281"/>
                <a:gd name="connsiteY127" fmla="*/ 194600 h 562360"/>
                <a:gd name="connsiteX128" fmla="*/ 197041 w 934281"/>
                <a:gd name="connsiteY128" fmla="*/ 175043 h 562360"/>
                <a:gd name="connsiteX129" fmla="*/ 212379 w 934281"/>
                <a:gd name="connsiteY129" fmla="*/ 155177 h 562360"/>
                <a:gd name="connsiteX130" fmla="*/ 22753 w 934281"/>
                <a:gd name="connsiteY130" fmla="*/ 147132 h 562360"/>
                <a:gd name="connsiteX131" fmla="*/ 85269 w 934281"/>
                <a:gd name="connsiteY131" fmla="*/ 163938 h 562360"/>
                <a:gd name="connsiteX132" fmla="*/ 95646 w 934281"/>
                <a:gd name="connsiteY132" fmla="*/ 181946 h 562360"/>
                <a:gd name="connsiteX133" fmla="*/ 91407 w 934281"/>
                <a:gd name="connsiteY133" fmla="*/ 197713 h 562360"/>
                <a:gd name="connsiteX134" fmla="*/ 73400 w 934281"/>
                <a:gd name="connsiteY134" fmla="*/ 208090 h 562360"/>
                <a:gd name="connsiteX135" fmla="*/ 10884 w 934281"/>
                <a:gd name="connsiteY135" fmla="*/ 191284 h 562360"/>
                <a:gd name="connsiteX136" fmla="*/ 507 w 934281"/>
                <a:gd name="connsiteY136" fmla="*/ 173277 h 562360"/>
                <a:gd name="connsiteX137" fmla="*/ 4745 w 934281"/>
                <a:gd name="connsiteY137" fmla="*/ 157509 h 562360"/>
                <a:gd name="connsiteX138" fmla="*/ 22753 w 934281"/>
                <a:gd name="connsiteY138" fmla="*/ 147132 h 562360"/>
                <a:gd name="connsiteX139" fmla="*/ 544758 w 934281"/>
                <a:gd name="connsiteY139" fmla="*/ 103783 h 562360"/>
                <a:gd name="connsiteX140" fmla="*/ 561681 w 934281"/>
                <a:gd name="connsiteY140" fmla="*/ 116849 h 562360"/>
                <a:gd name="connsiteX141" fmla="*/ 564867 w 934281"/>
                <a:gd name="connsiteY141" fmla="*/ 141621 h 562360"/>
                <a:gd name="connsiteX142" fmla="*/ 551801 w 934281"/>
                <a:gd name="connsiteY142" fmla="*/ 158544 h 562360"/>
                <a:gd name="connsiteX143" fmla="*/ 515660 w 934281"/>
                <a:gd name="connsiteY143" fmla="*/ 163192 h 562360"/>
                <a:gd name="connsiteX144" fmla="*/ 498737 w 934281"/>
                <a:gd name="connsiteY144" fmla="*/ 150126 h 562360"/>
                <a:gd name="connsiteX145" fmla="*/ 495551 w 934281"/>
                <a:gd name="connsiteY145" fmla="*/ 125354 h 562360"/>
                <a:gd name="connsiteX146" fmla="*/ 508617 w 934281"/>
                <a:gd name="connsiteY146" fmla="*/ 108431 h 562360"/>
                <a:gd name="connsiteX147" fmla="*/ 339890 w 934281"/>
                <a:gd name="connsiteY147" fmla="*/ 44847 h 562360"/>
                <a:gd name="connsiteX148" fmla="*/ 417902 w 934281"/>
                <a:gd name="connsiteY148" fmla="*/ 54194 h 562360"/>
                <a:gd name="connsiteX149" fmla="*/ 432599 w 934281"/>
                <a:gd name="connsiteY149" fmla="*/ 72892 h 562360"/>
                <a:gd name="connsiteX150" fmla="*/ 429294 w 934281"/>
                <a:gd name="connsiteY150" fmla="*/ 100477 h 562360"/>
                <a:gd name="connsiteX151" fmla="*/ 410596 w 934281"/>
                <a:gd name="connsiteY151" fmla="*/ 115174 h 562360"/>
                <a:gd name="connsiteX152" fmla="*/ 332584 w 934281"/>
                <a:gd name="connsiteY152" fmla="*/ 105827 h 562360"/>
                <a:gd name="connsiteX153" fmla="*/ 317887 w 934281"/>
                <a:gd name="connsiteY153" fmla="*/ 87129 h 562360"/>
                <a:gd name="connsiteX154" fmla="*/ 321192 w 934281"/>
                <a:gd name="connsiteY154" fmla="*/ 59545 h 562360"/>
                <a:gd name="connsiteX155" fmla="*/ 339890 w 934281"/>
                <a:gd name="connsiteY155" fmla="*/ 44847 h 562360"/>
                <a:gd name="connsiteX156" fmla="*/ 843090 w 934281"/>
                <a:gd name="connsiteY156" fmla="*/ 38146 h 562360"/>
                <a:gd name="connsiteX157" fmla="*/ 853575 w 934281"/>
                <a:gd name="connsiteY157" fmla="*/ 45612 h 562360"/>
                <a:gd name="connsiteX158" fmla="*/ 868317 w 934281"/>
                <a:gd name="connsiteY158" fmla="*/ 69160 h 562360"/>
                <a:gd name="connsiteX159" fmla="*/ 862986 w 934281"/>
                <a:gd name="connsiteY159" fmla="*/ 92338 h 562360"/>
                <a:gd name="connsiteX160" fmla="*/ 796389 w 934281"/>
                <a:gd name="connsiteY160" fmla="*/ 134029 h 562360"/>
                <a:gd name="connsiteX161" fmla="*/ 773212 w 934281"/>
                <a:gd name="connsiteY161" fmla="*/ 128698 h 562360"/>
                <a:gd name="connsiteX162" fmla="*/ 758470 w 934281"/>
                <a:gd name="connsiteY162" fmla="*/ 105150 h 562360"/>
                <a:gd name="connsiteX163" fmla="*/ 763801 w 934281"/>
                <a:gd name="connsiteY163" fmla="*/ 81972 h 562360"/>
                <a:gd name="connsiteX164" fmla="*/ 830397 w 934281"/>
                <a:gd name="connsiteY164" fmla="*/ 40281 h 562360"/>
                <a:gd name="connsiteX165" fmla="*/ 843090 w 934281"/>
                <a:gd name="connsiteY165" fmla="*/ 38146 h 562360"/>
                <a:gd name="connsiteX166" fmla="*/ 187167 w 934281"/>
                <a:gd name="connsiteY166" fmla="*/ 21553 h 562360"/>
                <a:gd name="connsiteX167" fmla="*/ 207282 w 934281"/>
                <a:gd name="connsiteY167" fmla="*/ 31172 h 562360"/>
                <a:gd name="connsiteX168" fmla="*/ 213112 w 934281"/>
                <a:gd name="connsiteY168" fmla="*/ 47690 h 562360"/>
                <a:gd name="connsiteX169" fmla="*/ 203493 w 934281"/>
                <a:gd name="connsiteY169" fmla="*/ 67805 h 562360"/>
                <a:gd name="connsiteX170" fmla="*/ 149609 w 934281"/>
                <a:gd name="connsiteY170" fmla="*/ 86825 h 562360"/>
                <a:gd name="connsiteX171" fmla="*/ 129495 w 934281"/>
                <a:gd name="connsiteY171" fmla="*/ 77205 h 562360"/>
                <a:gd name="connsiteX172" fmla="*/ 123664 w 934281"/>
                <a:gd name="connsiteY172" fmla="*/ 60687 h 562360"/>
                <a:gd name="connsiteX173" fmla="*/ 133283 w 934281"/>
                <a:gd name="connsiteY173" fmla="*/ 40572 h 562360"/>
                <a:gd name="connsiteX174" fmla="*/ 617145 w 934281"/>
                <a:gd name="connsiteY174" fmla="*/ 360 h 562360"/>
                <a:gd name="connsiteX175" fmla="*/ 672992 w 934281"/>
                <a:gd name="connsiteY175" fmla="*/ 12456 h 562360"/>
                <a:gd name="connsiteX176" fmla="*/ 685064 w 934281"/>
                <a:gd name="connsiteY176" fmla="*/ 31201 h 562360"/>
                <a:gd name="connsiteX177" fmla="*/ 681356 w 934281"/>
                <a:gd name="connsiteY177" fmla="*/ 48322 h 562360"/>
                <a:gd name="connsiteX178" fmla="*/ 662610 w 934281"/>
                <a:gd name="connsiteY178" fmla="*/ 60393 h 562360"/>
                <a:gd name="connsiteX179" fmla="*/ 606763 w 934281"/>
                <a:gd name="connsiteY179" fmla="*/ 48298 h 562360"/>
                <a:gd name="connsiteX180" fmla="*/ 594691 w 934281"/>
                <a:gd name="connsiteY180" fmla="*/ 29552 h 562360"/>
                <a:gd name="connsiteX181" fmla="*/ 598399 w 934281"/>
                <a:gd name="connsiteY181" fmla="*/ 12432 h 562360"/>
                <a:gd name="connsiteX182" fmla="*/ 617145 w 934281"/>
                <a:gd name="connsiteY182" fmla="*/ 360 h 562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</a:cxnLst>
              <a:rect l="l" t="t" r="r" b="b"/>
              <a:pathLst>
                <a:path w="934281" h="562360">
                  <a:moveTo>
                    <a:pt x="374452" y="500297"/>
                  </a:moveTo>
                  <a:lnTo>
                    <a:pt x="421999" y="519024"/>
                  </a:lnTo>
                  <a:cubicBezTo>
                    <a:pt x="427873" y="521337"/>
                    <a:pt x="430760" y="527975"/>
                    <a:pt x="428446" y="533848"/>
                  </a:cubicBezTo>
                  <a:lnTo>
                    <a:pt x="420070" y="555115"/>
                  </a:lnTo>
                  <a:cubicBezTo>
                    <a:pt x="417757" y="560989"/>
                    <a:pt x="411119" y="563876"/>
                    <a:pt x="405245" y="561562"/>
                  </a:cubicBezTo>
                  <a:lnTo>
                    <a:pt x="357698" y="542836"/>
                  </a:lnTo>
                  <a:cubicBezTo>
                    <a:pt x="351824" y="540522"/>
                    <a:pt x="348938" y="533885"/>
                    <a:pt x="351251" y="528011"/>
                  </a:cubicBezTo>
                  <a:lnTo>
                    <a:pt x="359627" y="506744"/>
                  </a:lnTo>
                  <a:cubicBezTo>
                    <a:pt x="361941" y="500870"/>
                    <a:pt x="368578" y="497984"/>
                    <a:pt x="374452" y="500297"/>
                  </a:cubicBezTo>
                  <a:close/>
                  <a:moveTo>
                    <a:pt x="701440" y="451040"/>
                  </a:moveTo>
                  <a:lnTo>
                    <a:pt x="771607" y="459446"/>
                  </a:lnTo>
                  <a:cubicBezTo>
                    <a:pt x="778806" y="460309"/>
                    <a:pt x="783944" y="466846"/>
                    <a:pt x="783082" y="474045"/>
                  </a:cubicBezTo>
                  <a:lnTo>
                    <a:pt x="780501" y="495581"/>
                  </a:lnTo>
                  <a:cubicBezTo>
                    <a:pt x="779639" y="502781"/>
                    <a:pt x="773102" y="507918"/>
                    <a:pt x="765903" y="507056"/>
                  </a:cubicBezTo>
                  <a:lnTo>
                    <a:pt x="695736" y="498649"/>
                  </a:lnTo>
                  <a:cubicBezTo>
                    <a:pt x="688536" y="497787"/>
                    <a:pt x="683398" y="491250"/>
                    <a:pt x="684261" y="484050"/>
                  </a:cubicBezTo>
                  <a:lnTo>
                    <a:pt x="686841" y="462514"/>
                  </a:lnTo>
                  <a:cubicBezTo>
                    <a:pt x="687704" y="455315"/>
                    <a:pt x="694240" y="450177"/>
                    <a:pt x="701440" y="451040"/>
                  </a:cubicBezTo>
                  <a:close/>
                  <a:moveTo>
                    <a:pt x="254483" y="416604"/>
                  </a:moveTo>
                  <a:cubicBezTo>
                    <a:pt x="257728" y="416008"/>
                    <a:pt x="261200" y="416651"/>
                    <a:pt x="264130" y="418672"/>
                  </a:cubicBezTo>
                  <a:lnTo>
                    <a:pt x="285349" y="433307"/>
                  </a:lnTo>
                  <a:cubicBezTo>
                    <a:pt x="291209" y="437349"/>
                    <a:pt x="292683" y="445377"/>
                    <a:pt x="288641" y="451237"/>
                  </a:cubicBezTo>
                  <a:lnTo>
                    <a:pt x="254026" y="501421"/>
                  </a:lnTo>
                  <a:cubicBezTo>
                    <a:pt x="249984" y="507281"/>
                    <a:pt x="241957" y="508755"/>
                    <a:pt x="236097" y="504713"/>
                  </a:cubicBezTo>
                  <a:lnTo>
                    <a:pt x="214878" y="490077"/>
                  </a:lnTo>
                  <a:cubicBezTo>
                    <a:pt x="209018" y="486035"/>
                    <a:pt x="207544" y="478008"/>
                    <a:pt x="211586" y="472148"/>
                  </a:cubicBezTo>
                  <a:lnTo>
                    <a:pt x="246200" y="421964"/>
                  </a:lnTo>
                  <a:cubicBezTo>
                    <a:pt x="248221" y="419033"/>
                    <a:pt x="251239" y="417200"/>
                    <a:pt x="254483" y="416604"/>
                  </a:cubicBezTo>
                  <a:close/>
                  <a:moveTo>
                    <a:pt x="573389" y="397878"/>
                  </a:moveTo>
                  <a:cubicBezTo>
                    <a:pt x="578313" y="399011"/>
                    <a:pt x="582805" y="402022"/>
                    <a:pt x="585698" y="406642"/>
                  </a:cubicBezTo>
                  <a:lnTo>
                    <a:pt x="597335" y="425232"/>
                  </a:lnTo>
                  <a:cubicBezTo>
                    <a:pt x="603120" y="434474"/>
                    <a:pt x="600319" y="446656"/>
                    <a:pt x="591077" y="452441"/>
                  </a:cubicBezTo>
                  <a:lnTo>
                    <a:pt x="529439" y="491028"/>
                  </a:lnTo>
                  <a:cubicBezTo>
                    <a:pt x="520198" y="496813"/>
                    <a:pt x="508015" y="494012"/>
                    <a:pt x="502230" y="484770"/>
                  </a:cubicBezTo>
                  <a:lnTo>
                    <a:pt x="490592" y="466180"/>
                  </a:lnTo>
                  <a:cubicBezTo>
                    <a:pt x="484807" y="456939"/>
                    <a:pt x="487609" y="444757"/>
                    <a:pt x="496850" y="438971"/>
                  </a:cubicBezTo>
                  <a:lnTo>
                    <a:pt x="558489" y="400384"/>
                  </a:lnTo>
                  <a:cubicBezTo>
                    <a:pt x="563109" y="397492"/>
                    <a:pt x="568465" y="396746"/>
                    <a:pt x="573389" y="397878"/>
                  </a:cubicBezTo>
                  <a:close/>
                  <a:moveTo>
                    <a:pt x="98665" y="392528"/>
                  </a:moveTo>
                  <a:cubicBezTo>
                    <a:pt x="101384" y="393607"/>
                    <a:pt x="103692" y="395723"/>
                    <a:pt x="104943" y="398621"/>
                  </a:cubicBezTo>
                  <a:lnTo>
                    <a:pt x="114005" y="419605"/>
                  </a:lnTo>
                  <a:cubicBezTo>
                    <a:pt x="116508" y="425401"/>
                    <a:pt x="113838" y="432128"/>
                    <a:pt x="108043" y="434631"/>
                  </a:cubicBezTo>
                  <a:lnTo>
                    <a:pt x="61128" y="454891"/>
                  </a:lnTo>
                  <a:cubicBezTo>
                    <a:pt x="55333" y="457394"/>
                    <a:pt x="48605" y="454724"/>
                    <a:pt x="46102" y="448928"/>
                  </a:cubicBezTo>
                  <a:lnTo>
                    <a:pt x="37040" y="427944"/>
                  </a:lnTo>
                  <a:cubicBezTo>
                    <a:pt x="34538" y="422149"/>
                    <a:pt x="37207" y="415421"/>
                    <a:pt x="43003" y="412918"/>
                  </a:cubicBezTo>
                  <a:lnTo>
                    <a:pt x="89917" y="392659"/>
                  </a:lnTo>
                  <a:cubicBezTo>
                    <a:pt x="92815" y="391407"/>
                    <a:pt x="95946" y="391449"/>
                    <a:pt x="98665" y="392528"/>
                  </a:cubicBezTo>
                  <a:close/>
                  <a:moveTo>
                    <a:pt x="457712" y="339730"/>
                  </a:moveTo>
                  <a:cubicBezTo>
                    <a:pt x="460778" y="340946"/>
                    <a:pt x="463380" y="343332"/>
                    <a:pt x="464791" y="346599"/>
                  </a:cubicBezTo>
                  <a:lnTo>
                    <a:pt x="475008" y="370258"/>
                  </a:lnTo>
                  <a:cubicBezTo>
                    <a:pt x="477830" y="376792"/>
                    <a:pt x="474820" y="384377"/>
                    <a:pt x="468285" y="387199"/>
                  </a:cubicBezTo>
                  <a:lnTo>
                    <a:pt x="424046" y="406303"/>
                  </a:lnTo>
                  <a:cubicBezTo>
                    <a:pt x="417511" y="409125"/>
                    <a:pt x="409927" y="406116"/>
                    <a:pt x="407105" y="399581"/>
                  </a:cubicBezTo>
                  <a:lnTo>
                    <a:pt x="396888" y="375923"/>
                  </a:lnTo>
                  <a:cubicBezTo>
                    <a:pt x="394066" y="369388"/>
                    <a:pt x="397076" y="361803"/>
                    <a:pt x="403610" y="358981"/>
                  </a:cubicBezTo>
                  <a:lnTo>
                    <a:pt x="447850" y="339877"/>
                  </a:lnTo>
                  <a:cubicBezTo>
                    <a:pt x="451117" y="338466"/>
                    <a:pt x="454647" y="338513"/>
                    <a:pt x="457712" y="339730"/>
                  </a:cubicBezTo>
                  <a:close/>
                  <a:moveTo>
                    <a:pt x="743797" y="329609"/>
                  </a:moveTo>
                  <a:lnTo>
                    <a:pt x="796995" y="342627"/>
                  </a:lnTo>
                  <a:cubicBezTo>
                    <a:pt x="805938" y="344815"/>
                    <a:pt x="811413" y="353838"/>
                    <a:pt x="809224" y="362781"/>
                  </a:cubicBezTo>
                  <a:lnTo>
                    <a:pt x="801301" y="395161"/>
                  </a:lnTo>
                  <a:cubicBezTo>
                    <a:pt x="799113" y="404104"/>
                    <a:pt x="790090" y="409579"/>
                    <a:pt x="781146" y="407391"/>
                  </a:cubicBezTo>
                  <a:lnTo>
                    <a:pt x="727949" y="394373"/>
                  </a:lnTo>
                  <a:cubicBezTo>
                    <a:pt x="719006" y="392185"/>
                    <a:pt x="713531" y="383162"/>
                    <a:pt x="715719" y="374218"/>
                  </a:cubicBezTo>
                  <a:lnTo>
                    <a:pt x="723643" y="341839"/>
                  </a:lnTo>
                  <a:cubicBezTo>
                    <a:pt x="725831" y="332896"/>
                    <a:pt x="734854" y="327420"/>
                    <a:pt x="743797" y="329609"/>
                  </a:cubicBezTo>
                  <a:close/>
                  <a:moveTo>
                    <a:pt x="263088" y="314806"/>
                  </a:moveTo>
                  <a:cubicBezTo>
                    <a:pt x="265962" y="315539"/>
                    <a:pt x="268556" y="317369"/>
                    <a:pt x="270189" y="320120"/>
                  </a:cubicBezTo>
                  <a:lnTo>
                    <a:pt x="282014" y="340049"/>
                  </a:lnTo>
                  <a:cubicBezTo>
                    <a:pt x="285281" y="345553"/>
                    <a:pt x="283467" y="352662"/>
                    <a:pt x="277963" y="355928"/>
                  </a:cubicBezTo>
                  <a:lnTo>
                    <a:pt x="253565" y="370406"/>
                  </a:lnTo>
                  <a:cubicBezTo>
                    <a:pt x="248061" y="373672"/>
                    <a:pt x="240952" y="371858"/>
                    <a:pt x="237686" y="366354"/>
                  </a:cubicBezTo>
                  <a:lnTo>
                    <a:pt x="225860" y="346426"/>
                  </a:lnTo>
                  <a:cubicBezTo>
                    <a:pt x="222594" y="340922"/>
                    <a:pt x="224408" y="333813"/>
                    <a:pt x="229912" y="330547"/>
                  </a:cubicBezTo>
                  <a:lnTo>
                    <a:pt x="254309" y="316069"/>
                  </a:lnTo>
                  <a:cubicBezTo>
                    <a:pt x="257061" y="314436"/>
                    <a:pt x="260215" y="314073"/>
                    <a:pt x="263088" y="314806"/>
                  </a:cubicBezTo>
                  <a:close/>
                  <a:moveTo>
                    <a:pt x="575121" y="270242"/>
                  </a:moveTo>
                  <a:lnTo>
                    <a:pt x="613943" y="274612"/>
                  </a:lnTo>
                  <a:cubicBezTo>
                    <a:pt x="621519" y="275464"/>
                    <a:pt x="626969" y="282297"/>
                    <a:pt x="626117" y="289873"/>
                  </a:cubicBezTo>
                  <a:lnTo>
                    <a:pt x="623029" y="317304"/>
                  </a:lnTo>
                  <a:cubicBezTo>
                    <a:pt x="622177" y="324880"/>
                    <a:pt x="615344" y="330330"/>
                    <a:pt x="607768" y="329477"/>
                  </a:cubicBezTo>
                  <a:lnTo>
                    <a:pt x="568946" y="325108"/>
                  </a:lnTo>
                  <a:cubicBezTo>
                    <a:pt x="561370" y="324255"/>
                    <a:pt x="555920" y="317423"/>
                    <a:pt x="556773" y="309847"/>
                  </a:cubicBezTo>
                  <a:lnTo>
                    <a:pt x="559860" y="282416"/>
                  </a:lnTo>
                  <a:cubicBezTo>
                    <a:pt x="560713" y="274840"/>
                    <a:pt x="567545" y="269390"/>
                    <a:pt x="575121" y="270242"/>
                  </a:cubicBezTo>
                  <a:close/>
                  <a:moveTo>
                    <a:pt x="146138" y="263916"/>
                  </a:moveTo>
                  <a:cubicBezTo>
                    <a:pt x="149204" y="265132"/>
                    <a:pt x="151806" y="267518"/>
                    <a:pt x="153217" y="270785"/>
                  </a:cubicBezTo>
                  <a:lnTo>
                    <a:pt x="163434" y="294444"/>
                  </a:lnTo>
                  <a:cubicBezTo>
                    <a:pt x="166256" y="300978"/>
                    <a:pt x="163246" y="308563"/>
                    <a:pt x="156711" y="311385"/>
                  </a:cubicBezTo>
                  <a:lnTo>
                    <a:pt x="112472" y="330489"/>
                  </a:lnTo>
                  <a:cubicBezTo>
                    <a:pt x="105937" y="333311"/>
                    <a:pt x="98353" y="330302"/>
                    <a:pt x="95531" y="323767"/>
                  </a:cubicBezTo>
                  <a:lnTo>
                    <a:pt x="85314" y="300109"/>
                  </a:lnTo>
                  <a:cubicBezTo>
                    <a:pt x="82492" y="293574"/>
                    <a:pt x="85502" y="285989"/>
                    <a:pt x="92036" y="283167"/>
                  </a:cubicBezTo>
                  <a:lnTo>
                    <a:pt x="136276" y="264063"/>
                  </a:lnTo>
                  <a:cubicBezTo>
                    <a:pt x="139543" y="262652"/>
                    <a:pt x="143073" y="262699"/>
                    <a:pt x="146138" y="263916"/>
                  </a:cubicBezTo>
                  <a:close/>
                  <a:moveTo>
                    <a:pt x="904462" y="217023"/>
                  </a:moveTo>
                  <a:cubicBezTo>
                    <a:pt x="912513" y="214360"/>
                    <a:pt x="921199" y="218729"/>
                    <a:pt x="923861" y="226781"/>
                  </a:cubicBezTo>
                  <a:lnTo>
                    <a:pt x="933501" y="255934"/>
                  </a:lnTo>
                  <a:cubicBezTo>
                    <a:pt x="936163" y="263985"/>
                    <a:pt x="931794" y="272671"/>
                    <a:pt x="923743" y="275333"/>
                  </a:cubicBezTo>
                  <a:lnTo>
                    <a:pt x="846369" y="300918"/>
                  </a:lnTo>
                  <a:cubicBezTo>
                    <a:pt x="838318" y="303580"/>
                    <a:pt x="829632" y="299211"/>
                    <a:pt x="826970" y="291160"/>
                  </a:cubicBezTo>
                  <a:lnTo>
                    <a:pt x="817330" y="262006"/>
                  </a:lnTo>
                  <a:cubicBezTo>
                    <a:pt x="814667" y="253955"/>
                    <a:pt x="819037" y="245269"/>
                    <a:pt x="827088" y="242607"/>
                  </a:cubicBezTo>
                  <a:close/>
                  <a:moveTo>
                    <a:pt x="368375" y="192634"/>
                  </a:moveTo>
                  <a:lnTo>
                    <a:pt x="413618" y="192634"/>
                  </a:lnTo>
                  <a:cubicBezTo>
                    <a:pt x="425455" y="192634"/>
                    <a:pt x="435050" y="202229"/>
                    <a:pt x="435050" y="214066"/>
                  </a:cubicBezTo>
                  <a:lnTo>
                    <a:pt x="435050" y="237877"/>
                  </a:lnTo>
                  <a:cubicBezTo>
                    <a:pt x="435050" y="249714"/>
                    <a:pt x="425455" y="259309"/>
                    <a:pt x="413618" y="259309"/>
                  </a:cubicBezTo>
                  <a:lnTo>
                    <a:pt x="368375" y="259309"/>
                  </a:lnTo>
                  <a:cubicBezTo>
                    <a:pt x="356538" y="259309"/>
                    <a:pt x="346943" y="249714"/>
                    <a:pt x="346943" y="237877"/>
                  </a:cubicBezTo>
                  <a:lnTo>
                    <a:pt x="346943" y="214066"/>
                  </a:lnTo>
                  <a:cubicBezTo>
                    <a:pt x="346943" y="202229"/>
                    <a:pt x="356538" y="192634"/>
                    <a:pt x="368375" y="192634"/>
                  </a:cubicBezTo>
                  <a:close/>
                  <a:moveTo>
                    <a:pt x="671502" y="168821"/>
                  </a:moveTo>
                  <a:lnTo>
                    <a:pt x="723095" y="168821"/>
                  </a:lnTo>
                  <a:cubicBezTo>
                    <a:pt x="733178" y="168821"/>
                    <a:pt x="741352" y="176995"/>
                    <a:pt x="741352" y="187078"/>
                  </a:cubicBezTo>
                  <a:lnTo>
                    <a:pt x="741352" y="217239"/>
                  </a:lnTo>
                  <a:cubicBezTo>
                    <a:pt x="741352" y="227322"/>
                    <a:pt x="733178" y="235496"/>
                    <a:pt x="723095" y="235496"/>
                  </a:cubicBezTo>
                  <a:lnTo>
                    <a:pt x="671502" y="235496"/>
                  </a:lnTo>
                  <a:cubicBezTo>
                    <a:pt x="661419" y="235496"/>
                    <a:pt x="653245" y="227322"/>
                    <a:pt x="653245" y="217239"/>
                  </a:cubicBezTo>
                  <a:lnTo>
                    <a:pt x="653245" y="187078"/>
                  </a:lnTo>
                  <a:cubicBezTo>
                    <a:pt x="653245" y="176995"/>
                    <a:pt x="661419" y="168821"/>
                    <a:pt x="671502" y="168821"/>
                  </a:cubicBezTo>
                  <a:close/>
                  <a:moveTo>
                    <a:pt x="243305" y="151199"/>
                  </a:moveTo>
                  <a:cubicBezTo>
                    <a:pt x="253026" y="149949"/>
                    <a:pt x="261921" y="156816"/>
                    <a:pt x="263171" y="166537"/>
                  </a:cubicBezTo>
                  <a:lnTo>
                    <a:pt x="265687" y="186095"/>
                  </a:lnTo>
                  <a:cubicBezTo>
                    <a:pt x="266937" y="195815"/>
                    <a:pt x="260069" y="204710"/>
                    <a:pt x="250348" y="205960"/>
                  </a:cubicBezTo>
                  <a:lnTo>
                    <a:pt x="219422" y="209938"/>
                  </a:lnTo>
                  <a:cubicBezTo>
                    <a:pt x="209701" y="211188"/>
                    <a:pt x="200807" y="204321"/>
                    <a:pt x="199556" y="194600"/>
                  </a:cubicBezTo>
                  <a:lnTo>
                    <a:pt x="197041" y="175043"/>
                  </a:lnTo>
                  <a:cubicBezTo>
                    <a:pt x="195791" y="165322"/>
                    <a:pt x="202658" y="156427"/>
                    <a:pt x="212379" y="155177"/>
                  </a:cubicBezTo>
                  <a:close/>
                  <a:moveTo>
                    <a:pt x="22753" y="147132"/>
                  </a:moveTo>
                  <a:lnTo>
                    <a:pt x="85269" y="163938"/>
                  </a:lnTo>
                  <a:cubicBezTo>
                    <a:pt x="93107" y="166045"/>
                    <a:pt x="97753" y="174108"/>
                    <a:pt x="95646" y="181946"/>
                  </a:cubicBezTo>
                  <a:lnTo>
                    <a:pt x="91407" y="197713"/>
                  </a:lnTo>
                  <a:cubicBezTo>
                    <a:pt x="89300" y="205551"/>
                    <a:pt x="81238" y="210197"/>
                    <a:pt x="73400" y="208090"/>
                  </a:cubicBezTo>
                  <a:lnTo>
                    <a:pt x="10884" y="191284"/>
                  </a:lnTo>
                  <a:cubicBezTo>
                    <a:pt x="3046" y="189177"/>
                    <a:pt x="-1600" y="181114"/>
                    <a:pt x="507" y="173277"/>
                  </a:cubicBezTo>
                  <a:lnTo>
                    <a:pt x="4745" y="157509"/>
                  </a:lnTo>
                  <a:cubicBezTo>
                    <a:pt x="6852" y="149671"/>
                    <a:pt x="14915" y="145025"/>
                    <a:pt x="22753" y="147132"/>
                  </a:cubicBezTo>
                  <a:close/>
                  <a:moveTo>
                    <a:pt x="544758" y="103783"/>
                  </a:moveTo>
                  <a:cubicBezTo>
                    <a:pt x="553039" y="102718"/>
                    <a:pt x="560616" y="108568"/>
                    <a:pt x="561681" y="116849"/>
                  </a:cubicBezTo>
                  <a:lnTo>
                    <a:pt x="564867" y="141621"/>
                  </a:lnTo>
                  <a:cubicBezTo>
                    <a:pt x="565932" y="149901"/>
                    <a:pt x="560082" y="157479"/>
                    <a:pt x="551801" y="158544"/>
                  </a:cubicBezTo>
                  <a:lnTo>
                    <a:pt x="515660" y="163192"/>
                  </a:lnTo>
                  <a:cubicBezTo>
                    <a:pt x="507379" y="164257"/>
                    <a:pt x="499802" y="158407"/>
                    <a:pt x="498737" y="150126"/>
                  </a:cubicBezTo>
                  <a:lnTo>
                    <a:pt x="495551" y="125354"/>
                  </a:lnTo>
                  <a:cubicBezTo>
                    <a:pt x="494486" y="117073"/>
                    <a:pt x="500336" y="109496"/>
                    <a:pt x="508617" y="108431"/>
                  </a:cubicBezTo>
                  <a:close/>
                  <a:moveTo>
                    <a:pt x="339890" y="44847"/>
                  </a:moveTo>
                  <a:lnTo>
                    <a:pt x="417902" y="54194"/>
                  </a:lnTo>
                  <a:cubicBezTo>
                    <a:pt x="427124" y="55299"/>
                    <a:pt x="433704" y="63670"/>
                    <a:pt x="432599" y="72892"/>
                  </a:cubicBezTo>
                  <a:lnTo>
                    <a:pt x="429294" y="100477"/>
                  </a:lnTo>
                  <a:cubicBezTo>
                    <a:pt x="428189" y="109699"/>
                    <a:pt x="419818" y="116279"/>
                    <a:pt x="410596" y="115174"/>
                  </a:cubicBezTo>
                  <a:lnTo>
                    <a:pt x="332584" y="105827"/>
                  </a:lnTo>
                  <a:cubicBezTo>
                    <a:pt x="323362" y="104722"/>
                    <a:pt x="316782" y="96351"/>
                    <a:pt x="317887" y="87129"/>
                  </a:cubicBezTo>
                  <a:lnTo>
                    <a:pt x="321192" y="59545"/>
                  </a:lnTo>
                  <a:cubicBezTo>
                    <a:pt x="322296" y="50322"/>
                    <a:pt x="330668" y="43743"/>
                    <a:pt x="339890" y="44847"/>
                  </a:cubicBezTo>
                  <a:close/>
                  <a:moveTo>
                    <a:pt x="843090" y="38146"/>
                  </a:moveTo>
                  <a:cubicBezTo>
                    <a:pt x="847285" y="39111"/>
                    <a:pt x="851111" y="41676"/>
                    <a:pt x="853575" y="45612"/>
                  </a:cubicBezTo>
                  <a:lnTo>
                    <a:pt x="868317" y="69160"/>
                  </a:lnTo>
                  <a:cubicBezTo>
                    <a:pt x="873245" y="77033"/>
                    <a:pt x="870858" y="87409"/>
                    <a:pt x="862986" y="92338"/>
                  </a:cubicBezTo>
                  <a:lnTo>
                    <a:pt x="796389" y="134029"/>
                  </a:lnTo>
                  <a:cubicBezTo>
                    <a:pt x="788517" y="138957"/>
                    <a:pt x="778140" y="136570"/>
                    <a:pt x="773212" y="128698"/>
                  </a:cubicBezTo>
                  <a:lnTo>
                    <a:pt x="758470" y="105150"/>
                  </a:lnTo>
                  <a:cubicBezTo>
                    <a:pt x="753541" y="97277"/>
                    <a:pt x="755928" y="86900"/>
                    <a:pt x="763801" y="81972"/>
                  </a:cubicBezTo>
                  <a:lnTo>
                    <a:pt x="830397" y="40281"/>
                  </a:lnTo>
                  <a:cubicBezTo>
                    <a:pt x="834334" y="37817"/>
                    <a:pt x="838896" y="37181"/>
                    <a:pt x="843090" y="38146"/>
                  </a:cubicBezTo>
                  <a:close/>
                  <a:moveTo>
                    <a:pt x="187167" y="21553"/>
                  </a:moveTo>
                  <a:cubicBezTo>
                    <a:pt x="195378" y="18655"/>
                    <a:pt x="204384" y="22962"/>
                    <a:pt x="207282" y="31172"/>
                  </a:cubicBezTo>
                  <a:lnTo>
                    <a:pt x="213112" y="47690"/>
                  </a:lnTo>
                  <a:cubicBezTo>
                    <a:pt x="216011" y="55901"/>
                    <a:pt x="211704" y="64907"/>
                    <a:pt x="203493" y="67805"/>
                  </a:cubicBezTo>
                  <a:lnTo>
                    <a:pt x="149609" y="86825"/>
                  </a:lnTo>
                  <a:cubicBezTo>
                    <a:pt x="141399" y="89723"/>
                    <a:pt x="132393" y="85416"/>
                    <a:pt x="129495" y="77205"/>
                  </a:cubicBezTo>
                  <a:lnTo>
                    <a:pt x="123664" y="60687"/>
                  </a:lnTo>
                  <a:cubicBezTo>
                    <a:pt x="120766" y="52477"/>
                    <a:pt x="125073" y="43471"/>
                    <a:pt x="133283" y="40572"/>
                  </a:cubicBezTo>
                  <a:close/>
                  <a:moveTo>
                    <a:pt x="617145" y="360"/>
                  </a:moveTo>
                  <a:lnTo>
                    <a:pt x="672992" y="12456"/>
                  </a:lnTo>
                  <a:cubicBezTo>
                    <a:pt x="681502" y="14299"/>
                    <a:pt x="686907" y="22692"/>
                    <a:pt x="685064" y="31201"/>
                  </a:cubicBezTo>
                  <a:lnTo>
                    <a:pt x="681356" y="48322"/>
                  </a:lnTo>
                  <a:cubicBezTo>
                    <a:pt x="679513" y="56831"/>
                    <a:pt x="671120" y="62236"/>
                    <a:pt x="662610" y="60393"/>
                  </a:cubicBezTo>
                  <a:lnTo>
                    <a:pt x="606763" y="48298"/>
                  </a:lnTo>
                  <a:cubicBezTo>
                    <a:pt x="598253" y="46455"/>
                    <a:pt x="592848" y="38062"/>
                    <a:pt x="594691" y="29552"/>
                  </a:cubicBezTo>
                  <a:lnTo>
                    <a:pt x="598399" y="12432"/>
                  </a:lnTo>
                  <a:cubicBezTo>
                    <a:pt x="600242" y="3922"/>
                    <a:pt x="608635" y="-1483"/>
                    <a:pt x="617145" y="360"/>
                  </a:cubicBezTo>
                  <a:close/>
                </a:path>
              </a:pathLst>
            </a:custGeom>
            <a:pattFill prst="dkUpDiag">
              <a:fgClr>
                <a:srgbClr val="00CC00"/>
              </a:fgClr>
              <a:bgClr>
                <a:srgbClr val="008000"/>
              </a:bgClr>
            </a:pattFill>
            <a:ln w="12700" cap="flat" cmpd="sng" algn="ctr">
              <a:solidFill>
                <a:srgbClr val="0033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57" name="フリーフォーム: 図形 956">
              <a:extLst>
                <a:ext uri="{FF2B5EF4-FFF2-40B4-BE49-F238E27FC236}">
                  <a16:creationId xmlns:a16="http://schemas.microsoft.com/office/drawing/2014/main" id="{92C27DEF-0ACD-494A-83FE-E807205159FD}"/>
                </a:ext>
              </a:extLst>
            </p:cNvPr>
            <p:cNvSpPr/>
            <p:nvPr/>
          </p:nvSpPr>
          <p:spPr>
            <a:xfrm>
              <a:off x="4530586" y="5124166"/>
              <a:ext cx="889042" cy="496084"/>
            </a:xfrm>
            <a:custGeom>
              <a:avLst/>
              <a:gdLst>
                <a:gd name="connsiteX0" fmla="*/ 586374 w 950340"/>
                <a:gd name="connsiteY0" fmla="*/ 513341 h 537577"/>
                <a:gd name="connsiteX1" fmla="*/ 606800 w 950340"/>
                <a:gd name="connsiteY1" fmla="*/ 525459 h 537577"/>
                <a:gd name="connsiteX2" fmla="*/ 586374 w 950340"/>
                <a:gd name="connsiteY2" fmla="*/ 537577 h 537577"/>
                <a:gd name="connsiteX3" fmla="*/ 565948 w 950340"/>
                <a:gd name="connsiteY3" fmla="*/ 525459 h 537577"/>
                <a:gd name="connsiteX4" fmla="*/ 586374 w 950340"/>
                <a:gd name="connsiteY4" fmla="*/ 513341 h 537577"/>
                <a:gd name="connsiteX5" fmla="*/ 46772 w 950340"/>
                <a:gd name="connsiteY5" fmla="*/ 445351 h 537577"/>
                <a:gd name="connsiteX6" fmla="*/ 67198 w 950340"/>
                <a:gd name="connsiteY6" fmla="*/ 457469 h 537577"/>
                <a:gd name="connsiteX7" fmla="*/ 46772 w 950340"/>
                <a:gd name="connsiteY7" fmla="*/ 469587 h 537577"/>
                <a:gd name="connsiteX8" fmla="*/ 26346 w 950340"/>
                <a:gd name="connsiteY8" fmla="*/ 457469 h 537577"/>
                <a:gd name="connsiteX9" fmla="*/ 46772 w 950340"/>
                <a:gd name="connsiteY9" fmla="*/ 445351 h 537577"/>
                <a:gd name="connsiteX10" fmla="*/ 759137 w 950340"/>
                <a:gd name="connsiteY10" fmla="*/ 444335 h 537577"/>
                <a:gd name="connsiteX11" fmla="*/ 779563 w 950340"/>
                <a:gd name="connsiteY11" fmla="*/ 456453 h 537577"/>
                <a:gd name="connsiteX12" fmla="*/ 759137 w 950340"/>
                <a:gd name="connsiteY12" fmla="*/ 468571 h 537577"/>
                <a:gd name="connsiteX13" fmla="*/ 738711 w 950340"/>
                <a:gd name="connsiteY13" fmla="*/ 456453 h 537577"/>
                <a:gd name="connsiteX14" fmla="*/ 759137 w 950340"/>
                <a:gd name="connsiteY14" fmla="*/ 444335 h 537577"/>
                <a:gd name="connsiteX15" fmla="*/ 405668 w 950340"/>
                <a:gd name="connsiteY15" fmla="*/ 432553 h 537577"/>
                <a:gd name="connsiteX16" fmla="*/ 426094 w 950340"/>
                <a:gd name="connsiteY16" fmla="*/ 444671 h 537577"/>
                <a:gd name="connsiteX17" fmla="*/ 405668 w 950340"/>
                <a:gd name="connsiteY17" fmla="*/ 456789 h 537577"/>
                <a:gd name="connsiteX18" fmla="*/ 385242 w 950340"/>
                <a:gd name="connsiteY18" fmla="*/ 444671 h 537577"/>
                <a:gd name="connsiteX19" fmla="*/ 405668 w 950340"/>
                <a:gd name="connsiteY19" fmla="*/ 432553 h 537577"/>
                <a:gd name="connsiteX20" fmla="*/ 914028 w 950340"/>
                <a:gd name="connsiteY20" fmla="*/ 375328 h 537577"/>
                <a:gd name="connsiteX21" fmla="*/ 934454 w 950340"/>
                <a:gd name="connsiteY21" fmla="*/ 387446 h 537577"/>
                <a:gd name="connsiteX22" fmla="*/ 914028 w 950340"/>
                <a:gd name="connsiteY22" fmla="*/ 399564 h 537577"/>
                <a:gd name="connsiteX23" fmla="*/ 893602 w 950340"/>
                <a:gd name="connsiteY23" fmla="*/ 387446 h 537577"/>
                <a:gd name="connsiteX24" fmla="*/ 914028 w 950340"/>
                <a:gd name="connsiteY24" fmla="*/ 375328 h 537577"/>
                <a:gd name="connsiteX25" fmla="*/ 328222 w 950340"/>
                <a:gd name="connsiteY25" fmla="*/ 365230 h 537577"/>
                <a:gd name="connsiteX26" fmla="*/ 348648 w 950340"/>
                <a:gd name="connsiteY26" fmla="*/ 377348 h 537577"/>
                <a:gd name="connsiteX27" fmla="*/ 328222 w 950340"/>
                <a:gd name="connsiteY27" fmla="*/ 389466 h 537577"/>
                <a:gd name="connsiteX28" fmla="*/ 307796 w 950340"/>
                <a:gd name="connsiteY28" fmla="*/ 377348 h 537577"/>
                <a:gd name="connsiteX29" fmla="*/ 328222 w 950340"/>
                <a:gd name="connsiteY29" fmla="*/ 365230 h 537577"/>
                <a:gd name="connsiteX30" fmla="*/ 673104 w 950340"/>
                <a:gd name="connsiteY30" fmla="*/ 337335 h 537577"/>
                <a:gd name="connsiteX31" fmla="*/ 693530 w 950340"/>
                <a:gd name="connsiteY31" fmla="*/ 349453 h 537577"/>
                <a:gd name="connsiteX32" fmla="*/ 673104 w 950340"/>
                <a:gd name="connsiteY32" fmla="*/ 361571 h 537577"/>
                <a:gd name="connsiteX33" fmla="*/ 652678 w 950340"/>
                <a:gd name="connsiteY33" fmla="*/ 349453 h 537577"/>
                <a:gd name="connsiteX34" fmla="*/ 673104 w 950340"/>
                <a:gd name="connsiteY34" fmla="*/ 337335 h 537577"/>
                <a:gd name="connsiteX35" fmla="*/ 487108 w 950340"/>
                <a:gd name="connsiteY35" fmla="*/ 317415 h 537577"/>
                <a:gd name="connsiteX36" fmla="*/ 507534 w 950340"/>
                <a:gd name="connsiteY36" fmla="*/ 329533 h 537577"/>
                <a:gd name="connsiteX37" fmla="*/ 487108 w 950340"/>
                <a:gd name="connsiteY37" fmla="*/ 341651 h 537577"/>
                <a:gd name="connsiteX38" fmla="*/ 466682 w 950340"/>
                <a:gd name="connsiteY38" fmla="*/ 329533 h 537577"/>
                <a:gd name="connsiteX39" fmla="*/ 487108 w 950340"/>
                <a:gd name="connsiteY39" fmla="*/ 317415 h 537577"/>
                <a:gd name="connsiteX40" fmla="*/ 784952 w 950340"/>
                <a:gd name="connsiteY40" fmla="*/ 311371 h 537577"/>
                <a:gd name="connsiteX41" fmla="*/ 805378 w 950340"/>
                <a:gd name="connsiteY41" fmla="*/ 323489 h 537577"/>
                <a:gd name="connsiteX42" fmla="*/ 784952 w 950340"/>
                <a:gd name="connsiteY42" fmla="*/ 335607 h 537577"/>
                <a:gd name="connsiteX43" fmla="*/ 764526 w 950340"/>
                <a:gd name="connsiteY43" fmla="*/ 323489 h 537577"/>
                <a:gd name="connsiteX44" fmla="*/ 784952 w 950340"/>
                <a:gd name="connsiteY44" fmla="*/ 311371 h 537577"/>
                <a:gd name="connsiteX45" fmla="*/ 604246 w 950340"/>
                <a:gd name="connsiteY45" fmla="*/ 262561 h 537577"/>
                <a:gd name="connsiteX46" fmla="*/ 624672 w 950340"/>
                <a:gd name="connsiteY46" fmla="*/ 274679 h 537577"/>
                <a:gd name="connsiteX47" fmla="*/ 604246 w 950340"/>
                <a:gd name="connsiteY47" fmla="*/ 286797 h 537577"/>
                <a:gd name="connsiteX48" fmla="*/ 583820 w 950340"/>
                <a:gd name="connsiteY48" fmla="*/ 274679 h 537577"/>
                <a:gd name="connsiteX49" fmla="*/ 604246 w 950340"/>
                <a:gd name="connsiteY49" fmla="*/ 262561 h 537577"/>
                <a:gd name="connsiteX50" fmla="*/ 256292 w 950340"/>
                <a:gd name="connsiteY50" fmla="*/ 257287 h 537577"/>
                <a:gd name="connsiteX51" fmla="*/ 276718 w 950340"/>
                <a:gd name="connsiteY51" fmla="*/ 269405 h 537577"/>
                <a:gd name="connsiteX52" fmla="*/ 256292 w 950340"/>
                <a:gd name="connsiteY52" fmla="*/ 281523 h 537577"/>
                <a:gd name="connsiteX53" fmla="*/ 235866 w 950340"/>
                <a:gd name="connsiteY53" fmla="*/ 269405 h 537577"/>
                <a:gd name="connsiteX54" fmla="*/ 256292 w 950340"/>
                <a:gd name="connsiteY54" fmla="*/ 257287 h 537577"/>
                <a:gd name="connsiteX55" fmla="*/ 20426 w 950340"/>
                <a:gd name="connsiteY55" fmla="*/ 227217 h 537577"/>
                <a:gd name="connsiteX56" fmla="*/ 40852 w 950340"/>
                <a:gd name="connsiteY56" fmla="*/ 239335 h 537577"/>
                <a:gd name="connsiteX57" fmla="*/ 20426 w 950340"/>
                <a:gd name="connsiteY57" fmla="*/ 251453 h 537577"/>
                <a:gd name="connsiteX58" fmla="*/ 0 w 950340"/>
                <a:gd name="connsiteY58" fmla="*/ 239335 h 537577"/>
                <a:gd name="connsiteX59" fmla="*/ 20426 w 950340"/>
                <a:gd name="connsiteY59" fmla="*/ 227217 h 537577"/>
                <a:gd name="connsiteX60" fmla="*/ 721365 w 950340"/>
                <a:gd name="connsiteY60" fmla="*/ 208081 h 537577"/>
                <a:gd name="connsiteX61" fmla="*/ 741791 w 950340"/>
                <a:gd name="connsiteY61" fmla="*/ 220199 h 537577"/>
                <a:gd name="connsiteX62" fmla="*/ 721365 w 950340"/>
                <a:gd name="connsiteY62" fmla="*/ 232317 h 537577"/>
                <a:gd name="connsiteX63" fmla="*/ 700939 w 950340"/>
                <a:gd name="connsiteY63" fmla="*/ 220199 h 537577"/>
                <a:gd name="connsiteX64" fmla="*/ 721365 w 950340"/>
                <a:gd name="connsiteY64" fmla="*/ 208081 h 537577"/>
                <a:gd name="connsiteX65" fmla="*/ 929914 w 950340"/>
                <a:gd name="connsiteY65" fmla="*/ 168309 h 537577"/>
                <a:gd name="connsiteX66" fmla="*/ 950340 w 950340"/>
                <a:gd name="connsiteY66" fmla="*/ 180427 h 537577"/>
                <a:gd name="connsiteX67" fmla="*/ 929914 w 950340"/>
                <a:gd name="connsiteY67" fmla="*/ 192545 h 537577"/>
                <a:gd name="connsiteX68" fmla="*/ 909488 w 950340"/>
                <a:gd name="connsiteY68" fmla="*/ 180427 h 537577"/>
                <a:gd name="connsiteX69" fmla="*/ 929914 w 950340"/>
                <a:gd name="connsiteY69" fmla="*/ 168309 h 537577"/>
                <a:gd name="connsiteX70" fmla="*/ 308364 w 950340"/>
                <a:gd name="connsiteY70" fmla="*/ 154844 h 537577"/>
                <a:gd name="connsiteX71" fmla="*/ 328790 w 950340"/>
                <a:gd name="connsiteY71" fmla="*/ 166962 h 537577"/>
                <a:gd name="connsiteX72" fmla="*/ 308364 w 950340"/>
                <a:gd name="connsiteY72" fmla="*/ 179080 h 537577"/>
                <a:gd name="connsiteX73" fmla="*/ 287938 w 950340"/>
                <a:gd name="connsiteY73" fmla="*/ 166962 h 537577"/>
                <a:gd name="connsiteX74" fmla="*/ 308364 w 950340"/>
                <a:gd name="connsiteY74" fmla="*/ 154844 h 537577"/>
                <a:gd name="connsiteX75" fmla="*/ 540701 w 950340"/>
                <a:gd name="connsiteY75" fmla="*/ 136330 h 537577"/>
                <a:gd name="connsiteX76" fmla="*/ 561127 w 950340"/>
                <a:gd name="connsiteY76" fmla="*/ 148448 h 537577"/>
                <a:gd name="connsiteX77" fmla="*/ 540701 w 950340"/>
                <a:gd name="connsiteY77" fmla="*/ 160566 h 537577"/>
                <a:gd name="connsiteX78" fmla="*/ 520275 w 950340"/>
                <a:gd name="connsiteY78" fmla="*/ 148448 h 537577"/>
                <a:gd name="connsiteX79" fmla="*/ 540701 w 950340"/>
                <a:gd name="connsiteY79" fmla="*/ 136330 h 537577"/>
                <a:gd name="connsiteX80" fmla="*/ 159431 w 950340"/>
                <a:gd name="connsiteY80" fmla="*/ 75739 h 537577"/>
                <a:gd name="connsiteX81" fmla="*/ 179857 w 950340"/>
                <a:gd name="connsiteY81" fmla="*/ 87857 h 537577"/>
                <a:gd name="connsiteX82" fmla="*/ 159431 w 950340"/>
                <a:gd name="connsiteY82" fmla="*/ 99975 h 537577"/>
                <a:gd name="connsiteX83" fmla="*/ 139005 w 950340"/>
                <a:gd name="connsiteY83" fmla="*/ 87857 h 537577"/>
                <a:gd name="connsiteX84" fmla="*/ 159431 w 950340"/>
                <a:gd name="connsiteY84" fmla="*/ 75739 h 537577"/>
                <a:gd name="connsiteX85" fmla="*/ 790230 w 950340"/>
                <a:gd name="connsiteY85" fmla="*/ 46787 h 537577"/>
                <a:gd name="connsiteX86" fmla="*/ 810656 w 950340"/>
                <a:gd name="connsiteY86" fmla="*/ 58905 h 537577"/>
                <a:gd name="connsiteX87" fmla="*/ 790230 w 950340"/>
                <a:gd name="connsiteY87" fmla="*/ 71023 h 537577"/>
                <a:gd name="connsiteX88" fmla="*/ 769804 w 950340"/>
                <a:gd name="connsiteY88" fmla="*/ 58905 h 537577"/>
                <a:gd name="connsiteX89" fmla="*/ 790230 w 950340"/>
                <a:gd name="connsiteY89" fmla="*/ 46787 h 537577"/>
                <a:gd name="connsiteX90" fmla="*/ 467227 w 950340"/>
                <a:gd name="connsiteY90" fmla="*/ 0 h 537577"/>
                <a:gd name="connsiteX91" fmla="*/ 487653 w 950340"/>
                <a:gd name="connsiteY91" fmla="*/ 12118 h 537577"/>
                <a:gd name="connsiteX92" fmla="*/ 467227 w 950340"/>
                <a:gd name="connsiteY92" fmla="*/ 24236 h 537577"/>
                <a:gd name="connsiteX93" fmla="*/ 446801 w 950340"/>
                <a:gd name="connsiteY93" fmla="*/ 12118 h 537577"/>
                <a:gd name="connsiteX94" fmla="*/ 467227 w 950340"/>
                <a:gd name="connsiteY94" fmla="*/ 0 h 537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950340" h="537577">
                  <a:moveTo>
                    <a:pt x="586374" y="513341"/>
                  </a:moveTo>
                  <a:cubicBezTo>
                    <a:pt x="597655" y="513341"/>
                    <a:pt x="606800" y="518766"/>
                    <a:pt x="606800" y="525459"/>
                  </a:cubicBezTo>
                  <a:cubicBezTo>
                    <a:pt x="606800" y="532152"/>
                    <a:pt x="597655" y="537577"/>
                    <a:pt x="586374" y="537577"/>
                  </a:cubicBezTo>
                  <a:cubicBezTo>
                    <a:pt x="575093" y="537577"/>
                    <a:pt x="565948" y="532152"/>
                    <a:pt x="565948" y="525459"/>
                  </a:cubicBezTo>
                  <a:cubicBezTo>
                    <a:pt x="565948" y="518766"/>
                    <a:pt x="575093" y="513341"/>
                    <a:pt x="586374" y="513341"/>
                  </a:cubicBezTo>
                  <a:close/>
                  <a:moveTo>
                    <a:pt x="46772" y="445351"/>
                  </a:moveTo>
                  <a:cubicBezTo>
                    <a:pt x="58053" y="445351"/>
                    <a:pt x="67198" y="450776"/>
                    <a:pt x="67198" y="457469"/>
                  </a:cubicBezTo>
                  <a:cubicBezTo>
                    <a:pt x="67198" y="464162"/>
                    <a:pt x="58053" y="469587"/>
                    <a:pt x="46772" y="469587"/>
                  </a:cubicBezTo>
                  <a:cubicBezTo>
                    <a:pt x="35491" y="469587"/>
                    <a:pt x="26346" y="464162"/>
                    <a:pt x="26346" y="457469"/>
                  </a:cubicBezTo>
                  <a:cubicBezTo>
                    <a:pt x="26346" y="450776"/>
                    <a:pt x="35491" y="445351"/>
                    <a:pt x="46772" y="445351"/>
                  </a:cubicBezTo>
                  <a:close/>
                  <a:moveTo>
                    <a:pt x="759137" y="444335"/>
                  </a:moveTo>
                  <a:cubicBezTo>
                    <a:pt x="770418" y="444335"/>
                    <a:pt x="779563" y="449760"/>
                    <a:pt x="779563" y="456453"/>
                  </a:cubicBezTo>
                  <a:cubicBezTo>
                    <a:pt x="779563" y="463146"/>
                    <a:pt x="770418" y="468571"/>
                    <a:pt x="759137" y="468571"/>
                  </a:cubicBezTo>
                  <a:cubicBezTo>
                    <a:pt x="747856" y="468571"/>
                    <a:pt x="738711" y="463146"/>
                    <a:pt x="738711" y="456453"/>
                  </a:cubicBezTo>
                  <a:cubicBezTo>
                    <a:pt x="738711" y="449760"/>
                    <a:pt x="747856" y="444335"/>
                    <a:pt x="759137" y="444335"/>
                  </a:cubicBezTo>
                  <a:close/>
                  <a:moveTo>
                    <a:pt x="405668" y="432553"/>
                  </a:moveTo>
                  <a:cubicBezTo>
                    <a:pt x="416949" y="432553"/>
                    <a:pt x="426094" y="437978"/>
                    <a:pt x="426094" y="444671"/>
                  </a:cubicBezTo>
                  <a:cubicBezTo>
                    <a:pt x="426094" y="451364"/>
                    <a:pt x="416949" y="456789"/>
                    <a:pt x="405668" y="456789"/>
                  </a:cubicBezTo>
                  <a:cubicBezTo>
                    <a:pt x="394387" y="456789"/>
                    <a:pt x="385242" y="451364"/>
                    <a:pt x="385242" y="444671"/>
                  </a:cubicBezTo>
                  <a:cubicBezTo>
                    <a:pt x="385242" y="437978"/>
                    <a:pt x="394387" y="432553"/>
                    <a:pt x="405668" y="432553"/>
                  </a:cubicBezTo>
                  <a:close/>
                  <a:moveTo>
                    <a:pt x="914028" y="375328"/>
                  </a:moveTo>
                  <a:cubicBezTo>
                    <a:pt x="925309" y="375328"/>
                    <a:pt x="934454" y="380753"/>
                    <a:pt x="934454" y="387446"/>
                  </a:cubicBezTo>
                  <a:cubicBezTo>
                    <a:pt x="934454" y="394139"/>
                    <a:pt x="925309" y="399564"/>
                    <a:pt x="914028" y="399564"/>
                  </a:cubicBezTo>
                  <a:cubicBezTo>
                    <a:pt x="902747" y="399564"/>
                    <a:pt x="893602" y="394139"/>
                    <a:pt x="893602" y="387446"/>
                  </a:cubicBezTo>
                  <a:cubicBezTo>
                    <a:pt x="893602" y="380753"/>
                    <a:pt x="902747" y="375328"/>
                    <a:pt x="914028" y="375328"/>
                  </a:cubicBezTo>
                  <a:close/>
                  <a:moveTo>
                    <a:pt x="328222" y="365230"/>
                  </a:moveTo>
                  <a:cubicBezTo>
                    <a:pt x="339503" y="365230"/>
                    <a:pt x="348648" y="370655"/>
                    <a:pt x="348648" y="377348"/>
                  </a:cubicBezTo>
                  <a:cubicBezTo>
                    <a:pt x="348648" y="384041"/>
                    <a:pt x="339503" y="389466"/>
                    <a:pt x="328222" y="389466"/>
                  </a:cubicBezTo>
                  <a:cubicBezTo>
                    <a:pt x="316941" y="389466"/>
                    <a:pt x="307796" y="384041"/>
                    <a:pt x="307796" y="377348"/>
                  </a:cubicBezTo>
                  <a:cubicBezTo>
                    <a:pt x="307796" y="370655"/>
                    <a:pt x="316941" y="365230"/>
                    <a:pt x="328222" y="365230"/>
                  </a:cubicBezTo>
                  <a:close/>
                  <a:moveTo>
                    <a:pt x="673104" y="337335"/>
                  </a:moveTo>
                  <a:cubicBezTo>
                    <a:pt x="684385" y="337335"/>
                    <a:pt x="693530" y="342760"/>
                    <a:pt x="693530" y="349453"/>
                  </a:cubicBezTo>
                  <a:cubicBezTo>
                    <a:pt x="693530" y="356146"/>
                    <a:pt x="684385" y="361571"/>
                    <a:pt x="673104" y="361571"/>
                  </a:cubicBezTo>
                  <a:cubicBezTo>
                    <a:pt x="661823" y="361571"/>
                    <a:pt x="652678" y="356146"/>
                    <a:pt x="652678" y="349453"/>
                  </a:cubicBezTo>
                  <a:cubicBezTo>
                    <a:pt x="652678" y="342760"/>
                    <a:pt x="661823" y="337335"/>
                    <a:pt x="673104" y="337335"/>
                  </a:cubicBezTo>
                  <a:close/>
                  <a:moveTo>
                    <a:pt x="487108" y="317415"/>
                  </a:moveTo>
                  <a:cubicBezTo>
                    <a:pt x="498389" y="317415"/>
                    <a:pt x="507534" y="322840"/>
                    <a:pt x="507534" y="329533"/>
                  </a:cubicBezTo>
                  <a:cubicBezTo>
                    <a:pt x="507534" y="336226"/>
                    <a:pt x="498389" y="341651"/>
                    <a:pt x="487108" y="341651"/>
                  </a:cubicBezTo>
                  <a:cubicBezTo>
                    <a:pt x="475827" y="341651"/>
                    <a:pt x="466682" y="336226"/>
                    <a:pt x="466682" y="329533"/>
                  </a:cubicBezTo>
                  <a:cubicBezTo>
                    <a:pt x="466682" y="322840"/>
                    <a:pt x="475827" y="317415"/>
                    <a:pt x="487108" y="317415"/>
                  </a:cubicBezTo>
                  <a:close/>
                  <a:moveTo>
                    <a:pt x="784952" y="311371"/>
                  </a:moveTo>
                  <a:cubicBezTo>
                    <a:pt x="796233" y="311371"/>
                    <a:pt x="805378" y="316796"/>
                    <a:pt x="805378" y="323489"/>
                  </a:cubicBezTo>
                  <a:cubicBezTo>
                    <a:pt x="805378" y="330182"/>
                    <a:pt x="796233" y="335607"/>
                    <a:pt x="784952" y="335607"/>
                  </a:cubicBezTo>
                  <a:cubicBezTo>
                    <a:pt x="773671" y="335607"/>
                    <a:pt x="764526" y="330182"/>
                    <a:pt x="764526" y="323489"/>
                  </a:cubicBezTo>
                  <a:cubicBezTo>
                    <a:pt x="764526" y="316796"/>
                    <a:pt x="773671" y="311371"/>
                    <a:pt x="784952" y="311371"/>
                  </a:cubicBezTo>
                  <a:close/>
                  <a:moveTo>
                    <a:pt x="604246" y="262561"/>
                  </a:moveTo>
                  <a:cubicBezTo>
                    <a:pt x="615527" y="262561"/>
                    <a:pt x="624672" y="267986"/>
                    <a:pt x="624672" y="274679"/>
                  </a:cubicBezTo>
                  <a:cubicBezTo>
                    <a:pt x="624672" y="281372"/>
                    <a:pt x="615527" y="286797"/>
                    <a:pt x="604246" y="286797"/>
                  </a:cubicBezTo>
                  <a:cubicBezTo>
                    <a:pt x="592965" y="286797"/>
                    <a:pt x="583820" y="281372"/>
                    <a:pt x="583820" y="274679"/>
                  </a:cubicBezTo>
                  <a:cubicBezTo>
                    <a:pt x="583820" y="267986"/>
                    <a:pt x="592965" y="262561"/>
                    <a:pt x="604246" y="262561"/>
                  </a:cubicBezTo>
                  <a:close/>
                  <a:moveTo>
                    <a:pt x="256292" y="257287"/>
                  </a:moveTo>
                  <a:cubicBezTo>
                    <a:pt x="267573" y="257287"/>
                    <a:pt x="276718" y="262712"/>
                    <a:pt x="276718" y="269405"/>
                  </a:cubicBezTo>
                  <a:cubicBezTo>
                    <a:pt x="276718" y="276098"/>
                    <a:pt x="267573" y="281523"/>
                    <a:pt x="256292" y="281523"/>
                  </a:cubicBezTo>
                  <a:cubicBezTo>
                    <a:pt x="245011" y="281523"/>
                    <a:pt x="235866" y="276098"/>
                    <a:pt x="235866" y="269405"/>
                  </a:cubicBezTo>
                  <a:cubicBezTo>
                    <a:pt x="235866" y="262712"/>
                    <a:pt x="245011" y="257287"/>
                    <a:pt x="256292" y="257287"/>
                  </a:cubicBezTo>
                  <a:close/>
                  <a:moveTo>
                    <a:pt x="20426" y="227217"/>
                  </a:moveTo>
                  <a:cubicBezTo>
                    <a:pt x="31707" y="227217"/>
                    <a:pt x="40852" y="232642"/>
                    <a:pt x="40852" y="239335"/>
                  </a:cubicBezTo>
                  <a:cubicBezTo>
                    <a:pt x="40852" y="246028"/>
                    <a:pt x="31707" y="251453"/>
                    <a:pt x="20426" y="251453"/>
                  </a:cubicBezTo>
                  <a:cubicBezTo>
                    <a:pt x="9145" y="251453"/>
                    <a:pt x="0" y="246028"/>
                    <a:pt x="0" y="239335"/>
                  </a:cubicBezTo>
                  <a:cubicBezTo>
                    <a:pt x="0" y="232642"/>
                    <a:pt x="9145" y="227217"/>
                    <a:pt x="20426" y="227217"/>
                  </a:cubicBezTo>
                  <a:close/>
                  <a:moveTo>
                    <a:pt x="721365" y="208081"/>
                  </a:moveTo>
                  <a:cubicBezTo>
                    <a:pt x="732646" y="208081"/>
                    <a:pt x="741791" y="213506"/>
                    <a:pt x="741791" y="220199"/>
                  </a:cubicBezTo>
                  <a:cubicBezTo>
                    <a:pt x="741791" y="226892"/>
                    <a:pt x="732646" y="232317"/>
                    <a:pt x="721365" y="232317"/>
                  </a:cubicBezTo>
                  <a:cubicBezTo>
                    <a:pt x="710084" y="232317"/>
                    <a:pt x="700939" y="226892"/>
                    <a:pt x="700939" y="220199"/>
                  </a:cubicBezTo>
                  <a:cubicBezTo>
                    <a:pt x="700939" y="213506"/>
                    <a:pt x="710084" y="208081"/>
                    <a:pt x="721365" y="208081"/>
                  </a:cubicBezTo>
                  <a:close/>
                  <a:moveTo>
                    <a:pt x="929914" y="168309"/>
                  </a:moveTo>
                  <a:cubicBezTo>
                    <a:pt x="941195" y="168309"/>
                    <a:pt x="950340" y="173734"/>
                    <a:pt x="950340" y="180427"/>
                  </a:cubicBezTo>
                  <a:cubicBezTo>
                    <a:pt x="950340" y="187120"/>
                    <a:pt x="941195" y="192545"/>
                    <a:pt x="929914" y="192545"/>
                  </a:cubicBezTo>
                  <a:cubicBezTo>
                    <a:pt x="918633" y="192545"/>
                    <a:pt x="909488" y="187120"/>
                    <a:pt x="909488" y="180427"/>
                  </a:cubicBezTo>
                  <a:cubicBezTo>
                    <a:pt x="909488" y="173734"/>
                    <a:pt x="918633" y="168309"/>
                    <a:pt x="929914" y="168309"/>
                  </a:cubicBezTo>
                  <a:close/>
                  <a:moveTo>
                    <a:pt x="308364" y="154844"/>
                  </a:moveTo>
                  <a:cubicBezTo>
                    <a:pt x="319645" y="154844"/>
                    <a:pt x="328790" y="160269"/>
                    <a:pt x="328790" y="166962"/>
                  </a:cubicBezTo>
                  <a:cubicBezTo>
                    <a:pt x="328790" y="173655"/>
                    <a:pt x="319645" y="179080"/>
                    <a:pt x="308364" y="179080"/>
                  </a:cubicBezTo>
                  <a:cubicBezTo>
                    <a:pt x="297083" y="179080"/>
                    <a:pt x="287938" y="173655"/>
                    <a:pt x="287938" y="166962"/>
                  </a:cubicBezTo>
                  <a:cubicBezTo>
                    <a:pt x="287938" y="160269"/>
                    <a:pt x="297083" y="154844"/>
                    <a:pt x="308364" y="154844"/>
                  </a:cubicBezTo>
                  <a:close/>
                  <a:moveTo>
                    <a:pt x="540701" y="136330"/>
                  </a:moveTo>
                  <a:cubicBezTo>
                    <a:pt x="551982" y="136330"/>
                    <a:pt x="561127" y="141755"/>
                    <a:pt x="561127" y="148448"/>
                  </a:cubicBezTo>
                  <a:cubicBezTo>
                    <a:pt x="561127" y="155141"/>
                    <a:pt x="551982" y="160566"/>
                    <a:pt x="540701" y="160566"/>
                  </a:cubicBezTo>
                  <a:cubicBezTo>
                    <a:pt x="529420" y="160566"/>
                    <a:pt x="520275" y="155141"/>
                    <a:pt x="520275" y="148448"/>
                  </a:cubicBezTo>
                  <a:cubicBezTo>
                    <a:pt x="520275" y="141755"/>
                    <a:pt x="529420" y="136330"/>
                    <a:pt x="540701" y="136330"/>
                  </a:cubicBezTo>
                  <a:close/>
                  <a:moveTo>
                    <a:pt x="159431" y="75739"/>
                  </a:moveTo>
                  <a:cubicBezTo>
                    <a:pt x="170712" y="75739"/>
                    <a:pt x="179857" y="81164"/>
                    <a:pt x="179857" y="87857"/>
                  </a:cubicBezTo>
                  <a:cubicBezTo>
                    <a:pt x="179857" y="94550"/>
                    <a:pt x="170712" y="99975"/>
                    <a:pt x="159431" y="99975"/>
                  </a:cubicBezTo>
                  <a:cubicBezTo>
                    <a:pt x="148150" y="99975"/>
                    <a:pt x="139005" y="94550"/>
                    <a:pt x="139005" y="87857"/>
                  </a:cubicBezTo>
                  <a:cubicBezTo>
                    <a:pt x="139005" y="81164"/>
                    <a:pt x="148150" y="75739"/>
                    <a:pt x="159431" y="75739"/>
                  </a:cubicBezTo>
                  <a:close/>
                  <a:moveTo>
                    <a:pt x="790230" y="46787"/>
                  </a:moveTo>
                  <a:cubicBezTo>
                    <a:pt x="801511" y="46787"/>
                    <a:pt x="810656" y="52212"/>
                    <a:pt x="810656" y="58905"/>
                  </a:cubicBezTo>
                  <a:cubicBezTo>
                    <a:pt x="810656" y="65598"/>
                    <a:pt x="801511" y="71023"/>
                    <a:pt x="790230" y="71023"/>
                  </a:cubicBezTo>
                  <a:cubicBezTo>
                    <a:pt x="778949" y="71023"/>
                    <a:pt x="769804" y="65598"/>
                    <a:pt x="769804" y="58905"/>
                  </a:cubicBezTo>
                  <a:cubicBezTo>
                    <a:pt x="769804" y="52212"/>
                    <a:pt x="778949" y="46787"/>
                    <a:pt x="790230" y="46787"/>
                  </a:cubicBezTo>
                  <a:close/>
                  <a:moveTo>
                    <a:pt x="467227" y="0"/>
                  </a:moveTo>
                  <a:cubicBezTo>
                    <a:pt x="478508" y="0"/>
                    <a:pt x="487653" y="5425"/>
                    <a:pt x="487653" y="12118"/>
                  </a:cubicBezTo>
                  <a:cubicBezTo>
                    <a:pt x="487653" y="18811"/>
                    <a:pt x="478508" y="24236"/>
                    <a:pt x="467227" y="24236"/>
                  </a:cubicBezTo>
                  <a:cubicBezTo>
                    <a:pt x="455946" y="24236"/>
                    <a:pt x="446801" y="18811"/>
                    <a:pt x="446801" y="12118"/>
                  </a:cubicBezTo>
                  <a:cubicBezTo>
                    <a:pt x="446801" y="5425"/>
                    <a:pt x="455946" y="0"/>
                    <a:pt x="467227" y="0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6350" cap="flat" cmpd="sng" algn="ctr">
              <a:solidFill>
                <a:srgbClr val="FFC000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960" name="テキスト ボックス 959">
            <a:extLst>
              <a:ext uri="{FF2B5EF4-FFF2-40B4-BE49-F238E27FC236}">
                <a16:creationId xmlns:a16="http://schemas.microsoft.com/office/drawing/2014/main" id="{036E1556-8B3C-480F-AAC0-BD73B9CD0D2B}"/>
              </a:ext>
            </a:extLst>
          </p:cNvPr>
          <p:cNvSpPr txBox="1"/>
          <p:nvPr/>
        </p:nvSpPr>
        <p:spPr>
          <a:xfrm>
            <a:off x="262587" y="2092940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草加せんべい</a:t>
            </a:r>
          </a:p>
        </p:txBody>
      </p:sp>
      <p:sp>
        <p:nvSpPr>
          <p:cNvPr id="961" name="テキスト ボックス 960">
            <a:extLst>
              <a:ext uri="{FF2B5EF4-FFF2-40B4-BE49-F238E27FC236}">
                <a16:creationId xmlns:a16="http://schemas.microsoft.com/office/drawing/2014/main" id="{1999BE53-4D21-465F-BA78-3B50B8996DFE}"/>
              </a:ext>
            </a:extLst>
          </p:cNvPr>
          <p:cNvSpPr txBox="1"/>
          <p:nvPr/>
        </p:nvSpPr>
        <p:spPr>
          <a:xfrm>
            <a:off x="228834" y="3469282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十万石</a:t>
            </a:r>
            <a:endParaRPr lang="en-US" altLang="ja-JP" dirty="0"/>
          </a:p>
          <a:p>
            <a:r>
              <a:rPr lang="ja-JP" altLang="en-US" dirty="0"/>
              <a:t>まんじゅう</a:t>
            </a:r>
          </a:p>
        </p:txBody>
      </p:sp>
      <p:sp>
        <p:nvSpPr>
          <p:cNvPr id="962" name="テキスト ボックス 961">
            <a:extLst>
              <a:ext uri="{FF2B5EF4-FFF2-40B4-BE49-F238E27FC236}">
                <a16:creationId xmlns:a16="http://schemas.microsoft.com/office/drawing/2014/main" id="{1668C4F0-1B83-4129-961A-83CFCE71E6D7}"/>
              </a:ext>
            </a:extLst>
          </p:cNvPr>
          <p:cNvSpPr txBox="1"/>
          <p:nvPr/>
        </p:nvSpPr>
        <p:spPr>
          <a:xfrm>
            <a:off x="2244371" y="2039045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ctr">
              <a:defRPr sz="16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葱味噌</a:t>
            </a:r>
          </a:p>
        </p:txBody>
      </p:sp>
      <p:sp>
        <p:nvSpPr>
          <p:cNvPr id="963" name="吹き出し: 円形 962">
            <a:extLst>
              <a:ext uri="{FF2B5EF4-FFF2-40B4-BE49-F238E27FC236}">
                <a16:creationId xmlns:a16="http://schemas.microsoft.com/office/drawing/2014/main" id="{96933483-8C85-49C8-82DE-1B2503E62FE1}"/>
              </a:ext>
            </a:extLst>
          </p:cNvPr>
          <p:cNvSpPr/>
          <p:nvPr/>
        </p:nvSpPr>
        <p:spPr>
          <a:xfrm>
            <a:off x="7807075" y="477099"/>
            <a:ext cx="1400750" cy="559029"/>
          </a:xfrm>
          <a:prstGeom prst="wedgeEllipseCallout">
            <a:avLst>
              <a:gd name="adj1" fmla="val -30459"/>
              <a:gd name="adj2" fmla="val 73847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作物豊富</a:t>
            </a:r>
          </a:p>
        </p:txBody>
      </p:sp>
      <p:grpSp>
        <p:nvGrpSpPr>
          <p:cNvPr id="1529" name="グループ化 1528">
            <a:extLst>
              <a:ext uri="{FF2B5EF4-FFF2-40B4-BE49-F238E27FC236}">
                <a16:creationId xmlns:a16="http://schemas.microsoft.com/office/drawing/2014/main" id="{2B4077BF-9E0B-44A7-8CE5-ABBF47232B92}"/>
              </a:ext>
            </a:extLst>
          </p:cNvPr>
          <p:cNvGrpSpPr/>
          <p:nvPr/>
        </p:nvGrpSpPr>
        <p:grpSpPr>
          <a:xfrm>
            <a:off x="8648915" y="3220665"/>
            <a:ext cx="1266136" cy="1016334"/>
            <a:chOff x="4159824" y="-286702"/>
            <a:chExt cx="3093471" cy="2483146"/>
          </a:xfrm>
        </p:grpSpPr>
        <p:grpSp>
          <p:nvGrpSpPr>
            <p:cNvPr id="1530" name="グループ化 1529">
              <a:extLst>
                <a:ext uri="{FF2B5EF4-FFF2-40B4-BE49-F238E27FC236}">
                  <a16:creationId xmlns:a16="http://schemas.microsoft.com/office/drawing/2014/main" id="{A9016F66-638E-46C1-84F3-B309E08AACAF}"/>
                </a:ext>
              </a:extLst>
            </p:cNvPr>
            <p:cNvGrpSpPr/>
            <p:nvPr/>
          </p:nvGrpSpPr>
          <p:grpSpPr>
            <a:xfrm>
              <a:off x="4159824" y="659745"/>
              <a:ext cx="2562286" cy="1536699"/>
              <a:chOff x="746064" y="1894185"/>
              <a:chExt cx="2562286" cy="1536699"/>
            </a:xfrm>
          </p:grpSpPr>
          <p:grpSp>
            <p:nvGrpSpPr>
              <p:cNvPr id="1586" name="グループ化 1585">
                <a:extLst>
                  <a:ext uri="{FF2B5EF4-FFF2-40B4-BE49-F238E27FC236}">
                    <a16:creationId xmlns:a16="http://schemas.microsoft.com/office/drawing/2014/main" id="{EA000587-97C0-4CCB-BE5F-23867B7AFF7B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1589" name="フリーフォーム: 図形 1588">
                  <a:extLst>
                    <a:ext uri="{FF2B5EF4-FFF2-40B4-BE49-F238E27FC236}">
                      <a16:creationId xmlns:a16="http://schemas.microsoft.com/office/drawing/2014/main" id="{42574045-D1EB-4565-BA70-916A7E936124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90" name="楕円 1589">
                  <a:extLst>
                    <a:ext uri="{FF2B5EF4-FFF2-40B4-BE49-F238E27FC236}">
                      <a16:creationId xmlns:a16="http://schemas.microsoft.com/office/drawing/2014/main" id="{7F3A95F9-AEB7-44A1-8926-2E37837156BD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587" name="楕円 1586">
                <a:extLst>
                  <a:ext uri="{FF2B5EF4-FFF2-40B4-BE49-F238E27FC236}">
                    <a16:creationId xmlns:a16="http://schemas.microsoft.com/office/drawing/2014/main" id="{A6521BCA-ED2C-44C6-8C4F-4EC48E2D9EB2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88" name="フリーフォーム: 図形 1587">
                <a:extLst>
                  <a:ext uri="{FF2B5EF4-FFF2-40B4-BE49-F238E27FC236}">
                    <a16:creationId xmlns:a16="http://schemas.microsoft.com/office/drawing/2014/main" id="{66C3595D-3875-4DB1-9BCF-9ECDE743424A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31" name="グループ化 1530">
              <a:extLst>
                <a:ext uri="{FF2B5EF4-FFF2-40B4-BE49-F238E27FC236}">
                  <a16:creationId xmlns:a16="http://schemas.microsoft.com/office/drawing/2014/main" id="{6E6FAEDA-E914-4AC8-9F61-C14F0D5F82EE}"/>
                </a:ext>
              </a:extLst>
            </p:cNvPr>
            <p:cNvGrpSpPr/>
            <p:nvPr/>
          </p:nvGrpSpPr>
          <p:grpSpPr>
            <a:xfrm rot="2680515">
              <a:off x="4715635" y="-230716"/>
              <a:ext cx="837820" cy="1990611"/>
              <a:chOff x="2405921" y="3776264"/>
              <a:chExt cx="837820" cy="1990611"/>
            </a:xfrm>
          </p:grpSpPr>
          <p:grpSp>
            <p:nvGrpSpPr>
              <p:cNvPr id="1576" name="グループ化 1575">
                <a:extLst>
                  <a:ext uri="{FF2B5EF4-FFF2-40B4-BE49-F238E27FC236}">
                    <a16:creationId xmlns:a16="http://schemas.microsoft.com/office/drawing/2014/main" id="{72EC7477-11CA-4AB4-B22D-0C66E85B050F}"/>
                  </a:ext>
                </a:extLst>
              </p:cNvPr>
              <p:cNvGrpSpPr/>
              <p:nvPr/>
            </p:nvGrpSpPr>
            <p:grpSpPr>
              <a:xfrm rot="1625392">
                <a:off x="2873164" y="4369049"/>
                <a:ext cx="288898" cy="1008742"/>
                <a:chOff x="2405921" y="3776265"/>
                <a:chExt cx="558632" cy="1663584"/>
              </a:xfrm>
            </p:grpSpPr>
            <p:sp>
              <p:nvSpPr>
                <p:cNvPr id="1584" name="楕円 261">
                  <a:extLst>
                    <a:ext uri="{FF2B5EF4-FFF2-40B4-BE49-F238E27FC236}">
                      <a16:creationId xmlns:a16="http://schemas.microsoft.com/office/drawing/2014/main" id="{B277119D-710A-44B9-8CE0-BE70232C8D9E}"/>
                    </a:ext>
                  </a:extLst>
                </p:cNvPr>
                <p:cNvSpPr/>
                <p:nvPr/>
              </p:nvSpPr>
              <p:spPr bwMode="auto">
                <a:xfrm rot="19230367">
                  <a:off x="2405921" y="3776265"/>
                  <a:ext cx="494121" cy="618380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85" name="月 1584">
                  <a:extLst>
                    <a:ext uri="{FF2B5EF4-FFF2-40B4-BE49-F238E27FC236}">
                      <a16:creationId xmlns:a16="http://schemas.microsoft.com/office/drawing/2014/main" id="{79286226-A6E8-41BE-9DEA-B6249536A521}"/>
                    </a:ext>
                  </a:extLst>
                </p:cNvPr>
                <p:cNvSpPr/>
                <p:nvPr/>
              </p:nvSpPr>
              <p:spPr bwMode="auto">
                <a:xfrm rot="9900000">
                  <a:off x="2716522" y="3909679"/>
                  <a:ext cx="248031" cy="1530170"/>
                </a:xfrm>
                <a:prstGeom prst="moon">
                  <a:avLst>
                    <a:gd name="adj" fmla="val 20579"/>
                  </a:avLst>
                </a:prstGeom>
                <a:solidFill>
                  <a:srgbClr val="33CC33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577" name="グループ化 1576">
                <a:extLst>
                  <a:ext uri="{FF2B5EF4-FFF2-40B4-BE49-F238E27FC236}">
                    <a16:creationId xmlns:a16="http://schemas.microsoft.com/office/drawing/2014/main" id="{99A3558C-199B-455A-A560-766579DF2CAA}"/>
                  </a:ext>
                </a:extLst>
              </p:cNvPr>
              <p:cNvGrpSpPr/>
              <p:nvPr/>
            </p:nvGrpSpPr>
            <p:grpSpPr>
              <a:xfrm rot="20683343">
                <a:off x="2544034" y="4431106"/>
                <a:ext cx="338736" cy="1008743"/>
                <a:chOff x="2405921" y="3776264"/>
                <a:chExt cx="558632" cy="1663585"/>
              </a:xfrm>
            </p:grpSpPr>
            <p:sp>
              <p:nvSpPr>
                <p:cNvPr id="1582" name="楕円 261">
                  <a:extLst>
                    <a:ext uri="{FF2B5EF4-FFF2-40B4-BE49-F238E27FC236}">
                      <a16:creationId xmlns:a16="http://schemas.microsoft.com/office/drawing/2014/main" id="{BC93E314-2591-481B-BE2B-E049024CBF80}"/>
                    </a:ext>
                  </a:extLst>
                </p:cNvPr>
                <p:cNvSpPr/>
                <p:nvPr/>
              </p:nvSpPr>
              <p:spPr bwMode="auto">
                <a:xfrm rot="18900000">
                  <a:off x="2405921" y="3776264"/>
                  <a:ext cx="494122" cy="618379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83" name="月 1582">
                  <a:extLst>
                    <a:ext uri="{FF2B5EF4-FFF2-40B4-BE49-F238E27FC236}">
                      <a16:creationId xmlns:a16="http://schemas.microsoft.com/office/drawing/2014/main" id="{050C5868-5611-4837-A466-C0B0C29F473C}"/>
                    </a:ext>
                  </a:extLst>
                </p:cNvPr>
                <p:cNvSpPr/>
                <p:nvPr/>
              </p:nvSpPr>
              <p:spPr bwMode="auto">
                <a:xfrm rot="9900000">
                  <a:off x="2716522" y="3909679"/>
                  <a:ext cx="248031" cy="1530170"/>
                </a:xfrm>
                <a:prstGeom prst="moon">
                  <a:avLst>
                    <a:gd name="adj" fmla="val 20579"/>
                  </a:avLst>
                </a:prstGeom>
                <a:solidFill>
                  <a:srgbClr val="33CC33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578" name="グループ化 1577">
                <a:extLst>
                  <a:ext uri="{FF2B5EF4-FFF2-40B4-BE49-F238E27FC236}">
                    <a16:creationId xmlns:a16="http://schemas.microsoft.com/office/drawing/2014/main" id="{03275B34-A1DB-4DB9-B46D-B470F6F68C54}"/>
                  </a:ext>
                </a:extLst>
              </p:cNvPr>
              <p:cNvGrpSpPr/>
              <p:nvPr/>
            </p:nvGrpSpPr>
            <p:grpSpPr>
              <a:xfrm>
                <a:off x="2405921" y="3776264"/>
                <a:ext cx="558632" cy="1663585"/>
                <a:chOff x="2405921" y="3776264"/>
                <a:chExt cx="558632" cy="1663585"/>
              </a:xfrm>
            </p:grpSpPr>
            <p:sp>
              <p:nvSpPr>
                <p:cNvPr id="1580" name="楕円 261">
                  <a:extLst>
                    <a:ext uri="{FF2B5EF4-FFF2-40B4-BE49-F238E27FC236}">
                      <a16:creationId xmlns:a16="http://schemas.microsoft.com/office/drawing/2014/main" id="{0241390C-D900-475F-847C-2F4AA6EDD507}"/>
                    </a:ext>
                  </a:extLst>
                </p:cNvPr>
                <p:cNvSpPr/>
                <p:nvPr/>
              </p:nvSpPr>
              <p:spPr bwMode="auto">
                <a:xfrm rot="18900000">
                  <a:off x="2405921" y="3776264"/>
                  <a:ext cx="494122" cy="618379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81" name="月 1580">
                  <a:extLst>
                    <a:ext uri="{FF2B5EF4-FFF2-40B4-BE49-F238E27FC236}">
                      <a16:creationId xmlns:a16="http://schemas.microsoft.com/office/drawing/2014/main" id="{3895F053-A201-4636-BE6B-E02B82E6728C}"/>
                    </a:ext>
                  </a:extLst>
                </p:cNvPr>
                <p:cNvSpPr/>
                <p:nvPr/>
              </p:nvSpPr>
              <p:spPr bwMode="auto">
                <a:xfrm rot="9900000">
                  <a:off x="2716522" y="3909679"/>
                  <a:ext cx="248031" cy="1530170"/>
                </a:xfrm>
                <a:prstGeom prst="moon">
                  <a:avLst>
                    <a:gd name="adj" fmla="val 13233"/>
                  </a:avLst>
                </a:prstGeom>
                <a:solidFill>
                  <a:srgbClr val="33CC33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579" name="フリーフォーム: 図形 1578">
                <a:extLst>
                  <a:ext uri="{FF2B5EF4-FFF2-40B4-BE49-F238E27FC236}">
                    <a16:creationId xmlns:a16="http://schemas.microsoft.com/office/drawing/2014/main" id="{D88A76EC-A3CE-4C55-92A8-2104104677E7}"/>
                  </a:ext>
                </a:extLst>
              </p:cNvPr>
              <p:cNvSpPr/>
              <p:nvPr/>
            </p:nvSpPr>
            <p:spPr bwMode="auto">
              <a:xfrm rot="11700000">
                <a:off x="2716490" y="5243509"/>
                <a:ext cx="527251" cy="523366"/>
              </a:xfrm>
              <a:custGeom>
                <a:avLst/>
                <a:gdLst>
                  <a:gd name="connsiteX0" fmla="*/ 561527 w 1209994"/>
                  <a:gd name="connsiteY0" fmla="*/ 0 h 1369205"/>
                  <a:gd name="connsiteX1" fmla="*/ 648464 w 1209994"/>
                  <a:gd name="connsiteY1" fmla="*/ 0 h 1369205"/>
                  <a:gd name="connsiteX2" fmla="*/ 743213 w 1209994"/>
                  <a:gd name="connsiteY2" fmla="*/ 213393 h 1369205"/>
                  <a:gd name="connsiteX3" fmla="*/ 840490 w 1209994"/>
                  <a:gd name="connsiteY3" fmla="*/ 242656 h 1369205"/>
                  <a:gd name="connsiteX4" fmla="*/ 1209994 w 1209994"/>
                  <a:gd name="connsiteY4" fmla="*/ 782893 h 1369205"/>
                  <a:gd name="connsiteX5" fmla="*/ 604997 w 1209994"/>
                  <a:gd name="connsiteY5" fmla="*/ 1369205 h 1369205"/>
                  <a:gd name="connsiteX6" fmla="*/ 0 w 1209994"/>
                  <a:gd name="connsiteY6" fmla="*/ 782893 h 1369205"/>
                  <a:gd name="connsiteX7" fmla="*/ 369505 w 1209994"/>
                  <a:gd name="connsiteY7" fmla="*/ 242656 h 1369205"/>
                  <a:gd name="connsiteX8" fmla="*/ 466778 w 1209994"/>
                  <a:gd name="connsiteY8" fmla="*/ 21339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9994" h="1369205">
                    <a:moveTo>
                      <a:pt x="561527" y="0"/>
                    </a:moveTo>
                    <a:lnTo>
                      <a:pt x="648464" y="0"/>
                    </a:lnTo>
                    <a:lnTo>
                      <a:pt x="743213" y="213393"/>
                    </a:lnTo>
                    <a:lnTo>
                      <a:pt x="840490" y="242656"/>
                    </a:lnTo>
                    <a:cubicBezTo>
                      <a:pt x="1057632" y="331664"/>
                      <a:pt x="1209994" y="540035"/>
                      <a:pt x="1209994" y="782893"/>
                    </a:cubicBezTo>
                    <a:cubicBezTo>
                      <a:pt x="1209994" y="1106704"/>
                      <a:pt x="939128" y="1369205"/>
                      <a:pt x="604997" y="1369205"/>
                    </a:cubicBezTo>
                    <a:cubicBezTo>
                      <a:pt x="270866" y="1369205"/>
                      <a:pt x="0" y="1106704"/>
                      <a:pt x="0" y="782893"/>
                    </a:cubicBezTo>
                    <a:cubicBezTo>
                      <a:pt x="0" y="540035"/>
                      <a:pt x="152362" y="331664"/>
                      <a:pt x="369505" y="242656"/>
                    </a:cubicBezTo>
                    <a:lnTo>
                      <a:pt x="466778" y="213394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532" name="グループ化 1531">
              <a:extLst>
                <a:ext uri="{FF2B5EF4-FFF2-40B4-BE49-F238E27FC236}">
                  <a16:creationId xmlns:a16="http://schemas.microsoft.com/office/drawing/2014/main" id="{9DF270A4-8312-4F78-B3B6-7CF97F00DD9A}"/>
                </a:ext>
              </a:extLst>
            </p:cNvPr>
            <p:cNvGrpSpPr/>
            <p:nvPr/>
          </p:nvGrpSpPr>
          <p:grpSpPr>
            <a:xfrm rot="2309658">
              <a:off x="5138554" y="-286702"/>
              <a:ext cx="837820" cy="1990611"/>
              <a:chOff x="2405921" y="3776264"/>
              <a:chExt cx="837820" cy="1990611"/>
            </a:xfrm>
          </p:grpSpPr>
          <p:grpSp>
            <p:nvGrpSpPr>
              <p:cNvPr id="1566" name="グループ化 1565">
                <a:extLst>
                  <a:ext uri="{FF2B5EF4-FFF2-40B4-BE49-F238E27FC236}">
                    <a16:creationId xmlns:a16="http://schemas.microsoft.com/office/drawing/2014/main" id="{0CD66D8E-0A98-481A-870C-9E9F6F5ECDE1}"/>
                  </a:ext>
                </a:extLst>
              </p:cNvPr>
              <p:cNvGrpSpPr/>
              <p:nvPr/>
            </p:nvGrpSpPr>
            <p:grpSpPr>
              <a:xfrm rot="1625392">
                <a:off x="2873164" y="4369049"/>
                <a:ext cx="288898" cy="1008742"/>
                <a:chOff x="2405921" y="3776265"/>
                <a:chExt cx="558632" cy="1663584"/>
              </a:xfrm>
            </p:grpSpPr>
            <p:sp>
              <p:nvSpPr>
                <p:cNvPr id="1574" name="楕円 261">
                  <a:extLst>
                    <a:ext uri="{FF2B5EF4-FFF2-40B4-BE49-F238E27FC236}">
                      <a16:creationId xmlns:a16="http://schemas.microsoft.com/office/drawing/2014/main" id="{A56A2559-231C-41DA-B2C3-84841CACDD38}"/>
                    </a:ext>
                  </a:extLst>
                </p:cNvPr>
                <p:cNvSpPr/>
                <p:nvPr/>
              </p:nvSpPr>
              <p:spPr bwMode="auto">
                <a:xfrm rot="19230367">
                  <a:off x="2405921" y="3776265"/>
                  <a:ext cx="494121" cy="618380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75" name="月 1574">
                  <a:extLst>
                    <a:ext uri="{FF2B5EF4-FFF2-40B4-BE49-F238E27FC236}">
                      <a16:creationId xmlns:a16="http://schemas.microsoft.com/office/drawing/2014/main" id="{866F71D9-A70C-4A90-9E1B-22AFE4B4E7C8}"/>
                    </a:ext>
                  </a:extLst>
                </p:cNvPr>
                <p:cNvSpPr/>
                <p:nvPr/>
              </p:nvSpPr>
              <p:spPr bwMode="auto">
                <a:xfrm rot="9900000">
                  <a:off x="2716522" y="3909679"/>
                  <a:ext cx="248031" cy="1530170"/>
                </a:xfrm>
                <a:prstGeom prst="moon">
                  <a:avLst>
                    <a:gd name="adj" fmla="val 20579"/>
                  </a:avLst>
                </a:prstGeom>
                <a:solidFill>
                  <a:srgbClr val="33CC33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567" name="グループ化 1566">
                <a:extLst>
                  <a:ext uri="{FF2B5EF4-FFF2-40B4-BE49-F238E27FC236}">
                    <a16:creationId xmlns:a16="http://schemas.microsoft.com/office/drawing/2014/main" id="{C8F4AD1E-371D-48D5-AE03-B0932A6D52EC}"/>
                  </a:ext>
                </a:extLst>
              </p:cNvPr>
              <p:cNvGrpSpPr/>
              <p:nvPr/>
            </p:nvGrpSpPr>
            <p:grpSpPr>
              <a:xfrm rot="20683343">
                <a:off x="2544034" y="4431106"/>
                <a:ext cx="338736" cy="1008743"/>
                <a:chOff x="2405921" y="3776264"/>
                <a:chExt cx="558632" cy="1663585"/>
              </a:xfrm>
            </p:grpSpPr>
            <p:sp>
              <p:nvSpPr>
                <p:cNvPr id="1572" name="楕円 261">
                  <a:extLst>
                    <a:ext uri="{FF2B5EF4-FFF2-40B4-BE49-F238E27FC236}">
                      <a16:creationId xmlns:a16="http://schemas.microsoft.com/office/drawing/2014/main" id="{CCADBA54-6334-4F54-BA48-AC6D3612A899}"/>
                    </a:ext>
                  </a:extLst>
                </p:cNvPr>
                <p:cNvSpPr/>
                <p:nvPr/>
              </p:nvSpPr>
              <p:spPr bwMode="auto">
                <a:xfrm rot="18900000">
                  <a:off x="2405921" y="3776264"/>
                  <a:ext cx="494122" cy="618379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73" name="月 1572">
                  <a:extLst>
                    <a:ext uri="{FF2B5EF4-FFF2-40B4-BE49-F238E27FC236}">
                      <a16:creationId xmlns:a16="http://schemas.microsoft.com/office/drawing/2014/main" id="{9C35E756-A2F0-40C6-AD64-B194F79636AB}"/>
                    </a:ext>
                  </a:extLst>
                </p:cNvPr>
                <p:cNvSpPr/>
                <p:nvPr/>
              </p:nvSpPr>
              <p:spPr bwMode="auto">
                <a:xfrm rot="9900000">
                  <a:off x="2716522" y="3909679"/>
                  <a:ext cx="248031" cy="1530170"/>
                </a:xfrm>
                <a:prstGeom prst="moon">
                  <a:avLst>
                    <a:gd name="adj" fmla="val 20579"/>
                  </a:avLst>
                </a:prstGeom>
                <a:solidFill>
                  <a:srgbClr val="33CC33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568" name="グループ化 1567">
                <a:extLst>
                  <a:ext uri="{FF2B5EF4-FFF2-40B4-BE49-F238E27FC236}">
                    <a16:creationId xmlns:a16="http://schemas.microsoft.com/office/drawing/2014/main" id="{CEE7A450-1AC4-4D3A-9B50-39E09155FB10}"/>
                  </a:ext>
                </a:extLst>
              </p:cNvPr>
              <p:cNvGrpSpPr/>
              <p:nvPr/>
            </p:nvGrpSpPr>
            <p:grpSpPr>
              <a:xfrm>
                <a:off x="2405921" y="3776264"/>
                <a:ext cx="558632" cy="1663585"/>
                <a:chOff x="2405921" y="3776264"/>
                <a:chExt cx="558632" cy="1663585"/>
              </a:xfrm>
            </p:grpSpPr>
            <p:sp>
              <p:nvSpPr>
                <p:cNvPr id="1570" name="楕円 261">
                  <a:extLst>
                    <a:ext uri="{FF2B5EF4-FFF2-40B4-BE49-F238E27FC236}">
                      <a16:creationId xmlns:a16="http://schemas.microsoft.com/office/drawing/2014/main" id="{944DD741-BB62-4207-98FB-D4C060A178AF}"/>
                    </a:ext>
                  </a:extLst>
                </p:cNvPr>
                <p:cNvSpPr/>
                <p:nvPr/>
              </p:nvSpPr>
              <p:spPr bwMode="auto">
                <a:xfrm rot="18900000">
                  <a:off x="2405921" y="3776264"/>
                  <a:ext cx="494122" cy="618379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71" name="月 1570">
                  <a:extLst>
                    <a:ext uri="{FF2B5EF4-FFF2-40B4-BE49-F238E27FC236}">
                      <a16:creationId xmlns:a16="http://schemas.microsoft.com/office/drawing/2014/main" id="{3A735257-895E-4A3C-A646-DDB394034701}"/>
                    </a:ext>
                  </a:extLst>
                </p:cNvPr>
                <p:cNvSpPr/>
                <p:nvPr/>
              </p:nvSpPr>
              <p:spPr bwMode="auto">
                <a:xfrm rot="9900000">
                  <a:off x="2716522" y="3909679"/>
                  <a:ext cx="248031" cy="1530170"/>
                </a:xfrm>
                <a:prstGeom prst="moon">
                  <a:avLst>
                    <a:gd name="adj" fmla="val 13233"/>
                  </a:avLst>
                </a:prstGeom>
                <a:solidFill>
                  <a:srgbClr val="33CC33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569" name="フリーフォーム: 図形 1568">
                <a:extLst>
                  <a:ext uri="{FF2B5EF4-FFF2-40B4-BE49-F238E27FC236}">
                    <a16:creationId xmlns:a16="http://schemas.microsoft.com/office/drawing/2014/main" id="{FB456159-4705-487A-BEB5-A40716FC9102}"/>
                  </a:ext>
                </a:extLst>
              </p:cNvPr>
              <p:cNvSpPr/>
              <p:nvPr/>
            </p:nvSpPr>
            <p:spPr bwMode="auto">
              <a:xfrm rot="11700000">
                <a:off x="2716490" y="5243509"/>
                <a:ext cx="527251" cy="523366"/>
              </a:xfrm>
              <a:custGeom>
                <a:avLst/>
                <a:gdLst>
                  <a:gd name="connsiteX0" fmla="*/ 561527 w 1209994"/>
                  <a:gd name="connsiteY0" fmla="*/ 0 h 1369205"/>
                  <a:gd name="connsiteX1" fmla="*/ 648464 w 1209994"/>
                  <a:gd name="connsiteY1" fmla="*/ 0 h 1369205"/>
                  <a:gd name="connsiteX2" fmla="*/ 743213 w 1209994"/>
                  <a:gd name="connsiteY2" fmla="*/ 213393 h 1369205"/>
                  <a:gd name="connsiteX3" fmla="*/ 840490 w 1209994"/>
                  <a:gd name="connsiteY3" fmla="*/ 242656 h 1369205"/>
                  <a:gd name="connsiteX4" fmla="*/ 1209994 w 1209994"/>
                  <a:gd name="connsiteY4" fmla="*/ 782893 h 1369205"/>
                  <a:gd name="connsiteX5" fmla="*/ 604997 w 1209994"/>
                  <a:gd name="connsiteY5" fmla="*/ 1369205 h 1369205"/>
                  <a:gd name="connsiteX6" fmla="*/ 0 w 1209994"/>
                  <a:gd name="connsiteY6" fmla="*/ 782893 h 1369205"/>
                  <a:gd name="connsiteX7" fmla="*/ 369505 w 1209994"/>
                  <a:gd name="connsiteY7" fmla="*/ 242656 h 1369205"/>
                  <a:gd name="connsiteX8" fmla="*/ 466778 w 1209994"/>
                  <a:gd name="connsiteY8" fmla="*/ 21339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9994" h="1369205">
                    <a:moveTo>
                      <a:pt x="561527" y="0"/>
                    </a:moveTo>
                    <a:lnTo>
                      <a:pt x="648464" y="0"/>
                    </a:lnTo>
                    <a:lnTo>
                      <a:pt x="743213" y="213393"/>
                    </a:lnTo>
                    <a:lnTo>
                      <a:pt x="840490" y="242656"/>
                    </a:lnTo>
                    <a:cubicBezTo>
                      <a:pt x="1057632" y="331664"/>
                      <a:pt x="1209994" y="540035"/>
                      <a:pt x="1209994" y="782893"/>
                    </a:cubicBezTo>
                    <a:cubicBezTo>
                      <a:pt x="1209994" y="1106704"/>
                      <a:pt x="939128" y="1369205"/>
                      <a:pt x="604997" y="1369205"/>
                    </a:cubicBezTo>
                    <a:cubicBezTo>
                      <a:pt x="270866" y="1369205"/>
                      <a:pt x="0" y="1106704"/>
                      <a:pt x="0" y="782893"/>
                    </a:cubicBezTo>
                    <a:cubicBezTo>
                      <a:pt x="0" y="540035"/>
                      <a:pt x="152362" y="331664"/>
                      <a:pt x="369505" y="242656"/>
                    </a:cubicBezTo>
                    <a:lnTo>
                      <a:pt x="466778" y="21339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533" name="グループ化 1532">
              <a:extLst>
                <a:ext uri="{FF2B5EF4-FFF2-40B4-BE49-F238E27FC236}">
                  <a16:creationId xmlns:a16="http://schemas.microsoft.com/office/drawing/2014/main" id="{C6F1B0AB-F657-40F8-B8C8-9468C22554DC}"/>
                </a:ext>
              </a:extLst>
            </p:cNvPr>
            <p:cNvGrpSpPr/>
            <p:nvPr/>
          </p:nvGrpSpPr>
          <p:grpSpPr>
            <a:xfrm rot="2309658">
              <a:off x="4977777" y="-87786"/>
              <a:ext cx="837820" cy="1990611"/>
              <a:chOff x="2405921" y="3776264"/>
              <a:chExt cx="837820" cy="1990611"/>
            </a:xfrm>
          </p:grpSpPr>
          <p:grpSp>
            <p:nvGrpSpPr>
              <p:cNvPr id="1556" name="グループ化 1555">
                <a:extLst>
                  <a:ext uri="{FF2B5EF4-FFF2-40B4-BE49-F238E27FC236}">
                    <a16:creationId xmlns:a16="http://schemas.microsoft.com/office/drawing/2014/main" id="{D6F79FAC-648C-41E6-A651-1D6F8C4984A3}"/>
                  </a:ext>
                </a:extLst>
              </p:cNvPr>
              <p:cNvGrpSpPr/>
              <p:nvPr/>
            </p:nvGrpSpPr>
            <p:grpSpPr>
              <a:xfrm rot="1625392">
                <a:off x="2873164" y="4369049"/>
                <a:ext cx="288898" cy="1008742"/>
                <a:chOff x="2405921" y="3776265"/>
                <a:chExt cx="558632" cy="1663584"/>
              </a:xfrm>
            </p:grpSpPr>
            <p:sp>
              <p:nvSpPr>
                <p:cNvPr id="1564" name="楕円 261">
                  <a:extLst>
                    <a:ext uri="{FF2B5EF4-FFF2-40B4-BE49-F238E27FC236}">
                      <a16:creationId xmlns:a16="http://schemas.microsoft.com/office/drawing/2014/main" id="{83336FBF-C325-473F-9E1F-9B59E4CDD2D2}"/>
                    </a:ext>
                  </a:extLst>
                </p:cNvPr>
                <p:cNvSpPr/>
                <p:nvPr/>
              </p:nvSpPr>
              <p:spPr bwMode="auto">
                <a:xfrm rot="19230367">
                  <a:off x="2405921" y="3776265"/>
                  <a:ext cx="494121" cy="618380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65" name="月 1564">
                  <a:extLst>
                    <a:ext uri="{FF2B5EF4-FFF2-40B4-BE49-F238E27FC236}">
                      <a16:creationId xmlns:a16="http://schemas.microsoft.com/office/drawing/2014/main" id="{5D701BB2-A74B-4A3D-B617-AE1CF213576B}"/>
                    </a:ext>
                  </a:extLst>
                </p:cNvPr>
                <p:cNvSpPr/>
                <p:nvPr/>
              </p:nvSpPr>
              <p:spPr bwMode="auto">
                <a:xfrm rot="9900000">
                  <a:off x="2716522" y="3909679"/>
                  <a:ext cx="248031" cy="1530170"/>
                </a:xfrm>
                <a:prstGeom prst="moon">
                  <a:avLst>
                    <a:gd name="adj" fmla="val 20579"/>
                  </a:avLst>
                </a:prstGeom>
                <a:solidFill>
                  <a:srgbClr val="33CC33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557" name="グループ化 1556">
                <a:extLst>
                  <a:ext uri="{FF2B5EF4-FFF2-40B4-BE49-F238E27FC236}">
                    <a16:creationId xmlns:a16="http://schemas.microsoft.com/office/drawing/2014/main" id="{C97DDBA2-4EBE-4100-BBB7-746E4B192371}"/>
                  </a:ext>
                </a:extLst>
              </p:cNvPr>
              <p:cNvGrpSpPr/>
              <p:nvPr/>
            </p:nvGrpSpPr>
            <p:grpSpPr>
              <a:xfrm rot="20683343">
                <a:off x="2544034" y="4431106"/>
                <a:ext cx="338736" cy="1008743"/>
                <a:chOff x="2405921" y="3776264"/>
                <a:chExt cx="558632" cy="1663585"/>
              </a:xfrm>
            </p:grpSpPr>
            <p:sp>
              <p:nvSpPr>
                <p:cNvPr id="1562" name="楕円 261">
                  <a:extLst>
                    <a:ext uri="{FF2B5EF4-FFF2-40B4-BE49-F238E27FC236}">
                      <a16:creationId xmlns:a16="http://schemas.microsoft.com/office/drawing/2014/main" id="{DA95DC61-7429-49FC-8452-4233A67D33E1}"/>
                    </a:ext>
                  </a:extLst>
                </p:cNvPr>
                <p:cNvSpPr/>
                <p:nvPr/>
              </p:nvSpPr>
              <p:spPr bwMode="auto">
                <a:xfrm rot="18900000">
                  <a:off x="2405921" y="3776264"/>
                  <a:ext cx="494122" cy="618379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63" name="月 1562">
                  <a:extLst>
                    <a:ext uri="{FF2B5EF4-FFF2-40B4-BE49-F238E27FC236}">
                      <a16:creationId xmlns:a16="http://schemas.microsoft.com/office/drawing/2014/main" id="{678370DD-5075-49E5-BB9D-64B9C96FB60D}"/>
                    </a:ext>
                  </a:extLst>
                </p:cNvPr>
                <p:cNvSpPr/>
                <p:nvPr/>
              </p:nvSpPr>
              <p:spPr bwMode="auto">
                <a:xfrm rot="9900000">
                  <a:off x="2716522" y="3909679"/>
                  <a:ext cx="248031" cy="1530170"/>
                </a:xfrm>
                <a:prstGeom prst="moon">
                  <a:avLst>
                    <a:gd name="adj" fmla="val 20579"/>
                  </a:avLst>
                </a:prstGeom>
                <a:solidFill>
                  <a:srgbClr val="33CC33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558" name="グループ化 1557">
                <a:extLst>
                  <a:ext uri="{FF2B5EF4-FFF2-40B4-BE49-F238E27FC236}">
                    <a16:creationId xmlns:a16="http://schemas.microsoft.com/office/drawing/2014/main" id="{E642734F-DB02-41A1-9A32-77EC1D11F35E}"/>
                  </a:ext>
                </a:extLst>
              </p:cNvPr>
              <p:cNvGrpSpPr/>
              <p:nvPr/>
            </p:nvGrpSpPr>
            <p:grpSpPr>
              <a:xfrm>
                <a:off x="2405921" y="3776264"/>
                <a:ext cx="558632" cy="1663585"/>
                <a:chOff x="2405921" y="3776264"/>
                <a:chExt cx="558632" cy="1663585"/>
              </a:xfrm>
            </p:grpSpPr>
            <p:sp>
              <p:nvSpPr>
                <p:cNvPr id="1560" name="楕円 261">
                  <a:extLst>
                    <a:ext uri="{FF2B5EF4-FFF2-40B4-BE49-F238E27FC236}">
                      <a16:creationId xmlns:a16="http://schemas.microsoft.com/office/drawing/2014/main" id="{A3BE19D2-B718-40E4-84BA-A6C8459EF236}"/>
                    </a:ext>
                  </a:extLst>
                </p:cNvPr>
                <p:cNvSpPr/>
                <p:nvPr/>
              </p:nvSpPr>
              <p:spPr bwMode="auto">
                <a:xfrm rot="18900000">
                  <a:off x="2405921" y="3776264"/>
                  <a:ext cx="494122" cy="618379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61" name="月 1560">
                  <a:extLst>
                    <a:ext uri="{FF2B5EF4-FFF2-40B4-BE49-F238E27FC236}">
                      <a16:creationId xmlns:a16="http://schemas.microsoft.com/office/drawing/2014/main" id="{6272B5D1-FE18-4CAA-8D25-8676D3DFA4AD}"/>
                    </a:ext>
                  </a:extLst>
                </p:cNvPr>
                <p:cNvSpPr/>
                <p:nvPr/>
              </p:nvSpPr>
              <p:spPr bwMode="auto">
                <a:xfrm rot="9900000">
                  <a:off x="2716522" y="3909679"/>
                  <a:ext cx="248031" cy="1530170"/>
                </a:xfrm>
                <a:prstGeom prst="moon">
                  <a:avLst>
                    <a:gd name="adj" fmla="val 13233"/>
                  </a:avLst>
                </a:prstGeom>
                <a:solidFill>
                  <a:srgbClr val="33CC33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559" name="フリーフォーム: 図形 1558">
                <a:extLst>
                  <a:ext uri="{FF2B5EF4-FFF2-40B4-BE49-F238E27FC236}">
                    <a16:creationId xmlns:a16="http://schemas.microsoft.com/office/drawing/2014/main" id="{C31D94CF-49D7-4D1E-B777-42A91E21E8FB}"/>
                  </a:ext>
                </a:extLst>
              </p:cNvPr>
              <p:cNvSpPr/>
              <p:nvPr/>
            </p:nvSpPr>
            <p:spPr bwMode="auto">
              <a:xfrm rot="11700000">
                <a:off x="2716490" y="5243509"/>
                <a:ext cx="527251" cy="523366"/>
              </a:xfrm>
              <a:custGeom>
                <a:avLst/>
                <a:gdLst>
                  <a:gd name="connsiteX0" fmla="*/ 561527 w 1209994"/>
                  <a:gd name="connsiteY0" fmla="*/ 0 h 1369205"/>
                  <a:gd name="connsiteX1" fmla="*/ 648464 w 1209994"/>
                  <a:gd name="connsiteY1" fmla="*/ 0 h 1369205"/>
                  <a:gd name="connsiteX2" fmla="*/ 743213 w 1209994"/>
                  <a:gd name="connsiteY2" fmla="*/ 213393 h 1369205"/>
                  <a:gd name="connsiteX3" fmla="*/ 840490 w 1209994"/>
                  <a:gd name="connsiteY3" fmla="*/ 242656 h 1369205"/>
                  <a:gd name="connsiteX4" fmla="*/ 1209994 w 1209994"/>
                  <a:gd name="connsiteY4" fmla="*/ 782893 h 1369205"/>
                  <a:gd name="connsiteX5" fmla="*/ 604997 w 1209994"/>
                  <a:gd name="connsiteY5" fmla="*/ 1369205 h 1369205"/>
                  <a:gd name="connsiteX6" fmla="*/ 0 w 1209994"/>
                  <a:gd name="connsiteY6" fmla="*/ 782893 h 1369205"/>
                  <a:gd name="connsiteX7" fmla="*/ 369505 w 1209994"/>
                  <a:gd name="connsiteY7" fmla="*/ 242656 h 1369205"/>
                  <a:gd name="connsiteX8" fmla="*/ 466778 w 1209994"/>
                  <a:gd name="connsiteY8" fmla="*/ 21339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9994" h="1369205">
                    <a:moveTo>
                      <a:pt x="561527" y="0"/>
                    </a:moveTo>
                    <a:lnTo>
                      <a:pt x="648464" y="0"/>
                    </a:lnTo>
                    <a:lnTo>
                      <a:pt x="743213" y="213393"/>
                    </a:lnTo>
                    <a:lnTo>
                      <a:pt x="840490" y="242656"/>
                    </a:lnTo>
                    <a:cubicBezTo>
                      <a:pt x="1057632" y="331664"/>
                      <a:pt x="1209994" y="540035"/>
                      <a:pt x="1209994" y="782893"/>
                    </a:cubicBezTo>
                    <a:cubicBezTo>
                      <a:pt x="1209994" y="1106704"/>
                      <a:pt x="939128" y="1369205"/>
                      <a:pt x="604997" y="1369205"/>
                    </a:cubicBezTo>
                    <a:cubicBezTo>
                      <a:pt x="270866" y="1369205"/>
                      <a:pt x="0" y="1106704"/>
                      <a:pt x="0" y="782893"/>
                    </a:cubicBezTo>
                    <a:cubicBezTo>
                      <a:pt x="0" y="540035"/>
                      <a:pt x="152362" y="331664"/>
                      <a:pt x="369505" y="242656"/>
                    </a:cubicBezTo>
                    <a:lnTo>
                      <a:pt x="466778" y="21339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534" name="グループ化 1533">
              <a:extLst>
                <a:ext uri="{FF2B5EF4-FFF2-40B4-BE49-F238E27FC236}">
                  <a16:creationId xmlns:a16="http://schemas.microsoft.com/office/drawing/2014/main" id="{3A0020A8-7B51-45F5-B2D7-CE0ABD33B2F7}"/>
                </a:ext>
              </a:extLst>
            </p:cNvPr>
            <p:cNvGrpSpPr/>
            <p:nvPr/>
          </p:nvGrpSpPr>
          <p:grpSpPr>
            <a:xfrm rot="3841288">
              <a:off x="5839080" y="-78606"/>
              <a:ext cx="837820" cy="1990611"/>
              <a:chOff x="2405921" y="3776264"/>
              <a:chExt cx="837820" cy="1990611"/>
            </a:xfrm>
          </p:grpSpPr>
          <p:grpSp>
            <p:nvGrpSpPr>
              <p:cNvPr id="1546" name="グループ化 1545">
                <a:extLst>
                  <a:ext uri="{FF2B5EF4-FFF2-40B4-BE49-F238E27FC236}">
                    <a16:creationId xmlns:a16="http://schemas.microsoft.com/office/drawing/2014/main" id="{C1B40336-0168-4FB8-B633-7AB6D5F3682D}"/>
                  </a:ext>
                </a:extLst>
              </p:cNvPr>
              <p:cNvGrpSpPr/>
              <p:nvPr/>
            </p:nvGrpSpPr>
            <p:grpSpPr>
              <a:xfrm rot="1625392">
                <a:off x="2873164" y="4369049"/>
                <a:ext cx="288898" cy="1008742"/>
                <a:chOff x="2405921" y="3776265"/>
                <a:chExt cx="558632" cy="1663584"/>
              </a:xfrm>
            </p:grpSpPr>
            <p:sp>
              <p:nvSpPr>
                <p:cNvPr id="1554" name="楕円 261">
                  <a:extLst>
                    <a:ext uri="{FF2B5EF4-FFF2-40B4-BE49-F238E27FC236}">
                      <a16:creationId xmlns:a16="http://schemas.microsoft.com/office/drawing/2014/main" id="{FF44C83A-4C48-4F26-B38E-179B502AE1F9}"/>
                    </a:ext>
                  </a:extLst>
                </p:cNvPr>
                <p:cNvSpPr/>
                <p:nvPr/>
              </p:nvSpPr>
              <p:spPr bwMode="auto">
                <a:xfrm rot="19230367">
                  <a:off x="2405921" y="3776265"/>
                  <a:ext cx="494121" cy="618380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55" name="月 1554">
                  <a:extLst>
                    <a:ext uri="{FF2B5EF4-FFF2-40B4-BE49-F238E27FC236}">
                      <a16:creationId xmlns:a16="http://schemas.microsoft.com/office/drawing/2014/main" id="{A905B540-000E-488F-877A-720A8AA94F14}"/>
                    </a:ext>
                  </a:extLst>
                </p:cNvPr>
                <p:cNvSpPr/>
                <p:nvPr/>
              </p:nvSpPr>
              <p:spPr bwMode="auto">
                <a:xfrm rot="9900000">
                  <a:off x="2716522" y="3909679"/>
                  <a:ext cx="248031" cy="1530170"/>
                </a:xfrm>
                <a:prstGeom prst="moon">
                  <a:avLst>
                    <a:gd name="adj" fmla="val 20579"/>
                  </a:avLst>
                </a:prstGeom>
                <a:solidFill>
                  <a:srgbClr val="33CC33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547" name="グループ化 1546">
                <a:extLst>
                  <a:ext uri="{FF2B5EF4-FFF2-40B4-BE49-F238E27FC236}">
                    <a16:creationId xmlns:a16="http://schemas.microsoft.com/office/drawing/2014/main" id="{67A81378-EA25-409B-BF6F-385C43519F7B}"/>
                  </a:ext>
                </a:extLst>
              </p:cNvPr>
              <p:cNvGrpSpPr/>
              <p:nvPr/>
            </p:nvGrpSpPr>
            <p:grpSpPr>
              <a:xfrm rot="20683343">
                <a:off x="2544034" y="4431106"/>
                <a:ext cx="338736" cy="1008743"/>
                <a:chOff x="2405921" y="3776264"/>
                <a:chExt cx="558632" cy="1663585"/>
              </a:xfrm>
            </p:grpSpPr>
            <p:sp>
              <p:nvSpPr>
                <p:cNvPr id="1552" name="楕円 261">
                  <a:extLst>
                    <a:ext uri="{FF2B5EF4-FFF2-40B4-BE49-F238E27FC236}">
                      <a16:creationId xmlns:a16="http://schemas.microsoft.com/office/drawing/2014/main" id="{5A16B8AE-543C-4DDD-BFAA-BDB43C2644C8}"/>
                    </a:ext>
                  </a:extLst>
                </p:cNvPr>
                <p:cNvSpPr/>
                <p:nvPr/>
              </p:nvSpPr>
              <p:spPr bwMode="auto">
                <a:xfrm rot="18900000">
                  <a:off x="2405921" y="3776264"/>
                  <a:ext cx="494122" cy="618379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53" name="月 1552">
                  <a:extLst>
                    <a:ext uri="{FF2B5EF4-FFF2-40B4-BE49-F238E27FC236}">
                      <a16:creationId xmlns:a16="http://schemas.microsoft.com/office/drawing/2014/main" id="{4E793A70-1D66-4372-9E98-EAA39288D6CA}"/>
                    </a:ext>
                  </a:extLst>
                </p:cNvPr>
                <p:cNvSpPr/>
                <p:nvPr/>
              </p:nvSpPr>
              <p:spPr bwMode="auto">
                <a:xfrm rot="9900000">
                  <a:off x="2716522" y="3909679"/>
                  <a:ext cx="248031" cy="1530170"/>
                </a:xfrm>
                <a:prstGeom prst="moon">
                  <a:avLst>
                    <a:gd name="adj" fmla="val 20579"/>
                  </a:avLst>
                </a:prstGeom>
                <a:solidFill>
                  <a:srgbClr val="33CC33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548" name="グループ化 1547">
                <a:extLst>
                  <a:ext uri="{FF2B5EF4-FFF2-40B4-BE49-F238E27FC236}">
                    <a16:creationId xmlns:a16="http://schemas.microsoft.com/office/drawing/2014/main" id="{BA5D4DD9-A1EA-4ACB-BFE3-115208D67E0B}"/>
                  </a:ext>
                </a:extLst>
              </p:cNvPr>
              <p:cNvGrpSpPr/>
              <p:nvPr/>
            </p:nvGrpSpPr>
            <p:grpSpPr>
              <a:xfrm>
                <a:off x="2405921" y="3776264"/>
                <a:ext cx="558632" cy="1663585"/>
                <a:chOff x="2405921" y="3776264"/>
                <a:chExt cx="558632" cy="1663585"/>
              </a:xfrm>
            </p:grpSpPr>
            <p:sp>
              <p:nvSpPr>
                <p:cNvPr id="1550" name="楕円 261">
                  <a:extLst>
                    <a:ext uri="{FF2B5EF4-FFF2-40B4-BE49-F238E27FC236}">
                      <a16:creationId xmlns:a16="http://schemas.microsoft.com/office/drawing/2014/main" id="{7E4EA5BB-38BA-41BB-9007-C3D8EF33F909}"/>
                    </a:ext>
                  </a:extLst>
                </p:cNvPr>
                <p:cNvSpPr/>
                <p:nvPr/>
              </p:nvSpPr>
              <p:spPr bwMode="auto">
                <a:xfrm rot="18900000">
                  <a:off x="2405921" y="3776264"/>
                  <a:ext cx="494122" cy="618379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51" name="月 1550">
                  <a:extLst>
                    <a:ext uri="{FF2B5EF4-FFF2-40B4-BE49-F238E27FC236}">
                      <a16:creationId xmlns:a16="http://schemas.microsoft.com/office/drawing/2014/main" id="{C9A2F654-841A-44F8-BC6E-044B245A0AE0}"/>
                    </a:ext>
                  </a:extLst>
                </p:cNvPr>
                <p:cNvSpPr/>
                <p:nvPr/>
              </p:nvSpPr>
              <p:spPr bwMode="auto">
                <a:xfrm rot="9900000">
                  <a:off x="2716522" y="3909679"/>
                  <a:ext cx="248031" cy="1530170"/>
                </a:xfrm>
                <a:prstGeom prst="moon">
                  <a:avLst>
                    <a:gd name="adj" fmla="val 13233"/>
                  </a:avLst>
                </a:prstGeom>
                <a:solidFill>
                  <a:srgbClr val="33CC33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549" name="フリーフォーム: 図形 1548">
                <a:extLst>
                  <a:ext uri="{FF2B5EF4-FFF2-40B4-BE49-F238E27FC236}">
                    <a16:creationId xmlns:a16="http://schemas.microsoft.com/office/drawing/2014/main" id="{1B41B1F5-1575-40CC-BA9E-015A32BE6CAB}"/>
                  </a:ext>
                </a:extLst>
              </p:cNvPr>
              <p:cNvSpPr/>
              <p:nvPr/>
            </p:nvSpPr>
            <p:spPr bwMode="auto">
              <a:xfrm rot="11700000">
                <a:off x="2716490" y="5243509"/>
                <a:ext cx="527251" cy="523366"/>
              </a:xfrm>
              <a:custGeom>
                <a:avLst/>
                <a:gdLst>
                  <a:gd name="connsiteX0" fmla="*/ 561527 w 1209994"/>
                  <a:gd name="connsiteY0" fmla="*/ 0 h 1369205"/>
                  <a:gd name="connsiteX1" fmla="*/ 648464 w 1209994"/>
                  <a:gd name="connsiteY1" fmla="*/ 0 h 1369205"/>
                  <a:gd name="connsiteX2" fmla="*/ 743213 w 1209994"/>
                  <a:gd name="connsiteY2" fmla="*/ 213393 h 1369205"/>
                  <a:gd name="connsiteX3" fmla="*/ 840490 w 1209994"/>
                  <a:gd name="connsiteY3" fmla="*/ 242656 h 1369205"/>
                  <a:gd name="connsiteX4" fmla="*/ 1209994 w 1209994"/>
                  <a:gd name="connsiteY4" fmla="*/ 782893 h 1369205"/>
                  <a:gd name="connsiteX5" fmla="*/ 604997 w 1209994"/>
                  <a:gd name="connsiteY5" fmla="*/ 1369205 h 1369205"/>
                  <a:gd name="connsiteX6" fmla="*/ 0 w 1209994"/>
                  <a:gd name="connsiteY6" fmla="*/ 782893 h 1369205"/>
                  <a:gd name="connsiteX7" fmla="*/ 369505 w 1209994"/>
                  <a:gd name="connsiteY7" fmla="*/ 242656 h 1369205"/>
                  <a:gd name="connsiteX8" fmla="*/ 466778 w 1209994"/>
                  <a:gd name="connsiteY8" fmla="*/ 21339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9994" h="1369205">
                    <a:moveTo>
                      <a:pt x="561527" y="0"/>
                    </a:moveTo>
                    <a:lnTo>
                      <a:pt x="648464" y="0"/>
                    </a:lnTo>
                    <a:lnTo>
                      <a:pt x="743213" y="213393"/>
                    </a:lnTo>
                    <a:lnTo>
                      <a:pt x="840490" y="242656"/>
                    </a:lnTo>
                    <a:cubicBezTo>
                      <a:pt x="1057632" y="331664"/>
                      <a:pt x="1209994" y="540035"/>
                      <a:pt x="1209994" y="782893"/>
                    </a:cubicBezTo>
                    <a:cubicBezTo>
                      <a:pt x="1209994" y="1106704"/>
                      <a:pt x="939128" y="1369205"/>
                      <a:pt x="604997" y="1369205"/>
                    </a:cubicBezTo>
                    <a:cubicBezTo>
                      <a:pt x="270866" y="1369205"/>
                      <a:pt x="0" y="1106704"/>
                      <a:pt x="0" y="782893"/>
                    </a:cubicBezTo>
                    <a:cubicBezTo>
                      <a:pt x="0" y="540035"/>
                      <a:pt x="152362" y="331664"/>
                      <a:pt x="369505" y="242656"/>
                    </a:cubicBezTo>
                    <a:lnTo>
                      <a:pt x="466778" y="21339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535" name="グループ化 1534">
              <a:extLst>
                <a:ext uri="{FF2B5EF4-FFF2-40B4-BE49-F238E27FC236}">
                  <a16:creationId xmlns:a16="http://schemas.microsoft.com/office/drawing/2014/main" id="{9FC03D20-74B3-4819-A686-D73ED4418ABC}"/>
                </a:ext>
              </a:extLst>
            </p:cNvPr>
            <p:cNvGrpSpPr/>
            <p:nvPr/>
          </p:nvGrpSpPr>
          <p:grpSpPr>
            <a:xfrm rot="2309658">
              <a:off x="5423574" y="-8711"/>
              <a:ext cx="914571" cy="1990611"/>
              <a:chOff x="2405921" y="3776264"/>
              <a:chExt cx="837820" cy="1990611"/>
            </a:xfrm>
          </p:grpSpPr>
          <p:grpSp>
            <p:nvGrpSpPr>
              <p:cNvPr id="1536" name="グループ化 1535">
                <a:extLst>
                  <a:ext uri="{FF2B5EF4-FFF2-40B4-BE49-F238E27FC236}">
                    <a16:creationId xmlns:a16="http://schemas.microsoft.com/office/drawing/2014/main" id="{94E7E3B6-D2B0-418B-A4C3-C6B440F5F17A}"/>
                  </a:ext>
                </a:extLst>
              </p:cNvPr>
              <p:cNvGrpSpPr/>
              <p:nvPr/>
            </p:nvGrpSpPr>
            <p:grpSpPr>
              <a:xfrm rot="1625392">
                <a:off x="2873164" y="4369049"/>
                <a:ext cx="288898" cy="1008742"/>
                <a:chOff x="2405921" y="3776265"/>
                <a:chExt cx="558632" cy="1663584"/>
              </a:xfrm>
            </p:grpSpPr>
            <p:sp>
              <p:nvSpPr>
                <p:cNvPr id="1544" name="楕円 261">
                  <a:extLst>
                    <a:ext uri="{FF2B5EF4-FFF2-40B4-BE49-F238E27FC236}">
                      <a16:creationId xmlns:a16="http://schemas.microsoft.com/office/drawing/2014/main" id="{7C392ED4-215A-46EF-91DB-B2F0D6FD2E64}"/>
                    </a:ext>
                  </a:extLst>
                </p:cNvPr>
                <p:cNvSpPr/>
                <p:nvPr/>
              </p:nvSpPr>
              <p:spPr bwMode="auto">
                <a:xfrm rot="19230367">
                  <a:off x="2405921" y="3776265"/>
                  <a:ext cx="494121" cy="618380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45" name="月 1544">
                  <a:extLst>
                    <a:ext uri="{FF2B5EF4-FFF2-40B4-BE49-F238E27FC236}">
                      <a16:creationId xmlns:a16="http://schemas.microsoft.com/office/drawing/2014/main" id="{974BDF04-A47D-4645-A077-C518CDFE0066}"/>
                    </a:ext>
                  </a:extLst>
                </p:cNvPr>
                <p:cNvSpPr/>
                <p:nvPr/>
              </p:nvSpPr>
              <p:spPr bwMode="auto">
                <a:xfrm rot="9900000">
                  <a:off x="2716522" y="3909679"/>
                  <a:ext cx="248031" cy="1530170"/>
                </a:xfrm>
                <a:prstGeom prst="moon">
                  <a:avLst>
                    <a:gd name="adj" fmla="val 20579"/>
                  </a:avLst>
                </a:prstGeom>
                <a:solidFill>
                  <a:srgbClr val="33CC33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537" name="グループ化 1536">
                <a:extLst>
                  <a:ext uri="{FF2B5EF4-FFF2-40B4-BE49-F238E27FC236}">
                    <a16:creationId xmlns:a16="http://schemas.microsoft.com/office/drawing/2014/main" id="{DA028C7C-6BFA-4E59-8485-3E3C60AA9209}"/>
                  </a:ext>
                </a:extLst>
              </p:cNvPr>
              <p:cNvGrpSpPr/>
              <p:nvPr/>
            </p:nvGrpSpPr>
            <p:grpSpPr>
              <a:xfrm rot="20683343">
                <a:off x="2544034" y="4431106"/>
                <a:ext cx="338736" cy="1008743"/>
                <a:chOff x="2405921" y="3776264"/>
                <a:chExt cx="558632" cy="1663585"/>
              </a:xfrm>
            </p:grpSpPr>
            <p:sp>
              <p:nvSpPr>
                <p:cNvPr id="1542" name="楕円 261">
                  <a:extLst>
                    <a:ext uri="{FF2B5EF4-FFF2-40B4-BE49-F238E27FC236}">
                      <a16:creationId xmlns:a16="http://schemas.microsoft.com/office/drawing/2014/main" id="{2A3EE23C-37F6-4F2D-A3DD-5D55328D63AA}"/>
                    </a:ext>
                  </a:extLst>
                </p:cNvPr>
                <p:cNvSpPr/>
                <p:nvPr/>
              </p:nvSpPr>
              <p:spPr bwMode="auto">
                <a:xfrm rot="18900000">
                  <a:off x="2405921" y="3776264"/>
                  <a:ext cx="494122" cy="618379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43" name="月 1542">
                  <a:extLst>
                    <a:ext uri="{FF2B5EF4-FFF2-40B4-BE49-F238E27FC236}">
                      <a16:creationId xmlns:a16="http://schemas.microsoft.com/office/drawing/2014/main" id="{6E53210B-CBFA-43D8-BFB9-68769915E9CC}"/>
                    </a:ext>
                  </a:extLst>
                </p:cNvPr>
                <p:cNvSpPr/>
                <p:nvPr/>
              </p:nvSpPr>
              <p:spPr bwMode="auto">
                <a:xfrm rot="9900000">
                  <a:off x="2716522" y="3909679"/>
                  <a:ext cx="248031" cy="1530170"/>
                </a:xfrm>
                <a:prstGeom prst="moon">
                  <a:avLst>
                    <a:gd name="adj" fmla="val 20579"/>
                  </a:avLst>
                </a:prstGeom>
                <a:solidFill>
                  <a:srgbClr val="33CC33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538" name="グループ化 1537">
                <a:extLst>
                  <a:ext uri="{FF2B5EF4-FFF2-40B4-BE49-F238E27FC236}">
                    <a16:creationId xmlns:a16="http://schemas.microsoft.com/office/drawing/2014/main" id="{52FFDF1E-BFF7-4F2C-B77F-380B7F64A48D}"/>
                  </a:ext>
                </a:extLst>
              </p:cNvPr>
              <p:cNvGrpSpPr/>
              <p:nvPr/>
            </p:nvGrpSpPr>
            <p:grpSpPr>
              <a:xfrm>
                <a:off x="2405921" y="3776264"/>
                <a:ext cx="558632" cy="1663585"/>
                <a:chOff x="2405921" y="3776264"/>
                <a:chExt cx="558632" cy="1663585"/>
              </a:xfrm>
            </p:grpSpPr>
            <p:sp>
              <p:nvSpPr>
                <p:cNvPr id="1540" name="楕円 261">
                  <a:extLst>
                    <a:ext uri="{FF2B5EF4-FFF2-40B4-BE49-F238E27FC236}">
                      <a16:creationId xmlns:a16="http://schemas.microsoft.com/office/drawing/2014/main" id="{04328B3D-5697-4C47-BCC6-D385ED16E62B}"/>
                    </a:ext>
                  </a:extLst>
                </p:cNvPr>
                <p:cNvSpPr/>
                <p:nvPr/>
              </p:nvSpPr>
              <p:spPr bwMode="auto">
                <a:xfrm rot="18900000">
                  <a:off x="2405921" y="3776264"/>
                  <a:ext cx="494122" cy="618379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41" name="月 1540">
                  <a:extLst>
                    <a:ext uri="{FF2B5EF4-FFF2-40B4-BE49-F238E27FC236}">
                      <a16:creationId xmlns:a16="http://schemas.microsoft.com/office/drawing/2014/main" id="{D9589FD5-3668-420E-91E0-5E48450393D4}"/>
                    </a:ext>
                  </a:extLst>
                </p:cNvPr>
                <p:cNvSpPr/>
                <p:nvPr/>
              </p:nvSpPr>
              <p:spPr bwMode="auto">
                <a:xfrm rot="9900000">
                  <a:off x="2716522" y="3909679"/>
                  <a:ext cx="248031" cy="1530170"/>
                </a:xfrm>
                <a:prstGeom prst="moon">
                  <a:avLst>
                    <a:gd name="adj" fmla="val 13233"/>
                  </a:avLst>
                </a:prstGeom>
                <a:solidFill>
                  <a:srgbClr val="33CC33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539" name="フリーフォーム: 図形 1538">
                <a:extLst>
                  <a:ext uri="{FF2B5EF4-FFF2-40B4-BE49-F238E27FC236}">
                    <a16:creationId xmlns:a16="http://schemas.microsoft.com/office/drawing/2014/main" id="{FA69F482-64C9-47B0-BF37-AEAE5675F24B}"/>
                  </a:ext>
                </a:extLst>
              </p:cNvPr>
              <p:cNvSpPr/>
              <p:nvPr/>
            </p:nvSpPr>
            <p:spPr bwMode="auto">
              <a:xfrm rot="11700000">
                <a:off x="2716490" y="5243509"/>
                <a:ext cx="527251" cy="523366"/>
              </a:xfrm>
              <a:custGeom>
                <a:avLst/>
                <a:gdLst>
                  <a:gd name="connsiteX0" fmla="*/ 561527 w 1209994"/>
                  <a:gd name="connsiteY0" fmla="*/ 0 h 1369205"/>
                  <a:gd name="connsiteX1" fmla="*/ 648464 w 1209994"/>
                  <a:gd name="connsiteY1" fmla="*/ 0 h 1369205"/>
                  <a:gd name="connsiteX2" fmla="*/ 743213 w 1209994"/>
                  <a:gd name="connsiteY2" fmla="*/ 213393 h 1369205"/>
                  <a:gd name="connsiteX3" fmla="*/ 840490 w 1209994"/>
                  <a:gd name="connsiteY3" fmla="*/ 242656 h 1369205"/>
                  <a:gd name="connsiteX4" fmla="*/ 1209994 w 1209994"/>
                  <a:gd name="connsiteY4" fmla="*/ 782893 h 1369205"/>
                  <a:gd name="connsiteX5" fmla="*/ 604997 w 1209994"/>
                  <a:gd name="connsiteY5" fmla="*/ 1369205 h 1369205"/>
                  <a:gd name="connsiteX6" fmla="*/ 0 w 1209994"/>
                  <a:gd name="connsiteY6" fmla="*/ 782893 h 1369205"/>
                  <a:gd name="connsiteX7" fmla="*/ 369505 w 1209994"/>
                  <a:gd name="connsiteY7" fmla="*/ 242656 h 1369205"/>
                  <a:gd name="connsiteX8" fmla="*/ 466778 w 1209994"/>
                  <a:gd name="connsiteY8" fmla="*/ 21339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9994" h="1369205">
                    <a:moveTo>
                      <a:pt x="561527" y="0"/>
                    </a:moveTo>
                    <a:lnTo>
                      <a:pt x="648464" y="0"/>
                    </a:lnTo>
                    <a:lnTo>
                      <a:pt x="743213" y="213393"/>
                    </a:lnTo>
                    <a:lnTo>
                      <a:pt x="840490" y="242656"/>
                    </a:lnTo>
                    <a:cubicBezTo>
                      <a:pt x="1057632" y="331664"/>
                      <a:pt x="1209994" y="540035"/>
                      <a:pt x="1209994" y="782893"/>
                    </a:cubicBezTo>
                    <a:cubicBezTo>
                      <a:pt x="1209994" y="1106704"/>
                      <a:pt x="939128" y="1369205"/>
                      <a:pt x="604997" y="1369205"/>
                    </a:cubicBezTo>
                    <a:cubicBezTo>
                      <a:pt x="270866" y="1369205"/>
                      <a:pt x="0" y="1106704"/>
                      <a:pt x="0" y="782893"/>
                    </a:cubicBezTo>
                    <a:cubicBezTo>
                      <a:pt x="0" y="540035"/>
                      <a:pt x="152362" y="331664"/>
                      <a:pt x="369505" y="242656"/>
                    </a:cubicBezTo>
                    <a:lnTo>
                      <a:pt x="466778" y="213394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591" name="グループ化 1590">
            <a:extLst>
              <a:ext uri="{FF2B5EF4-FFF2-40B4-BE49-F238E27FC236}">
                <a16:creationId xmlns:a16="http://schemas.microsoft.com/office/drawing/2014/main" id="{E422A87F-F126-4E64-9330-8DAEA2471379}"/>
              </a:ext>
            </a:extLst>
          </p:cNvPr>
          <p:cNvGrpSpPr/>
          <p:nvPr/>
        </p:nvGrpSpPr>
        <p:grpSpPr>
          <a:xfrm>
            <a:off x="8220504" y="1168308"/>
            <a:ext cx="1202417" cy="741388"/>
            <a:chOff x="770728" y="3812122"/>
            <a:chExt cx="2879891" cy="1775688"/>
          </a:xfrm>
        </p:grpSpPr>
        <p:grpSp>
          <p:nvGrpSpPr>
            <p:cNvPr id="1592" name="グループ化 1591">
              <a:extLst>
                <a:ext uri="{FF2B5EF4-FFF2-40B4-BE49-F238E27FC236}">
                  <a16:creationId xmlns:a16="http://schemas.microsoft.com/office/drawing/2014/main" id="{C2FFF668-0116-4B59-A59B-F8CD81654B7F}"/>
                </a:ext>
              </a:extLst>
            </p:cNvPr>
            <p:cNvGrpSpPr/>
            <p:nvPr/>
          </p:nvGrpSpPr>
          <p:grpSpPr>
            <a:xfrm>
              <a:off x="787074" y="4051111"/>
              <a:ext cx="2562286" cy="1536699"/>
              <a:chOff x="746064" y="1894185"/>
              <a:chExt cx="2562286" cy="1536699"/>
            </a:xfrm>
          </p:grpSpPr>
          <p:grpSp>
            <p:nvGrpSpPr>
              <p:cNvPr id="1643" name="グループ化 1642">
                <a:extLst>
                  <a:ext uri="{FF2B5EF4-FFF2-40B4-BE49-F238E27FC236}">
                    <a16:creationId xmlns:a16="http://schemas.microsoft.com/office/drawing/2014/main" id="{6F382D2D-9753-4E7F-87EC-314A70C81B58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1646" name="フリーフォーム: 図形 1645">
                  <a:extLst>
                    <a:ext uri="{FF2B5EF4-FFF2-40B4-BE49-F238E27FC236}">
                      <a16:creationId xmlns:a16="http://schemas.microsoft.com/office/drawing/2014/main" id="{1F49B6E0-7BEB-4DDB-9318-5265C54BABEE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7" name="楕円 1646">
                  <a:extLst>
                    <a:ext uri="{FF2B5EF4-FFF2-40B4-BE49-F238E27FC236}">
                      <a16:creationId xmlns:a16="http://schemas.microsoft.com/office/drawing/2014/main" id="{75B0A9EE-7246-4071-AE95-F669E017D7BE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644" name="楕円 1643">
                <a:extLst>
                  <a:ext uri="{FF2B5EF4-FFF2-40B4-BE49-F238E27FC236}">
                    <a16:creationId xmlns:a16="http://schemas.microsoft.com/office/drawing/2014/main" id="{672EC49C-5339-4B8B-8BCF-A5324A9FAF40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45" name="フリーフォーム: 図形 1644">
                <a:extLst>
                  <a:ext uri="{FF2B5EF4-FFF2-40B4-BE49-F238E27FC236}">
                    <a16:creationId xmlns:a16="http://schemas.microsoft.com/office/drawing/2014/main" id="{B1A24ED1-E13C-4B8A-9500-90927805DA1C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93" name="グループ化 1592">
              <a:extLst>
                <a:ext uri="{FF2B5EF4-FFF2-40B4-BE49-F238E27FC236}">
                  <a16:creationId xmlns:a16="http://schemas.microsoft.com/office/drawing/2014/main" id="{1FB7D5FA-4541-4A1B-9311-0EAFA14D97EC}"/>
                </a:ext>
              </a:extLst>
            </p:cNvPr>
            <p:cNvGrpSpPr/>
            <p:nvPr/>
          </p:nvGrpSpPr>
          <p:grpSpPr>
            <a:xfrm>
              <a:off x="770728" y="3812122"/>
              <a:ext cx="2310548" cy="1072092"/>
              <a:chOff x="2129146" y="3959525"/>
              <a:chExt cx="4443051" cy="2061571"/>
            </a:xfrm>
          </p:grpSpPr>
          <p:grpSp>
            <p:nvGrpSpPr>
              <p:cNvPr id="1619" name="グループ化 1618">
                <a:extLst>
                  <a:ext uri="{FF2B5EF4-FFF2-40B4-BE49-F238E27FC236}">
                    <a16:creationId xmlns:a16="http://schemas.microsoft.com/office/drawing/2014/main" id="{1CF38EF0-1992-4B97-A879-24D5C9643863}"/>
                  </a:ext>
                </a:extLst>
              </p:cNvPr>
              <p:cNvGrpSpPr/>
              <p:nvPr/>
            </p:nvGrpSpPr>
            <p:grpSpPr>
              <a:xfrm rot="20149585">
                <a:off x="2347732" y="4413312"/>
                <a:ext cx="4224465" cy="1491336"/>
                <a:chOff x="3298680" y="3602979"/>
                <a:chExt cx="4099070" cy="1847882"/>
              </a:xfrm>
            </p:grpSpPr>
            <p:sp>
              <p:nvSpPr>
                <p:cNvPr id="1633" name="楕円 468">
                  <a:extLst>
                    <a:ext uri="{FF2B5EF4-FFF2-40B4-BE49-F238E27FC236}">
                      <a16:creationId xmlns:a16="http://schemas.microsoft.com/office/drawing/2014/main" id="{88F8E535-05DF-4E61-9E79-23B954F15D63}"/>
                    </a:ext>
                  </a:extLst>
                </p:cNvPr>
                <p:cNvSpPr/>
                <p:nvPr/>
              </p:nvSpPr>
              <p:spPr>
                <a:xfrm rot="852538">
                  <a:off x="4408892" y="4866661"/>
                  <a:ext cx="1715842" cy="58420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4" name="フリーフォーム: 図形 1633">
                  <a:extLst>
                    <a:ext uri="{FF2B5EF4-FFF2-40B4-BE49-F238E27FC236}">
                      <a16:creationId xmlns:a16="http://schemas.microsoft.com/office/drawing/2014/main" id="{09C1DE1B-B16D-4F80-8B4D-039F25A07365}"/>
                    </a:ext>
                  </a:extLst>
                </p:cNvPr>
                <p:cNvSpPr/>
                <p:nvPr/>
              </p:nvSpPr>
              <p:spPr>
                <a:xfrm rot="1188028">
                  <a:off x="3298680" y="4839650"/>
                  <a:ext cx="2427803" cy="356634"/>
                </a:xfrm>
                <a:custGeom>
                  <a:avLst/>
                  <a:gdLst>
                    <a:gd name="connsiteX0" fmla="*/ 38001 w 2427803"/>
                    <a:gd name="connsiteY0" fmla="*/ 7923 h 356634"/>
                    <a:gd name="connsiteX1" fmla="*/ 208143 w 2427803"/>
                    <a:gd name="connsiteY1" fmla="*/ 251 h 356634"/>
                    <a:gd name="connsiteX2" fmla="*/ 1057132 w 2427803"/>
                    <a:gd name="connsiteY2" fmla="*/ 57096 h 356634"/>
                    <a:gd name="connsiteX3" fmla="*/ 2427791 w 2427803"/>
                    <a:gd name="connsiteY3" fmla="*/ 26277 h 356634"/>
                    <a:gd name="connsiteX4" fmla="*/ 1641730 w 2427803"/>
                    <a:gd name="connsiteY4" fmla="*/ 136149 h 356634"/>
                    <a:gd name="connsiteX5" fmla="*/ 1471750 w 2427803"/>
                    <a:gd name="connsiteY5" fmla="*/ 154896 h 356634"/>
                    <a:gd name="connsiteX6" fmla="*/ 1689798 w 2427803"/>
                    <a:gd name="connsiteY6" fmla="*/ 338732 h 356634"/>
                    <a:gd name="connsiteX7" fmla="*/ 1675585 w 2427803"/>
                    <a:gd name="connsiteY7" fmla="*/ 356634 h 356634"/>
                    <a:gd name="connsiteX8" fmla="*/ 1413990 w 2427803"/>
                    <a:gd name="connsiteY8" fmla="*/ 161219 h 356634"/>
                    <a:gd name="connsiteX9" fmla="*/ 1218276 w 2427803"/>
                    <a:gd name="connsiteY9" fmla="*/ 179938 h 356634"/>
                    <a:gd name="connsiteX10" fmla="*/ 1065375 w 2427803"/>
                    <a:gd name="connsiteY10" fmla="*/ 190385 h 356634"/>
                    <a:gd name="connsiteX11" fmla="*/ 208143 w 2427803"/>
                    <a:gd name="connsiteY11" fmla="*/ 224215 h 356634"/>
                    <a:gd name="connsiteX12" fmla="*/ 0 w 2427803"/>
                    <a:gd name="connsiteY12" fmla="*/ 45091 h 356634"/>
                    <a:gd name="connsiteX13" fmla="*/ 38001 w 2427803"/>
                    <a:gd name="connsiteY13" fmla="*/ 7923 h 35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427803" h="356634">
                      <a:moveTo>
                        <a:pt x="38001" y="7923"/>
                      </a:moveTo>
                      <a:cubicBezTo>
                        <a:pt x="68013" y="1129"/>
                        <a:pt x="120049" y="-749"/>
                        <a:pt x="208143" y="251"/>
                      </a:cubicBezTo>
                      <a:cubicBezTo>
                        <a:pt x="384332" y="2252"/>
                        <a:pt x="729082" y="41763"/>
                        <a:pt x="1057132" y="57096"/>
                      </a:cubicBezTo>
                      <a:cubicBezTo>
                        <a:pt x="1385181" y="72430"/>
                        <a:pt x="2423561" y="11908"/>
                        <a:pt x="2427791" y="26277"/>
                      </a:cubicBezTo>
                      <a:cubicBezTo>
                        <a:pt x="2430435" y="35259"/>
                        <a:pt x="2025725" y="91695"/>
                        <a:pt x="1641730" y="136149"/>
                      </a:cubicBezTo>
                      <a:lnTo>
                        <a:pt x="1471750" y="154896"/>
                      </a:lnTo>
                      <a:lnTo>
                        <a:pt x="1689798" y="338732"/>
                      </a:lnTo>
                      <a:lnTo>
                        <a:pt x="1675585" y="356634"/>
                      </a:lnTo>
                      <a:lnTo>
                        <a:pt x="1413990" y="161219"/>
                      </a:lnTo>
                      <a:lnTo>
                        <a:pt x="1218276" y="179938"/>
                      </a:lnTo>
                      <a:cubicBezTo>
                        <a:pt x="1158490" y="185009"/>
                        <a:pt x="1106381" y="188650"/>
                        <a:pt x="1065375" y="190385"/>
                      </a:cubicBezTo>
                      <a:cubicBezTo>
                        <a:pt x="737324" y="204268"/>
                        <a:pt x="385705" y="248431"/>
                        <a:pt x="208143" y="224215"/>
                      </a:cubicBezTo>
                      <a:cubicBezTo>
                        <a:pt x="30581" y="199999"/>
                        <a:pt x="0" y="82419"/>
                        <a:pt x="0" y="45091"/>
                      </a:cubicBezTo>
                      <a:cubicBezTo>
                        <a:pt x="0" y="26428"/>
                        <a:pt x="7989" y="14717"/>
                        <a:pt x="38001" y="792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5" name="楕円 468">
                  <a:extLst>
                    <a:ext uri="{FF2B5EF4-FFF2-40B4-BE49-F238E27FC236}">
                      <a16:creationId xmlns:a16="http://schemas.microsoft.com/office/drawing/2014/main" id="{E59459C8-50A3-45FC-941C-A80AFA938F71}"/>
                    </a:ext>
                  </a:extLst>
                </p:cNvPr>
                <p:cNvSpPr/>
                <p:nvPr/>
              </p:nvSpPr>
              <p:spPr>
                <a:xfrm rot="20942782">
                  <a:off x="4167886" y="3602979"/>
                  <a:ext cx="1689928" cy="65545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6" name="フリーフォーム: 図形 1635">
                  <a:extLst>
                    <a:ext uri="{FF2B5EF4-FFF2-40B4-BE49-F238E27FC236}">
                      <a16:creationId xmlns:a16="http://schemas.microsoft.com/office/drawing/2014/main" id="{25F0C968-1E7B-4E33-836A-D182EFFAF4C3}"/>
                    </a:ext>
                  </a:extLst>
                </p:cNvPr>
                <p:cNvSpPr/>
                <p:nvPr/>
              </p:nvSpPr>
              <p:spPr>
                <a:xfrm rot="20411972" flipV="1">
                  <a:off x="3428450" y="3898233"/>
                  <a:ext cx="2030971" cy="294036"/>
                </a:xfrm>
                <a:custGeom>
                  <a:avLst/>
                  <a:gdLst>
                    <a:gd name="connsiteX0" fmla="*/ 1697064 w 2030971"/>
                    <a:gd name="connsiteY0" fmla="*/ 266784 h 294036"/>
                    <a:gd name="connsiteX1" fmla="*/ 1713705 w 2030971"/>
                    <a:gd name="connsiteY1" fmla="*/ 251112 h 294036"/>
                    <a:gd name="connsiteX2" fmla="*/ 1633345 w 2030971"/>
                    <a:gd name="connsiteY2" fmla="*/ 152726 h 294036"/>
                    <a:gd name="connsiteX3" fmla="*/ 1774962 w 2030971"/>
                    <a:gd name="connsiteY3" fmla="*/ 130618 h 294036"/>
                    <a:gd name="connsiteX4" fmla="*/ 2016516 w 2030971"/>
                    <a:gd name="connsiteY4" fmla="*/ 86472 h 294036"/>
                    <a:gd name="connsiteX5" fmla="*/ 2030961 w 2030971"/>
                    <a:gd name="connsiteY5" fmla="*/ 80995 h 294036"/>
                    <a:gd name="connsiteX6" fmla="*/ 1559235 w 2030971"/>
                    <a:gd name="connsiteY6" fmla="*/ 96766 h 294036"/>
                    <a:gd name="connsiteX7" fmla="*/ 1513923 w 2030971"/>
                    <a:gd name="connsiteY7" fmla="*/ 98708 h 294036"/>
                    <a:gd name="connsiteX8" fmla="*/ 1571223 w 2030971"/>
                    <a:gd name="connsiteY8" fmla="*/ 14120 h 294036"/>
                    <a:gd name="connsiteX9" fmla="*/ 1553246 w 2030971"/>
                    <a:gd name="connsiteY9" fmla="*/ 0 h 294036"/>
                    <a:gd name="connsiteX10" fmla="*/ 1461749 w 2030971"/>
                    <a:gd name="connsiteY10" fmla="*/ 100944 h 294036"/>
                    <a:gd name="connsiteX11" fmla="*/ 1366804 w 2030971"/>
                    <a:gd name="connsiteY11" fmla="*/ 105013 h 294036"/>
                    <a:gd name="connsiteX12" fmla="*/ 884340 w 2030971"/>
                    <a:gd name="connsiteY12" fmla="*/ 111814 h 294036"/>
                    <a:gd name="connsiteX13" fmla="*/ 174121 w 2030971"/>
                    <a:gd name="connsiteY13" fmla="*/ 54969 h 294036"/>
                    <a:gd name="connsiteX14" fmla="*/ 0 w 2030971"/>
                    <a:gd name="connsiteY14" fmla="*/ 99810 h 294036"/>
                    <a:gd name="connsiteX15" fmla="*/ 174121 w 2030971"/>
                    <a:gd name="connsiteY15" fmla="*/ 278933 h 294036"/>
                    <a:gd name="connsiteX16" fmla="*/ 891236 w 2030971"/>
                    <a:gd name="connsiteY16" fmla="*/ 245104 h 294036"/>
                    <a:gd name="connsiteX17" fmla="*/ 1185591 w 2030971"/>
                    <a:gd name="connsiteY17" fmla="*/ 215626 h 294036"/>
                    <a:gd name="connsiteX18" fmla="*/ 1295661 w 2030971"/>
                    <a:gd name="connsiteY18" fmla="*/ 201114 h 294036"/>
                    <a:gd name="connsiteX19" fmla="*/ 1396421 w 2030971"/>
                    <a:gd name="connsiteY19" fmla="*/ 294036 h 294036"/>
                    <a:gd name="connsiteX20" fmla="*/ 1413063 w 2030971"/>
                    <a:gd name="connsiteY20" fmla="*/ 278365 h 294036"/>
                    <a:gd name="connsiteX21" fmla="*/ 1344686 w 2030971"/>
                    <a:gd name="connsiteY21" fmla="*/ 194651 h 294036"/>
                    <a:gd name="connsiteX22" fmla="*/ 1373384 w 2030971"/>
                    <a:gd name="connsiteY22" fmla="*/ 190867 h 294036"/>
                    <a:gd name="connsiteX23" fmla="*/ 1582056 w 2030971"/>
                    <a:gd name="connsiteY23" fmla="*/ 160722 h 294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030971" h="294036">
                      <a:moveTo>
                        <a:pt x="1697064" y="266784"/>
                      </a:moveTo>
                      <a:lnTo>
                        <a:pt x="1713705" y="251112"/>
                      </a:lnTo>
                      <a:lnTo>
                        <a:pt x="1633345" y="152726"/>
                      </a:lnTo>
                      <a:lnTo>
                        <a:pt x="1774962" y="130618"/>
                      </a:lnTo>
                      <a:cubicBezTo>
                        <a:pt x="1892146" y="111560"/>
                        <a:pt x="1982660" y="95185"/>
                        <a:pt x="2016516" y="86472"/>
                      </a:cubicBezTo>
                      <a:cubicBezTo>
                        <a:pt x="2026190" y="83982"/>
                        <a:pt x="2031238" y="82118"/>
                        <a:pt x="2030961" y="80995"/>
                      </a:cubicBezTo>
                      <a:cubicBezTo>
                        <a:pt x="2029192" y="73810"/>
                        <a:pt x="1811144" y="85349"/>
                        <a:pt x="1559235" y="96766"/>
                      </a:cubicBezTo>
                      <a:lnTo>
                        <a:pt x="1513923" y="98708"/>
                      </a:lnTo>
                      <a:lnTo>
                        <a:pt x="1571223" y="14120"/>
                      </a:lnTo>
                      <a:lnTo>
                        <a:pt x="1553246" y="0"/>
                      </a:lnTo>
                      <a:lnTo>
                        <a:pt x="1461749" y="100944"/>
                      </a:lnTo>
                      <a:lnTo>
                        <a:pt x="1366804" y="105013"/>
                      </a:lnTo>
                      <a:cubicBezTo>
                        <a:pt x="1173725" y="112647"/>
                        <a:pt x="987251" y="117564"/>
                        <a:pt x="884340" y="111814"/>
                      </a:cubicBezTo>
                      <a:cubicBezTo>
                        <a:pt x="609912" y="96481"/>
                        <a:pt x="321512" y="56970"/>
                        <a:pt x="174121" y="54969"/>
                      </a:cubicBezTo>
                      <a:cubicBezTo>
                        <a:pt x="26731" y="52968"/>
                        <a:pt x="0" y="62482"/>
                        <a:pt x="0" y="99810"/>
                      </a:cubicBezTo>
                      <a:cubicBezTo>
                        <a:pt x="0" y="137137"/>
                        <a:pt x="25582" y="254717"/>
                        <a:pt x="174121" y="278933"/>
                      </a:cubicBezTo>
                      <a:cubicBezTo>
                        <a:pt x="322660" y="303148"/>
                        <a:pt x="616806" y="258986"/>
                        <a:pt x="891236" y="245104"/>
                      </a:cubicBezTo>
                      <a:cubicBezTo>
                        <a:pt x="959844" y="241633"/>
                        <a:pt x="1065601" y="230539"/>
                        <a:pt x="1185591" y="215626"/>
                      </a:cubicBezTo>
                      <a:lnTo>
                        <a:pt x="1295661" y="201114"/>
                      </a:lnTo>
                      <a:lnTo>
                        <a:pt x="1396421" y="294036"/>
                      </a:lnTo>
                      <a:lnTo>
                        <a:pt x="1413063" y="278365"/>
                      </a:lnTo>
                      <a:lnTo>
                        <a:pt x="1344686" y="194651"/>
                      </a:lnTo>
                      <a:lnTo>
                        <a:pt x="1373384" y="190867"/>
                      </a:lnTo>
                      <a:lnTo>
                        <a:pt x="1582056" y="160722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7" name="楕円 468">
                  <a:extLst>
                    <a:ext uri="{FF2B5EF4-FFF2-40B4-BE49-F238E27FC236}">
                      <a16:creationId xmlns:a16="http://schemas.microsoft.com/office/drawing/2014/main" id="{257ADD46-64AB-44E7-97B7-5D9139A092C9}"/>
                    </a:ext>
                  </a:extLst>
                </p:cNvPr>
                <p:cNvSpPr/>
                <p:nvPr/>
              </p:nvSpPr>
              <p:spPr>
                <a:xfrm>
                  <a:off x="4735758" y="4255499"/>
                  <a:ext cx="2231390" cy="1053101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8" name="楕円 468">
                  <a:extLst>
                    <a:ext uri="{FF2B5EF4-FFF2-40B4-BE49-F238E27FC236}">
                      <a16:creationId xmlns:a16="http://schemas.microsoft.com/office/drawing/2014/main" id="{E7DF5726-D8FD-47C9-904B-B01A3DD68042}"/>
                    </a:ext>
                  </a:extLst>
                </p:cNvPr>
                <p:cNvSpPr/>
                <p:nvPr/>
              </p:nvSpPr>
              <p:spPr>
                <a:xfrm>
                  <a:off x="4817110" y="3798674"/>
                  <a:ext cx="2547526" cy="1054936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39" name="楕円 468">
                  <a:extLst>
                    <a:ext uri="{FF2B5EF4-FFF2-40B4-BE49-F238E27FC236}">
                      <a16:creationId xmlns:a16="http://schemas.microsoft.com/office/drawing/2014/main" id="{7C9BEFC9-2117-4324-9ED7-268D5F7220CF}"/>
                    </a:ext>
                  </a:extLst>
                </p:cNvPr>
                <p:cNvSpPr/>
                <p:nvPr/>
              </p:nvSpPr>
              <p:spPr>
                <a:xfrm flipV="1">
                  <a:off x="3427623" y="4147697"/>
                  <a:ext cx="3666257" cy="302448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149777 h 1708980"/>
                    <a:gd name="connsiteX1" fmla="*/ 177891 w 2074942"/>
                    <a:gd name="connsiteY1" fmla="*/ 90039 h 1708980"/>
                    <a:gd name="connsiteX2" fmla="*/ 903486 w 2074942"/>
                    <a:gd name="connsiteY2" fmla="*/ 484176 h 1708980"/>
                    <a:gd name="connsiteX3" fmla="*/ 2074931 w 2074942"/>
                    <a:gd name="connsiteY3" fmla="*/ 270494 h 1708980"/>
                    <a:gd name="connsiteX4" fmla="*/ 910531 w 2074942"/>
                    <a:gd name="connsiteY4" fmla="*/ 1408334 h 1708980"/>
                    <a:gd name="connsiteX5" fmla="*/ 177891 w 2074942"/>
                    <a:gd name="connsiteY5" fmla="*/ 1642888 h 1708980"/>
                    <a:gd name="connsiteX6" fmla="*/ 0 w 2074942"/>
                    <a:gd name="connsiteY6" fmla="*/ 149777 h 1708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708980">
                      <a:moveTo>
                        <a:pt x="0" y="149777"/>
                      </a:moveTo>
                      <a:cubicBezTo>
                        <a:pt x="0" y="-109031"/>
                        <a:pt x="27310" y="34306"/>
                        <a:pt x="177891" y="90039"/>
                      </a:cubicBezTo>
                      <a:cubicBezTo>
                        <a:pt x="328472" y="145772"/>
                        <a:pt x="623116" y="377859"/>
                        <a:pt x="903486" y="484176"/>
                      </a:cubicBezTo>
                      <a:cubicBezTo>
                        <a:pt x="1183856" y="590493"/>
                        <a:pt x="2071316" y="170860"/>
                        <a:pt x="2074931" y="270494"/>
                      </a:cubicBezTo>
                      <a:cubicBezTo>
                        <a:pt x="2078546" y="370128"/>
                        <a:pt x="1190902" y="1312081"/>
                        <a:pt x="910531" y="1408334"/>
                      </a:cubicBezTo>
                      <a:cubicBezTo>
                        <a:pt x="630160" y="1504587"/>
                        <a:pt x="329646" y="1852648"/>
                        <a:pt x="177891" y="1642888"/>
                      </a:cubicBezTo>
                      <a:cubicBezTo>
                        <a:pt x="26136" y="1433129"/>
                        <a:pt x="0" y="408585"/>
                        <a:pt x="0" y="14977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0" name="楕円 468">
                  <a:extLst>
                    <a:ext uri="{FF2B5EF4-FFF2-40B4-BE49-F238E27FC236}">
                      <a16:creationId xmlns:a16="http://schemas.microsoft.com/office/drawing/2014/main" id="{E5FC07CB-2E6E-4500-BE31-01ADBDE5B3F1}"/>
                    </a:ext>
                  </a:extLst>
                </p:cNvPr>
                <p:cNvSpPr/>
                <p:nvPr/>
              </p:nvSpPr>
              <p:spPr>
                <a:xfrm>
                  <a:off x="3427623" y="4565650"/>
                  <a:ext cx="3512928" cy="24763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312641 h 1603977"/>
                    <a:gd name="connsiteX1" fmla="*/ 177891 w 2074942"/>
                    <a:gd name="connsiteY1" fmla="*/ 1739 h 1603977"/>
                    <a:gd name="connsiteX2" fmla="*/ 903486 w 2074942"/>
                    <a:gd name="connsiteY2" fmla="*/ 395876 h 1603977"/>
                    <a:gd name="connsiteX3" fmla="*/ 2074931 w 2074942"/>
                    <a:gd name="connsiteY3" fmla="*/ 182194 h 1603977"/>
                    <a:gd name="connsiteX4" fmla="*/ 910531 w 2074942"/>
                    <a:gd name="connsiteY4" fmla="*/ 1320034 h 1603977"/>
                    <a:gd name="connsiteX5" fmla="*/ 177891 w 2074942"/>
                    <a:gd name="connsiteY5" fmla="*/ 1554588 h 1603977"/>
                    <a:gd name="connsiteX6" fmla="*/ 0 w 2074942"/>
                    <a:gd name="connsiteY6" fmla="*/ 312641 h 1603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603977">
                      <a:moveTo>
                        <a:pt x="0" y="312641"/>
                      </a:moveTo>
                      <a:cubicBezTo>
                        <a:pt x="0" y="53833"/>
                        <a:pt x="27310" y="-12134"/>
                        <a:pt x="177891" y="1739"/>
                      </a:cubicBezTo>
                      <a:cubicBezTo>
                        <a:pt x="328472" y="15612"/>
                        <a:pt x="623116" y="289559"/>
                        <a:pt x="903486" y="395876"/>
                      </a:cubicBezTo>
                      <a:cubicBezTo>
                        <a:pt x="1183856" y="502193"/>
                        <a:pt x="2071316" y="82560"/>
                        <a:pt x="2074931" y="182194"/>
                      </a:cubicBezTo>
                      <a:cubicBezTo>
                        <a:pt x="2078546" y="281828"/>
                        <a:pt x="1190902" y="1223781"/>
                        <a:pt x="910531" y="1320034"/>
                      </a:cubicBezTo>
                      <a:cubicBezTo>
                        <a:pt x="630160" y="1416287"/>
                        <a:pt x="329646" y="1722487"/>
                        <a:pt x="177891" y="1554588"/>
                      </a:cubicBezTo>
                      <a:cubicBezTo>
                        <a:pt x="26136" y="1386689"/>
                        <a:pt x="0" y="571449"/>
                        <a:pt x="0" y="3126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1" name="楕円 468">
                  <a:extLst>
                    <a:ext uri="{FF2B5EF4-FFF2-40B4-BE49-F238E27FC236}">
                      <a16:creationId xmlns:a16="http://schemas.microsoft.com/office/drawing/2014/main" id="{58217080-5B27-422F-B7DB-2333971F7A59}"/>
                    </a:ext>
                  </a:extLst>
                </p:cNvPr>
                <p:cNvSpPr/>
                <p:nvPr/>
              </p:nvSpPr>
              <p:spPr>
                <a:xfrm>
                  <a:off x="4817110" y="3975100"/>
                  <a:ext cx="2580640" cy="113251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42" name="フリーフォーム: 図形 1641">
                  <a:extLst>
                    <a:ext uri="{FF2B5EF4-FFF2-40B4-BE49-F238E27FC236}">
                      <a16:creationId xmlns:a16="http://schemas.microsoft.com/office/drawing/2014/main" id="{5061247F-9924-4D32-A776-DFD6DFEDF841}"/>
                    </a:ext>
                  </a:extLst>
                </p:cNvPr>
                <p:cNvSpPr/>
                <p:nvPr/>
              </p:nvSpPr>
              <p:spPr>
                <a:xfrm>
                  <a:off x="3429462" y="4211192"/>
                  <a:ext cx="3608627" cy="632923"/>
                </a:xfrm>
                <a:custGeom>
                  <a:avLst/>
                  <a:gdLst>
                    <a:gd name="connsiteX0" fmla="*/ 2016131 w 3608627"/>
                    <a:gd name="connsiteY0" fmla="*/ 0 h 632923"/>
                    <a:gd name="connsiteX1" fmla="*/ 1798730 w 3608627"/>
                    <a:gd name="connsiteY1" fmla="*/ 268498 h 632923"/>
                    <a:gd name="connsiteX2" fmla="*/ 2092103 w 3608627"/>
                    <a:gd name="connsiteY2" fmla="*/ 278527 h 632923"/>
                    <a:gd name="connsiteX3" fmla="*/ 2196761 w 3608627"/>
                    <a:gd name="connsiteY3" fmla="*/ 282155 h 632923"/>
                    <a:gd name="connsiteX4" fmla="*/ 2468569 w 3608627"/>
                    <a:gd name="connsiteY4" fmla="*/ 28575 h 632923"/>
                    <a:gd name="connsiteX5" fmla="*/ 2261432 w 3608627"/>
                    <a:gd name="connsiteY5" fmla="*/ 284397 h 632923"/>
                    <a:gd name="connsiteX6" fmla="*/ 2769999 w 3608627"/>
                    <a:gd name="connsiteY6" fmla="*/ 302027 h 632923"/>
                    <a:gd name="connsiteX7" fmla="*/ 3608608 w 3608627"/>
                    <a:gd name="connsiteY7" fmla="*/ 343060 h 632923"/>
                    <a:gd name="connsiteX8" fmla="*/ 2606057 w 3608627"/>
                    <a:gd name="connsiteY8" fmla="*/ 369028 h 632923"/>
                    <a:gd name="connsiteX9" fmla="*/ 2392794 w 3608627"/>
                    <a:gd name="connsiteY9" fmla="*/ 372472 h 632923"/>
                    <a:gd name="connsiteX10" fmla="*/ 2603680 w 3608627"/>
                    <a:gd name="connsiteY10" fmla="*/ 632923 h 632923"/>
                    <a:gd name="connsiteX11" fmla="*/ 2325668 w 3608627"/>
                    <a:gd name="connsiteY11" fmla="*/ 373556 h 632923"/>
                    <a:gd name="connsiteX12" fmla="*/ 2097124 w 3608627"/>
                    <a:gd name="connsiteY12" fmla="*/ 377246 h 632923"/>
                    <a:gd name="connsiteX13" fmla="*/ 1969356 w 3608627"/>
                    <a:gd name="connsiteY13" fmla="*/ 379712 h 632923"/>
                    <a:gd name="connsiteX14" fmla="*/ 2151242 w 3608627"/>
                    <a:gd name="connsiteY14" fmla="*/ 604348 h 632923"/>
                    <a:gd name="connsiteX15" fmla="*/ 1911652 w 3608627"/>
                    <a:gd name="connsiteY15" fmla="*/ 380826 h 632923"/>
                    <a:gd name="connsiteX16" fmla="*/ 1798615 w 3608627"/>
                    <a:gd name="connsiteY16" fmla="*/ 383007 h 632923"/>
                    <a:gd name="connsiteX17" fmla="*/ 1568458 w 3608627"/>
                    <a:gd name="connsiteY17" fmla="*/ 389155 h 632923"/>
                    <a:gd name="connsiteX18" fmla="*/ 282570 w 3608627"/>
                    <a:gd name="connsiteY18" fmla="*/ 465172 h 632923"/>
                    <a:gd name="connsiteX19" fmla="*/ 0 w 3608627"/>
                    <a:gd name="connsiteY19" fmla="*/ 346977 h 632923"/>
                    <a:gd name="connsiteX20" fmla="*/ 282570 w 3608627"/>
                    <a:gd name="connsiteY20" fmla="*/ 190355 h 632923"/>
                    <a:gd name="connsiteX21" fmla="*/ 1564638 w 3608627"/>
                    <a:gd name="connsiteY21" fmla="*/ 260108 h 632923"/>
                    <a:gd name="connsiteX22" fmla="*/ 1730932 w 3608627"/>
                    <a:gd name="connsiteY22" fmla="*/ 266073 h 632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608627" h="632923">
                      <a:moveTo>
                        <a:pt x="2016131" y="0"/>
                      </a:moveTo>
                      <a:lnTo>
                        <a:pt x="1798730" y="268498"/>
                      </a:lnTo>
                      <a:lnTo>
                        <a:pt x="2092103" y="278527"/>
                      </a:lnTo>
                      <a:lnTo>
                        <a:pt x="2196761" y="282155"/>
                      </a:lnTo>
                      <a:lnTo>
                        <a:pt x="2468569" y="28575"/>
                      </a:lnTo>
                      <a:lnTo>
                        <a:pt x="2261432" y="284397"/>
                      </a:lnTo>
                      <a:lnTo>
                        <a:pt x="2769999" y="302027"/>
                      </a:lnTo>
                      <a:cubicBezTo>
                        <a:pt x="3218269" y="318209"/>
                        <a:pt x="3605414" y="334244"/>
                        <a:pt x="3608608" y="343060"/>
                      </a:cubicBezTo>
                      <a:cubicBezTo>
                        <a:pt x="3612201" y="352979"/>
                        <a:pt x="3122981" y="360934"/>
                        <a:pt x="2606057" y="369028"/>
                      </a:cubicBezTo>
                      <a:lnTo>
                        <a:pt x="2392794" y="372472"/>
                      </a:lnTo>
                      <a:lnTo>
                        <a:pt x="2603680" y="632923"/>
                      </a:lnTo>
                      <a:lnTo>
                        <a:pt x="2325668" y="373556"/>
                      </a:lnTo>
                      <a:lnTo>
                        <a:pt x="2097124" y="377246"/>
                      </a:lnTo>
                      <a:lnTo>
                        <a:pt x="1969356" y="379712"/>
                      </a:lnTo>
                      <a:lnTo>
                        <a:pt x="2151242" y="604348"/>
                      </a:lnTo>
                      <a:lnTo>
                        <a:pt x="1911652" y="380826"/>
                      </a:lnTo>
                      <a:lnTo>
                        <a:pt x="1798615" y="383007"/>
                      </a:lnTo>
                      <a:cubicBezTo>
                        <a:pt x="1708803" y="384984"/>
                        <a:pt x="1630382" y="387026"/>
                        <a:pt x="1568458" y="389155"/>
                      </a:cubicBezTo>
                      <a:cubicBezTo>
                        <a:pt x="1073065" y="406190"/>
                        <a:pt x="543978" y="472201"/>
                        <a:pt x="282570" y="465172"/>
                      </a:cubicBezTo>
                      <a:cubicBezTo>
                        <a:pt x="21161" y="458142"/>
                        <a:pt x="0" y="392780"/>
                        <a:pt x="0" y="346977"/>
                      </a:cubicBezTo>
                      <a:cubicBezTo>
                        <a:pt x="0" y="301174"/>
                        <a:pt x="21797" y="204833"/>
                        <a:pt x="282570" y="190355"/>
                      </a:cubicBezTo>
                      <a:cubicBezTo>
                        <a:pt x="543342" y="175876"/>
                        <a:pt x="1069247" y="241292"/>
                        <a:pt x="1564638" y="260108"/>
                      </a:cubicBezTo>
                      <a:lnTo>
                        <a:pt x="1730932" y="266073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620" name="グループ化 1619">
                <a:extLst>
                  <a:ext uri="{FF2B5EF4-FFF2-40B4-BE49-F238E27FC236}">
                    <a16:creationId xmlns:a16="http://schemas.microsoft.com/office/drawing/2014/main" id="{CDE3ECC3-A713-4E8F-8ABC-E8292EB62A83}"/>
                  </a:ext>
                </a:extLst>
              </p:cNvPr>
              <p:cNvGrpSpPr/>
              <p:nvPr/>
            </p:nvGrpSpPr>
            <p:grpSpPr>
              <a:xfrm>
                <a:off x="2129146" y="3959525"/>
                <a:ext cx="4224465" cy="2061571"/>
                <a:chOff x="2129146" y="3959525"/>
                <a:chExt cx="4224465" cy="2061571"/>
              </a:xfrm>
            </p:grpSpPr>
            <p:grpSp>
              <p:nvGrpSpPr>
                <p:cNvPr id="1621" name="グループ化 1620">
                  <a:extLst>
                    <a:ext uri="{FF2B5EF4-FFF2-40B4-BE49-F238E27FC236}">
                      <a16:creationId xmlns:a16="http://schemas.microsoft.com/office/drawing/2014/main" id="{A53D365D-7248-4297-BFAE-CD2C9FE03FC5}"/>
                    </a:ext>
                  </a:extLst>
                </p:cNvPr>
                <p:cNvGrpSpPr/>
                <p:nvPr/>
              </p:nvGrpSpPr>
              <p:grpSpPr>
                <a:xfrm rot="19800000">
                  <a:off x="2129146" y="3959525"/>
                  <a:ext cx="4224465" cy="1491336"/>
                  <a:chOff x="3298680" y="3602979"/>
                  <a:chExt cx="4099070" cy="1847882"/>
                </a:xfrm>
              </p:grpSpPr>
              <p:sp>
                <p:nvSpPr>
                  <p:cNvPr id="1623" name="楕円 468">
                    <a:extLst>
                      <a:ext uri="{FF2B5EF4-FFF2-40B4-BE49-F238E27FC236}">
                        <a16:creationId xmlns:a16="http://schemas.microsoft.com/office/drawing/2014/main" id="{7F50EC31-46BE-45C4-A5A1-369C32D83D2C}"/>
                      </a:ext>
                    </a:extLst>
                  </p:cNvPr>
                  <p:cNvSpPr/>
                  <p:nvPr/>
                </p:nvSpPr>
                <p:spPr>
                  <a:xfrm rot="852538">
                    <a:off x="4408892" y="4866661"/>
                    <a:ext cx="1715842" cy="58420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24" name="フリーフォーム: 図形 1623">
                    <a:extLst>
                      <a:ext uri="{FF2B5EF4-FFF2-40B4-BE49-F238E27FC236}">
                        <a16:creationId xmlns:a16="http://schemas.microsoft.com/office/drawing/2014/main" id="{BA480FF6-99CD-4140-BA43-67B01E73A310}"/>
                      </a:ext>
                    </a:extLst>
                  </p:cNvPr>
                  <p:cNvSpPr/>
                  <p:nvPr/>
                </p:nvSpPr>
                <p:spPr>
                  <a:xfrm rot="1188028">
                    <a:off x="3298680" y="4839650"/>
                    <a:ext cx="2427803" cy="356634"/>
                  </a:xfrm>
                  <a:custGeom>
                    <a:avLst/>
                    <a:gdLst>
                      <a:gd name="connsiteX0" fmla="*/ 38001 w 2427803"/>
                      <a:gd name="connsiteY0" fmla="*/ 7923 h 356634"/>
                      <a:gd name="connsiteX1" fmla="*/ 208143 w 2427803"/>
                      <a:gd name="connsiteY1" fmla="*/ 251 h 356634"/>
                      <a:gd name="connsiteX2" fmla="*/ 1057132 w 2427803"/>
                      <a:gd name="connsiteY2" fmla="*/ 57096 h 356634"/>
                      <a:gd name="connsiteX3" fmla="*/ 2427791 w 2427803"/>
                      <a:gd name="connsiteY3" fmla="*/ 26277 h 356634"/>
                      <a:gd name="connsiteX4" fmla="*/ 1641730 w 2427803"/>
                      <a:gd name="connsiteY4" fmla="*/ 136149 h 356634"/>
                      <a:gd name="connsiteX5" fmla="*/ 1471750 w 2427803"/>
                      <a:gd name="connsiteY5" fmla="*/ 154896 h 356634"/>
                      <a:gd name="connsiteX6" fmla="*/ 1689798 w 2427803"/>
                      <a:gd name="connsiteY6" fmla="*/ 338732 h 356634"/>
                      <a:gd name="connsiteX7" fmla="*/ 1675585 w 2427803"/>
                      <a:gd name="connsiteY7" fmla="*/ 356634 h 356634"/>
                      <a:gd name="connsiteX8" fmla="*/ 1413990 w 2427803"/>
                      <a:gd name="connsiteY8" fmla="*/ 161219 h 356634"/>
                      <a:gd name="connsiteX9" fmla="*/ 1218276 w 2427803"/>
                      <a:gd name="connsiteY9" fmla="*/ 179938 h 356634"/>
                      <a:gd name="connsiteX10" fmla="*/ 1065375 w 2427803"/>
                      <a:gd name="connsiteY10" fmla="*/ 190385 h 356634"/>
                      <a:gd name="connsiteX11" fmla="*/ 208143 w 2427803"/>
                      <a:gd name="connsiteY11" fmla="*/ 224215 h 356634"/>
                      <a:gd name="connsiteX12" fmla="*/ 0 w 2427803"/>
                      <a:gd name="connsiteY12" fmla="*/ 45091 h 356634"/>
                      <a:gd name="connsiteX13" fmla="*/ 38001 w 2427803"/>
                      <a:gd name="connsiteY13" fmla="*/ 7923 h 356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427803" h="356634">
                        <a:moveTo>
                          <a:pt x="38001" y="7923"/>
                        </a:moveTo>
                        <a:cubicBezTo>
                          <a:pt x="68013" y="1129"/>
                          <a:pt x="120049" y="-749"/>
                          <a:pt x="208143" y="251"/>
                        </a:cubicBezTo>
                        <a:cubicBezTo>
                          <a:pt x="384332" y="2252"/>
                          <a:pt x="729082" y="41763"/>
                          <a:pt x="1057132" y="57096"/>
                        </a:cubicBezTo>
                        <a:cubicBezTo>
                          <a:pt x="1385181" y="72430"/>
                          <a:pt x="2423561" y="11908"/>
                          <a:pt x="2427791" y="26277"/>
                        </a:cubicBezTo>
                        <a:cubicBezTo>
                          <a:pt x="2430435" y="35259"/>
                          <a:pt x="2025725" y="91695"/>
                          <a:pt x="1641730" y="136149"/>
                        </a:cubicBezTo>
                        <a:lnTo>
                          <a:pt x="1471750" y="154896"/>
                        </a:lnTo>
                        <a:lnTo>
                          <a:pt x="1689798" y="338732"/>
                        </a:lnTo>
                        <a:lnTo>
                          <a:pt x="1675585" y="356634"/>
                        </a:lnTo>
                        <a:lnTo>
                          <a:pt x="1413990" y="161219"/>
                        </a:lnTo>
                        <a:lnTo>
                          <a:pt x="1218276" y="179938"/>
                        </a:lnTo>
                        <a:cubicBezTo>
                          <a:pt x="1158490" y="185009"/>
                          <a:pt x="1106381" y="188650"/>
                          <a:pt x="1065375" y="190385"/>
                        </a:cubicBezTo>
                        <a:cubicBezTo>
                          <a:pt x="737324" y="204268"/>
                          <a:pt x="385705" y="248431"/>
                          <a:pt x="208143" y="224215"/>
                        </a:cubicBezTo>
                        <a:cubicBezTo>
                          <a:pt x="30581" y="199999"/>
                          <a:pt x="0" y="82419"/>
                          <a:pt x="0" y="45091"/>
                        </a:cubicBezTo>
                        <a:cubicBezTo>
                          <a:pt x="0" y="26428"/>
                          <a:pt x="7989" y="14717"/>
                          <a:pt x="38001" y="792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25" name="楕円 468">
                    <a:extLst>
                      <a:ext uri="{FF2B5EF4-FFF2-40B4-BE49-F238E27FC236}">
                        <a16:creationId xmlns:a16="http://schemas.microsoft.com/office/drawing/2014/main" id="{A7A802CE-7858-489B-B2AF-BF18FA1CFA7A}"/>
                      </a:ext>
                    </a:extLst>
                  </p:cNvPr>
                  <p:cNvSpPr/>
                  <p:nvPr/>
                </p:nvSpPr>
                <p:spPr>
                  <a:xfrm rot="20942782">
                    <a:off x="4167886" y="3602979"/>
                    <a:ext cx="1689928" cy="65545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26" name="フリーフォーム: 図形 1625">
                    <a:extLst>
                      <a:ext uri="{FF2B5EF4-FFF2-40B4-BE49-F238E27FC236}">
                        <a16:creationId xmlns:a16="http://schemas.microsoft.com/office/drawing/2014/main" id="{D15E9364-F08F-41F9-BFF8-D4A748A4519F}"/>
                      </a:ext>
                    </a:extLst>
                  </p:cNvPr>
                  <p:cNvSpPr/>
                  <p:nvPr/>
                </p:nvSpPr>
                <p:spPr>
                  <a:xfrm rot="20411972" flipV="1">
                    <a:off x="3428450" y="3898233"/>
                    <a:ext cx="2030971" cy="294036"/>
                  </a:xfrm>
                  <a:custGeom>
                    <a:avLst/>
                    <a:gdLst>
                      <a:gd name="connsiteX0" fmla="*/ 1697064 w 2030971"/>
                      <a:gd name="connsiteY0" fmla="*/ 266784 h 294036"/>
                      <a:gd name="connsiteX1" fmla="*/ 1713705 w 2030971"/>
                      <a:gd name="connsiteY1" fmla="*/ 251112 h 294036"/>
                      <a:gd name="connsiteX2" fmla="*/ 1633345 w 2030971"/>
                      <a:gd name="connsiteY2" fmla="*/ 152726 h 294036"/>
                      <a:gd name="connsiteX3" fmla="*/ 1774962 w 2030971"/>
                      <a:gd name="connsiteY3" fmla="*/ 130618 h 294036"/>
                      <a:gd name="connsiteX4" fmla="*/ 2016516 w 2030971"/>
                      <a:gd name="connsiteY4" fmla="*/ 86472 h 294036"/>
                      <a:gd name="connsiteX5" fmla="*/ 2030961 w 2030971"/>
                      <a:gd name="connsiteY5" fmla="*/ 80995 h 294036"/>
                      <a:gd name="connsiteX6" fmla="*/ 1559235 w 2030971"/>
                      <a:gd name="connsiteY6" fmla="*/ 96766 h 294036"/>
                      <a:gd name="connsiteX7" fmla="*/ 1513923 w 2030971"/>
                      <a:gd name="connsiteY7" fmla="*/ 98708 h 294036"/>
                      <a:gd name="connsiteX8" fmla="*/ 1571223 w 2030971"/>
                      <a:gd name="connsiteY8" fmla="*/ 14120 h 294036"/>
                      <a:gd name="connsiteX9" fmla="*/ 1553246 w 2030971"/>
                      <a:gd name="connsiteY9" fmla="*/ 0 h 294036"/>
                      <a:gd name="connsiteX10" fmla="*/ 1461749 w 2030971"/>
                      <a:gd name="connsiteY10" fmla="*/ 100944 h 294036"/>
                      <a:gd name="connsiteX11" fmla="*/ 1366804 w 2030971"/>
                      <a:gd name="connsiteY11" fmla="*/ 105013 h 294036"/>
                      <a:gd name="connsiteX12" fmla="*/ 884340 w 2030971"/>
                      <a:gd name="connsiteY12" fmla="*/ 111814 h 294036"/>
                      <a:gd name="connsiteX13" fmla="*/ 174121 w 2030971"/>
                      <a:gd name="connsiteY13" fmla="*/ 54969 h 294036"/>
                      <a:gd name="connsiteX14" fmla="*/ 0 w 2030971"/>
                      <a:gd name="connsiteY14" fmla="*/ 99810 h 294036"/>
                      <a:gd name="connsiteX15" fmla="*/ 174121 w 2030971"/>
                      <a:gd name="connsiteY15" fmla="*/ 278933 h 294036"/>
                      <a:gd name="connsiteX16" fmla="*/ 891236 w 2030971"/>
                      <a:gd name="connsiteY16" fmla="*/ 245104 h 294036"/>
                      <a:gd name="connsiteX17" fmla="*/ 1185591 w 2030971"/>
                      <a:gd name="connsiteY17" fmla="*/ 215626 h 294036"/>
                      <a:gd name="connsiteX18" fmla="*/ 1295661 w 2030971"/>
                      <a:gd name="connsiteY18" fmla="*/ 201114 h 294036"/>
                      <a:gd name="connsiteX19" fmla="*/ 1396421 w 2030971"/>
                      <a:gd name="connsiteY19" fmla="*/ 294036 h 294036"/>
                      <a:gd name="connsiteX20" fmla="*/ 1413063 w 2030971"/>
                      <a:gd name="connsiteY20" fmla="*/ 278365 h 294036"/>
                      <a:gd name="connsiteX21" fmla="*/ 1344686 w 2030971"/>
                      <a:gd name="connsiteY21" fmla="*/ 194651 h 294036"/>
                      <a:gd name="connsiteX22" fmla="*/ 1373384 w 2030971"/>
                      <a:gd name="connsiteY22" fmla="*/ 190867 h 294036"/>
                      <a:gd name="connsiteX23" fmla="*/ 1582056 w 2030971"/>
                      <a:gd name="connsiteY23" fmla="*/ 160722 h 294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2030971" h="294036">
                        <a:moveTo>
                          <a:pt x="1697064" y="266784"/>
                        </a:moveTo>
                        <a:lnTo>
                          <a:pt x="1713705" y="251112"/>
                        </a:lnTo>
                        <a:lnTo>
                          <a:pt x="1633345" y="152726"/>
                        </a:lnTo>
                        <a:lnTo>
                          <a:pt x="1774962" y="130618"/>
                        </a:lnTo>
                        <a:cubicBezTo>
                          <a:pt x="1892146" y="111560"/>
                          <a:pt x="1982660" y="95185"/>
                          <a:pt x="2016516" y="86472"/>
                        </a:cubicBezTo>
                        <a:cubicBezTo>
                          <a:pt x="2026190" y="83982"/>
                          <a:pt x="2031238" y="82118"/>
                          <a:pt x="2030961" y="80995"/>
                        </a:cubicBezTo>
                        <a:cubicBezTo>
                          <a:pt x="2029192" y="73810"/>
                          <a:pt x="1811144" y="85349"/>
                          <a:pt x="1559235" y="96766"/>
                        </a:cubicBezTo>
                        <a:lnTo>
                          <a:pt x="1513923" y="98708"/>
                        </a:lnTo>
                        <a:lnTo>
                          <a:pt x="1571223" y="14120"/>
                        </a:lnTo>
                        <a:lnTo>
                          <a:pt x="1553246" y="0"/>
                        </a:lnTo>
                        <a:lnTo>
                          <a:pt x="1461749" y="100944"/>
                        </a:lnTo>
                        <a:lnTo>
                          <a:pt x="1366804" y="105013"/>
                        </a:lnTo>
                        <a:cubicBezTo>
                          <a:pt x="1173725" y="112647"/>
                          <a:pt x="987251" y="117564"/>
                          <a:pt x="884340" y="111814"/>
                        </a:cubicBezTo>
                        <a:cubicBezTo>
                          <a:pt x="609912" y="96481"/>
                          <a:pt x="321512" y="56970"/>
                          <a:pt x="174121" y="54969"/>
                        </a:cubicBezTo>
                        <a:cubicBezTo>
                          <a:pt x="26731" y="52968"/>
                          <a:pt x="0" y="62482"/>
                          <a:pt x="0" y="99810"/>
                        </a:cubicBezTo>
                        <a:cubicBezTo>
                          <a:pt x="0" y="137137"/>
                          <a:pt x="25582" y="254717"/>
                          <a:pt x="174121" y="278933"/>
                        </a:cubicBezTo>
                        <a:cubicBezTo>
                          <a:pt x="322660" y="303148"/>
                          <a:pt x="616806" y="258986"/>
                          <a:pt x="891236" y="245104"/>
                        </a:cubicBezTo>
                        <a:cubicBezTo>
                          <a:pt x="959844" y="241633"/>
                          <a:pt x="1065601" y="230539"/>
                          <a:pt x="1185591" y="215626"/>
                        </a:cubicBezTo>
                        <a:lnTo>
                          <a:pt x="1295661" y="201114"/>
                        </a:lnTo>
                        <a:lnTo>
                          <a:pt x="1396421" y="294036"/>
                        </a:lnTo>
                        <a:lnTo>
                          <a:pt x="1413063" y="278365"/>
                        </a:lnTo>
                        <a:lnTo>
                          <a:pt x="1344686" y="194651"/>
                        </a:lnTo>
                        <a:lnTo>
                          <a:pt x="1373384" y="190867"/>
                        </a:lnTo>
                        <a:lnTo>
                          <a:pt x="1582056" y="160722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27" name="楕円 468">
                    <a:extLst>
                      <a:ext uri="{FF2B5EF4-FFF2-40B4-BE49-F238E27FC236}">
                        <a16:creationId xmlns:a16="http://schemas.microsoft.com/office/drawing/2014/main" id="{A854C68C-CD1D-47C5-9B2D-70AA01185157}"/>
                      </a:ext>
                    </a:extLst>
                  </p:cNvPr>
                  <p:cNvSpPr/>
                  <p:nvPr/>
                </p:nvSpPr>
                <p:spPr>
                  <a:xfrm>
                    <a:off x="4735758" y="4255499"/>
                    <a:ext cx="2231390" cy="1053101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28" name="楕円 468">
                    <a:extLst>
                      <a:ext uri="{FF2B5EF4-FFF2-40B4-BE49-F238E27FC236}">
                        <a16:creationId xmlns:a16="http://schemas.microsoft.com/office/drawing/2014/main" id="{6EB67C75-7424-4EDF-BB43-822C7232BCC8}"/>
                      </a:ext>
                    </a:extLst>
                  </p:cNvPr>
                  <p:cNvSpPr/>
                  <p:nvPr/>
                </p:nvSpPr>
                <p:spPr>
                  <a:xfrm>
                    <a:off x="4817110" y="3798674"/>
                    <a:ext cx="2547526" cy="1054936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29" name="楕円 468">
                    <a:extLst>
                      <a:ext uri="{FF2B5EF4-FFF2-40B4-BE49-F238E27FC236}">
                        <a16:creationId xmlns:a16="http://schemas.microsoft.com/office/drawing/2014/main" id="{24D1DBB8-40F3-4565-B815-2F3F374E0431}"/>
                      </a:ext>
                    </a:extLst>
                  </p:cNvPr>
                  <p:cNvSpPr/>
                  <p:nvPr/>
                </p:nvSpPr>
                <p:spPr>
                  <a:xfrm flipV="1">
                    <a:off x="3427623" y="4147697"/>
                    <a:ext cx="3666257" cy="302448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149777 h 1708980"/>
                      <a:gd name="connsiteX1" fmla="*/ 177891 w 2074942"/>
                      <a:gd name="connsiteY1" fmla="*/ 90039 h 1708980"/>
                      <a:gd name="connsiteX2" fmla="*/ 903486 w 2074942"/>
                      <a:gd name="connsiteY2" fmla="*/ 484176 h 1708980"/>
                      <a:gd name="connsiteX3" fmla="*/ 2074931 w 2074942"/>
                      <a:gd name="connsiteY3" fmla="*/ 270494 h 1708980"/>
                      <a:gd name="connsiteX4" fmla="*/ 910531 w 2074942"/>
                      <a:gd name="connsiteY4" fmla="*/ 1408334 h 1708980"/>
                      <a:gd name="connsiteX5" fmla="*/ 177891 w 2074942"/>
                      <a:gd name="connsiteY5" fmla="*/ 1642888 h 1708980"/>
                      <a:gd name="connsiteX6" fmla="*/ 0 w 2074942"/>
                      <a:gd name="connsiteY6" fmla="*/ 149777 h 1708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708980">
                        <a:moveTo>
                          <a:pt x="0" y="149777"/>
                        </a:moveTo>
                        <a:cubicBezTo>
                          <a:pt x="0" y="-109031"/>
                          <a:pt x="27310" y="34306"/>
                          <a:pt x="177891" y="90039"/>
                        </a:cubicBezTo>
                        <a:cubicBezTo>
                          <a:pt x="328472" y="145772"/>
                          <a:pt x="623116" y="377859"/>
                          <a:pt x="903486" y="484176"/>
                        </a:cubicBezTo>
                        <a:cubicBezTo>
                          <a:pt x="1183856" y="590493"/>
                          <a:pt x="2071316" y="170860"/>
                          <a:pt x="2074931" y="270494"/>
                        </a:cubicBezTo>
                        <a:cubicBezTo>
                          <a:pt x="2078546" y="370128"/>
                          <a:pt x="1190902" y="1312081"/>
                          <a:pt x="910531" y="1408334"/>
                        </a:cubicBezTo>
                        <a:cubicBezTo>
                          <a:pt x="630160" y="1504587"/>
                          <a:pt x="329646" y="1852648"/>
                          <a:pt x="177891" y="1642888"/>
                        </a:cubicBezTo>
                        <a:cubicBezTo>
                          <a:pt x="26136" y="1433129"/>
                          <a:pt x="0" y="408585"/>
                          <a:pt x="0" y="14977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30" name="楕円 468">
                    <a:extLst>
                      <a:ext uri="{FF2B5EF4-FFF2-40B4-BE49-F238E27FC236}">
                        <a16:creationId xmlns:a16="http://schemas.microsoft.com/office/drawing/2014/main" id="{DDDEB3E7-EF16-4FAF-A266-7BADAAF4581C}"/>
                      </a:ext>
                    </a:extLst>
                  </p:cNvPr>
                  <p:cNvSpPr/>
                  <p:nvPr/>
                </p:nvSpPr>
                <p:spPr>
                  <a:xfrm>
                    <a:off x="3427623" y="4565650"/>
                    <a:ext cx="3512928" cy="24763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312641 h 1603977"/>
                      <a:gd name="connsiteX1" fmla="*/ 177891 w 2074942"/>
                      <a:gd name="connsiteY1" fmla="*/ 1739 h 1603977"/>
                      <a:gd name="connsiteX2" fmla="*/ 903486 w 2074942"/>
                      <a:gd name="connsiteY2" fmla="*/ 395876 h 1603977"/>
                      <a:gd name="connsiteX3" fmla="*/ 2074931 w 2074942"/>
                      <a:gd name="connsiteY3" fmla="*/ 182194 h 1603977"/>
                      <a:gd name="connsiteX4" fmla="*/ 910531 w 2074942"/>
                      <a:gd name="connsiteY4" fmla="*/ 1320034 h 1603977"/>
                      <a:gd name="connsiteX5" fmla="*/ 177891 w 2074942"/>
                      <a:gd name="connsiteY5" fmla="*/ 1554588 h 1603977"/>
                      <a:gd name="connsiteX6" fmla="*/ 0 w 2074942"/>
                      <a:gd name="connsiteY6" fmla="*/ 312641 h 16039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603977">
                        <a:moveTo>
                          <a:pt x="0" y="312641"/>
                        </a:moveTo>
                        <a:cubicBezTo>
                          <a:pt x="0" y="53833"/>
                          <a:pt x="27310" y="-12134"/>
                          <a:pt x="177891" y="1739"/>
                        </a:cubicBezTo>
                        <a:cubicBezTo>
                          <a:pt x="328472" y="15612"/>
                          <a:pt x="623116" y="289559"/>
                          <a:pt x="903486" y="395876"/>
                        </a:cubicBezTo>
                        <a:cubicBezTo>
                          <a:pt x="1183856" y="502193"/>
                          <a:pt x="2071316" y="82560"/>
                          <a:pt x="2074931" y="182194"/>
                        </a:cubicBezTo>
                        <a:cubicBezTo>
                          <a:pt x="2078546" y="281828"/>
                          <a:pt x="1190902" y="1223781"/>
                          <a:pt x="910531" y="1320034"/>
                        </a:cubicBezTo>
                        <a:cubicBezTo>
                          <a:pt x="630160" y="1416287"/>
                          <a:pt x="329646" y="1722487"/>
                          <a:pt x="177891" y="1554588"/>
                        </a:cubicBezTo>
                        <a:cubicBezTo>
                          <a:pt x="26136" y="1386689"/>
                          <a:pt x="0" y="571449"/>
                          <a:pt x="0" y="31264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31" name="楕円 468">
                    <a:extLst>
                      <a:ext uri="{FF2B5EF4-FFF2-40B4-BE49-F238E27FC236}">
                        <a16:creationId xmlns:a16="http://schemas.microsoft.com/office/drawing/2014/main" id="{E7F0CBCC-F435-4FB4-AEC3-3DE2B0CA9B36}"/>
                      </a:ext>
                    </a:extLst>
                  </p:cNvPr>
                  <p:cNvSpPr/>
                  <p:nvPr/>
                </p:nvSpPr>
                <p:spPr>
                  <a:xfrm>
                    <a:off x="4817110" y="3975100"/>
                    <a:ext cx="2580640" cy="113251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32" name="フリーフォーム: 図形 1631">
                    <a:extLst>
                      <a:ext uri="{FF2B5EF4-FFF2-40B4-BE49-F238E27FC236}">
                        <a16:creationId xmlns:a16="http://schemas.microsoft.com/office/drawing/2014/main" id="{13C24E74-439F-4256-8AF4-3198C837CB5C}"/>
                      </a:ext>
                    </a:extLst>
                  </p:cNvPr>
                  <p:cNvSpPr/>
                  <p:nvPr/>
                </p:nvSpPr>
                <p:spPr>
                  <a:xfrm>
                    <a:off x="3429462" y="4211192"/>
                    <a:ext cx="3608627" cy="632923"/>
                  </a:xfrm>
                  <a:custGeom>
                    <a:avLst/>
                    <a:gdLst>
                      <a:gd name="connsiteX0" fmla="*/ 2016131 w 3608627"/>
                      <a:gd name="connsiteY0" fmla="*/ 0 h 632923"/>
                      <a:gd name="connsiteX1" fmla="*/ 1798730 w 3608627"/>
                      <a:gd name="connsiteY1" fmla="*/ 268498 h 632923"/>
                      <a:gd name="connsiteX2" fmla="*/ 2092103 w 3608627"/>
                      <a:gd name="connsiteY2" fmla="*/ 278527 h 632923"/>
                      <a:gd name="connsiteX3" fmla="*/ 2196761 w 3608627"/>
                      <a:gd name="connsiteY3" fmla="*/ 282155 h 632923"/>
                      <a:gd name="connsiteX4" fmla="*/ 2468569 w 3608627"/>
                      <a:gd name="connsiteY4" fmla="*/ 28575 h 632923"/>
                      <a:gd name="connsiteX5" fmla="*/ 2261432 w 3608627"/>
                      <a:gd name="connsiteY5" fmla="*/ 284397 h 632923"/>
                      <a:gd name="connsiteX6" fmla="*/ 2769999 w 3608627"/>
                      <a:gd name="connsiteY6" fmla="*/ 302027 h 632923"/>
                      <a:gd name="connsiteX7" fmla="*/ 3608608 w 3608627"/>
                      <a:gd name="connsiteY7" fmla="*/ 343060 h 632923"/>
                      <a:gd name="connsiteX8" fmla="*/ 2606057 w 3608627"/>
                      <a:gd name="connsiteY8" fmla="*/ 369028 h 632923"/>
                      <a:gd name="connsiteX9" fmla="*/ 2392794 w 3608627"/>
                      <a:gd name="connsiteY9" fmla="*/ 372472 h 632923"/>
                      <a:gd name="connsiteX10" fmla="*/ 2603680 w 3608627"/>
                      <a:gd name="connsiteY10" fmla="*/ 632923 h 632923"/>
                      <a:gd name="connsiteX11" fmla="*/ 2325668 w 3608627"/>
                      <a:gd name="connsiteY11" fmla="*/ 373556 h 632923"/>
                      <a:gd name="connsiteX12" fmla="*/ 2097124 w 3608627"/>
                      <a:gd name="connsiteY12" fmla="*/ 377246 h 632923"/>
                      <a:gd name="connsiteX13" fmla="*/ 1969356 w 3608627"/>
                      <a:gd name="connsiteY13" fmla="*/ 379712 h 632923"/>
                      <a:gd name="connsiteX14" fmla="*/ 2151242 w 3608627"/>
                      <a:gd name="connsiteY14" fmla="*/ 604348 h 632923"/>
                      <a:gd name="connsiteX15" fmla="*/ 1911652 w 3608627"/>
                      <a:gd name="connsiteY15" fmla="*/ 380826 h 632923"/>
                      <a:gd name="connsiteX16" fmla="*/ 1798615 w 3608627"/>
                      <a:gd name="connsiteY16" fmla="*/ 383007 h 632923"/>
                      <a:gd name="connsiteX17" fmla="*/ 1568458 w 3608627"/>
                      <a:gd name="connsiteY17" fmla="*/ 389155 h 632923"/>
                      <a:gd name="connsiteX18" fmla="*/ 282570 w 3608627"/>
                      <a:gd name="connsiteY18" fmla="*/ 465172 h 632923"/>
                      <a:gd name="connsiteX19" fmla="*/ 0 w 3608627"/>
                      <a:gd name="connsiteY19" fmla="*/ 346977 h 632923"/>
                      <a:gd name="connsiteX20" fmla="*/ 282570 w 3608627"/>
                      <a:gd name="connsiteY20" fmla="*/ 190355 h 632923"/>
                      <a:gd name="connsiteX21" fmla="*/ 1564638 w 3608627"/>
                      <a:gd name="connsiteY21" fmla="*/ 260108 h 632923"/>
                      <a:gd name="connsiteX22" fmla="*/ 1730932 w 3608627"/>
                      <a:gd name="connsiteY22" fmla="*/ 266073 h 6329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3608627" h="632923">
                        <a:moveTo>
                          <a:pt x="2016131" y="0"/>
                        </a:moveTo>
                        <a:lnTo>
                          <a:pt x="1798730" y="268498"/>
                        </a:lnTo>
                        <a:lnTo>
                          <a:pt x="2092103" y="278527"/>
                        </a:lnTo>
                        <a:lnTo>
                          <a:pt x="2196761" y="282155"/>
                        </a:lnTo>
                        <a:lnTo>
                          <a:pt x="2468569" y="28575"/>
                        </a:lnTo>
                        <a:lnTo>
                          <a:pt x="2261432" y="284397"/>
                        </a:lnTo>
                        <a:lnTo>
                          <a:pt x="2769999" y="302027"/>
                        </a:lnTo>
                        <a:cubicBezTo>
                          <a:pt x="3218269" y="318209"/>
                          <a:pt x="3605414" y="334244"/>
                          <a:pt x="3608608" y="343060"/>
                        </a:cubicBezTo>
                        <a:cubicBezTo>
                          <a:pt x="3612201" y="352979"/>
                          <a:pt x="3122981" y="360934"/>
                          <a:pt x="2606057" y="369028"/>
                        </a:cubicBezTo>
                        <a:lnTo>
                          <a:pt x="2392794" y="372472"/>
                        </a:lnTo>
                        <a:lnTo>
                          <a:pt x="2603680" y="632923"/>
                        </a:lnTo>
                        <a:lnTo>
                          <a:pt x="2325668" y="373556"/>
                        </a:lnTo>
                        <a:lnTo>
                          <a:pt x="2097124" y="377246"/>
                        </a:lnTo>
                        <a:lnTo>
                          <a:pt x="1969356" y="379712"/>
                        </a:lnTo>
                        <a:lnTo>
                          <a:pt x="2151242" y="604348"/>
                        </a:lnTo>
                        <a:lnTo>
                          <a:pt x="1911652" y="380826"/>
                        </a:lnTo>
                        <a:lnTo>
                          <a:pt x="1798615" y="383007"/>
                        </a:lnTo>
                        <a:cubicBezTo>
                          <a:pt x="1708803" y="384984"/>
                          <a:pt x="1630382" y="387026"/>
                          <a:pt x="1568458" y="389155"/>
                        </a:cubicBezTo>
                        <a:cubicBezTo>
                          <a:pt x="1073065" y="406190"/>
                          <a:pt x="543978" y="472201"/>
                          <a:pt x="282570" y="465172"/>
                        </a:cubicBezTo>
                        <a:cubicBezTo>
                          <a:pt x="21161" y="458142"/>
                          <a:pt x="0" y="392780"/>
                          <a:pt x="0" y="346977"/>
                        </a:cubicBezTo>
                        <a:cubicBezTo>
                          <a:pt x="0" y="301174"/>
                          <a:pt x="21797" y="204833"/>
                          <a:pt x="282570" y="190355"/>
                        </a:cubicBezTo>
                        <a:cubicBezTo>
                          <a:pt x="543342" y="175876"/>
                          <a:pt x="1069247" y="241292"/>
                          <a:pt x="1564638" y="260108"/>
                        </a:cubicBezTo>
                        <a:lnTo>
                          <a:pt x="1730932" y="266073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622" name="四角形: 角を丸くする 1621">
                  <a:extLst>
                    <a:ext uri="{FF2B5EF4-FFF2-40B4-BE49-F238E27FC236}">
                      <a16:creationId xmlns:a16="http://schemas.microsoft.com/office/drawing/2014/main" id="{E1B264F6-9BCE-4097-B4CA-3FF230B1EB36}"/>
                    </a:ext>
                  </a:extLst>
                </p:cNvPr>
                <p:cNvSpPr/>
                <p:nvPr/>
              </p:nvSpPr>
              <p:spPr>
                <a:xfrm rot="19915207">
                  <a:off x="3077081" y="4944054"/>
                  <a:ext cx="234010" cy="1077042"/>
                </a:xfrm>
                <a:prstGeom prst="roundRect">
                  <a:avLst/>
                </a:prstGeom>
                <a:solidFill>
                  <a:srgbClr val="7030A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594" name="グループ化 1593">
              <a:extLst>
                <a:ext uri="{FF2B5EF4-FFF2-40B4-BE49-F238E27FC236}">
                  <a16:creationId xmlns:a16="http://schemas.microsoft.com/office/drawing/2014/main" id="{19A1636E-78DA-415B-B698-F9EEEF0CE2BA}"/>
                </a:ext>
              </a:extLst>
            </p:cNvPr>
            <p:cNvGrpSpPr/>
            <p:nvPr/>
          </p:nvGrpSpPr>
          <p:grpSpPr>
            <a:xfrm>
              <a:off x="1340071" y="4139926"/>
              <a:ext cx="2310548" cy="1072092"/>
              <a:chOff x="2129146" y="3959525"/>
              <a:chExt cx="4443051" cy="2061571"/>
            </a:xfrm>
          </p:grpSpPr>
          <p:grpSp>
            <p:nvGrpSpPr>
              <p:cNvPr id="1595" name="グループ化 1594">
                <a:extLst>
                  <a:ext uri="{FF2B5EF4-FFF2-40B4-BE49-F238E27FC236}">
                    <a16:creationId xmlns:a16="http://schemas.microsoft.com/office/drawing/2014/main" id="{7D457ACC-C661-4716-847A-2950474AB33A}"/>
                  </a:ext>
                </a:extLst>
              </p:cNvPr>
              <p:cNvGrpSpPr/>
              <p:nvPr/>
            </p:nvGrpSpPr>
            <p:grpSpPr>
              <a:xfrm rot="20149585">
                <a:off x="2347732" y="4413312"/>
                <a:ext cx="4224465" cy="1491336"/>
                <a:chOff x="3298680" y="3602979"/>
                <a:chExt cx="4099070" cy="1847882"/>
              </a:xfrm>
            </p:grpSpPr>
            <p:sp>
              <p:nvSpPr>
                <p:cNvPr id="1609" name="楕円 468">
                  <a:extLst>
                    <a:ext uri="{FF2B5EF4-FFF2-40B4-BE49-F238E27FC236}">
                      <a16:creationId xmlns:a16="http://schemas.microsoft.com/office/drawing/2014/main" id="{8F3277BA-54EA-4665-A707-C9B72A8E8416}"/>
                    </a:ext>
                  </a:extLst>
                </p:cNvPr>
                <p:cNvSpPr/>
                <p:nvPr/>
              </p:nvSpPr>
              <p:spPr>
                <a:xfrm rot="852538">
                  <a:off x="4408892" y="4866661"/>
                  <a:ext cx="1715842" cy="58420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10" name="フリーフォーム: 図形 1609">
                  <a:extLst>
                    <a:ext uri="{FF2B5EF4-FFF2-40B4-BE49-F238E27FC236}">
                      <a16:creationId xmlns:a16="http://schemas.microsoft.com/office/drawing/2014/main" id="{97B72EB2-A375-42E1-BE96-AFCCECAC8F27}"/>
                    </a:ext>
                  </a:extLst>
                </p:cNvPr>
                <p:cNvSpPr/>
                <p:nvPr/>
              </p:nvSpPr>
              <p:spPr>
                <a:xfrm rot="1188028">
                  <a:off x="3298680" y="4839650"/>
                  <a:ext cx="2427803" cy="356634"/>
                </a:xfrm>
                <a:custGeom>
                  <a:avLst/>
                  <a:gdLst>
                    <a:gd name="connsiteX0" fmla="*/ 38001 w 2427803"/>
                    <a:gd name="connsiteY0" fmla="*/ 7923 h 356634"/>
                    <a:gd name="connsiteX1" fmla="*/ 208143 w 2427803"/>
                    <a:gd name="connsiteY1" fmla="*/ 251 h 356634"/>
                    <a:gd name="connsiteX2" fmla="*/ 1057132 w 2427803"/>
                    <a:gd name="connsiteY2" fmla="*/ 57096 h 356634"/>
                    <a:gd name="connsiteX3" fmla="*/ 2427791 w 2427803"/>
                    <a:gd name="connsiteY3" fmla="*/ 26277 h 356634"/>
                    <a:gd name="connsiteX4" fmla="*/ 1641730 w 2427803"/>
                    <a:gd name="connsiteY4" fmla="*/ 136149 h 356634"/>
                    <a:gd name="connsiteX5" fmla="*/ 1471750 w 2427803"/>
                    <a:gd name="connsiteY5" fmla="*/ 154896 h 356634"/>
                    <a:gd name="connsiteX6" fmla="*/ 1689798 w 2427803"/>
                    <a:gd name="connsiteY6" fmla="*/ 338732 h 356634"/>
                    <a:gd name="connsiteX7" fmla="*/ 1675585 w 2427803"/>
                    <a:gd name="connsiteY7" fmla="*/ 356634 h 356634"/>
                    <a:gd name="connsiteX8" fmla="*/ 1413990 w 2427803"/>
                    <a:gd name="connsiteY8" fmla="*/ 161219 h 356634"/>
                    <a:gd name="connsiteX9" fmla="*/ 1218276 w 2427803"/>
                    <a:gd name="connsiteY9" fmla="*/ 179938 h 356634"/>
                    <a:gd name="connsiteX10" fmla="*/ 1065375 w 2427803"/>
                    <a:gd name="connsiteY10" fmla="*/ 190385 h 356634"/>
                    <a:gd name="connsiteX11" fmla="*/ 208143 w 2427803"/>
                    <a:gd name="connsiteY11" fmla="*/ 224215 h 356634"/>
                    <a:gd name="connsiteX12" fmla="*/ 0 w 2427803"/>
                    <a:gd name="connsiteY12" fmla="*/ 45091 h 356634"/>
                    <a:gd name="connsiteX13" fmla="*/ 38001 w 2427803"/>
                    <a:gd name="connsiteY13" fmla="*/ 7923 h 35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427803" h="356634">
                      <a:moveTo>
                        <a:pt x="38001" y="7923"/>
                      </a:moveTo>
                      <a:cubicBezTo>
                        <a:pt x="68013" y="1129"/>
                        <a:pt x="120049" y="-749"/>
                        <a:pt x="208143" y="251"/>
                      </a:cubicBezTo>
                      <a:cubicBezTo>
                        <a:pt x="384332" y="2252"/>
                        <a:pt x="729082" y="41763"/>
                        <a:pt x="1057132" y="57096"/>
                      </a:cubicBezTo>
                      <a:cubicBezTo>
                        <a:pt x="1385181" y="72430"/>
                        <a:pt x="2423561" y="11908"/>
                        <a:pt x="2427791" y="26277"/>
                      </a:cubicBezTo>
                      <a:cubicBezTo>
                        <a:pt x="2430435" y="35259"/>
                        <a:pt x="2025725" y="91695"/>
                        <a:pt x="1641730" y="136149"/>
                      </a:cubicBezTo>
                      <a:lnTo>
                        <a:pt x="1471750" y="154896"/>
                      </a:lnTo>
                      <a:lnTo>
                        <a:pt x="1689798" y="338732"/>
                      </a:lnTo>
                      <a:lnTo>
                        <a:pt x="1675585" y="356634"/>
                      </a:lnTo>
                      <a:lnTo>
                        <a:pt x="1413990" y="161219"/>
                      </a:lnTo>
                      <a:lnTo>
                        <a:pt x="1218276" y="179938"/>
                      </a:lnTo>
                      <a:cubicBezTo>
                        <a:pt x="1158490" y="185009"/>
                        <a:pt x="1106381" y="188650"/>
                        <a:pt x="1065375" y="190385"/>
                      </a:cubicBezTo>
                      <a:cubicBezTo>
                        <a:pt x="737324" y="204268"/>
                        <a:pt x="385705" y="248431"/>
                        <a:pt x="208143" y="224215"/>
                      </a:cubicBezTo>
                      <a:cubicBezTo>
                        <a:pt x="30581" y="199999"/>
                        <a:pt x="0" y="82419"/>
                        <a:pt x="0" y="45091"/>
                      </a:cubicBezTo>
                      <a:cubicBezTo>
                        <a:pt x="0" y="26428"/>
                        <a:pt x="7989" y="14717"/>
                        <a:pt x="38001" y="792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11" name="楕円 468">
                  <a:extLst>
                    <a:ext uri="{FF2B5EF4-FFF2-40B4-BE49-F238E27FC236}">
                      <a16:creationId xmlns:a16="http://schemas.microsoft.com/office/drawing/2014/main" id="{18D82D98-4865-4D29-974B-1ACC712E65EC}"/>
                    </a:ext>
                  </a:extLst>
                </p:cNvPr>
                <p:cNvSpPr/>
                <p:nvPr/>
              </p:nvSpPr>
              <p:spPr>
                <a:xfrm rot="20942782">
                  <a:off x="4167886" y="3602979"/>
                  <a:ext cx="1689928" cy="65545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12" name="フリーフォーム: 図形 1611">
                  <a:extLst>
                    <a:ext uri="{FF2B5EF4-FFF2-40B4-BE49-F238E27FC236}">
                      <a16:creationId xmlns:a16="http://schemas.microsoft.com/office/drawing/2014/main" id="{B4D16EA8-1D34-4EC1-A63F-F2F5D12CAC38}"/>
                    </a:ext>
                  </a:extLst>
                </p:cNvPr>
                <p:cNvSpPr/>
                <p:nvPr/>
              </p:nvSpPr>
              <p:spPr>
                <a:xfrm rot="20411972" flipV="1">
                  <a:off x="3428450" y="3898233"/>
                  <a:ext cx="2030971" cy="294036"/>
                </a:xfrm>
                <a:custGeom>
                  <a:avLst/>
                  <a:gdLst>
                    <a:gd name="connsiteX0" fmla="*/ 1697064 w 2030971"/>
                    <a:gd name="connsiteY0" fmla="*/ 266784 h 294036"/>
                    <a:gd name="connsiteX1" fmla="*/ 1713705 w 2030971"/>
                    <a:gd name="connsiteY1" fmla="*/ 251112 h 294036"/>
                    <a:gd name="connsiteX2" fmla="*/ 1633345 w 2030971"/>
                    <a:gd name="connsiteY2" fmla="*/ 152726 h 294036"/>
                    <a:gd name="connsiteX3" fmla="*/ 1774962 w 2030971"/>
                    <a:gd name="connsiteY3" fmla="*/ 130618 h 294036"/>
                    <a:gd name="connsiteX4" fmla="*/ 2016516 w 2030971"/>
                    <a:gd name="connsiteY4" fmla="*/ 86472 h 294036"/>
                    <a:gd name="connsiteX5" fmla="*/ 2030961 w 2030971"/>
                    <a:gd name="connsiteY5" fmla="*/ 80995 h 294036"/>
                    <a:gd name="connsiteX6" fmla="*/ 1559235 w 2030971"/>
                    <a:gd name="connsiteY6" fmla="*/ 96766 h 294036"/>
                    <a:gd name="connsiteX7" fmla="*/ 1513923 w 2030971"/>
                    <a:gd name="connsiteY7" fmla="*/ 98708 h 294036"/>
                    <a:gd name="connsiteX8" fmla="*/ 1571223 w 2030971"/>
                    <a:gd name="connsiteY8" fmla="*/ 14120 h 294036"/>
                    <a:gd name="connsiteX9" fmla="*/ 1553246 w 2030971"/>
                    <a:gd name="connsiteY9" fmla="*/ 0 h 294036"/>
                    <a:gd name="connsiteX10" fmla="*/ 1461749 w 2030971"/>
                    <a:gd name="connsiteY10" fmla="*/ 100944 h 294036"/>
                    <a:gd name="connsiteX11" fmla="*/ 1366804 w 2030971"/>
                    <a:gd name="connsiteY11" fmla="*/ 105013 h 294036"/>
                    <a:gd name="connsiteX12" fmla="*/ 884340 w 2030971"/>
                    <a:gd name="connsiteY12" fmla="*/ 111814 h 294036"/>
                    <a:gd name="connsiteX13" fmla="*/ 174121 w 2030971"/>
                    <a:gd name="connsiteY13" fmla="*/ 54969 h 294036"/>
                    <a:gd name="connsiteX14" fmla="*/ 0 w 2030971"/>
                    <a:gd name="connsiteY14" fmla="*/ 99810 h 294036"/>
                    <a:gd name="connsiteX15" fmla="*/ 174121 w 2030971"/>
                    <a:gd name="connsiteY15" fmla="*/ 278933 h 294036"/>
                    <a:gd name="connsiteX16" fmla="*/ 891236 w 2030971"/>
                    <a:gd name="connsiteY16" fmla="*/ 245104 h 294036"/>
                    <a:gd name="connsiteX17" fmla="*/ 1185591 w 2030971"/>
                    <a:gd name="connsiteY17" fmla="*/ 215626 h 294036"/>
                    <a:gd name="connsiteX18" fmla="*/ 1295661 w 2030971"/>
                    <a:gd name="connsiteY18" fmla="*/ 201114 h 294036"/>
                    <a:gd name="connsiteX19" fmla="*/ 1396421 w 2030971"/>
                    <a:gd name="connsiteY19" fmla="*/ 294036 h 294036"/>
                    <a:gd name="connsiteX20" fmla="*/ 1413063 w 2030971"/>
                    <a:gd name="connsiteY20" fmla="*/ 278365 h 294036"/>
                    <a:gd name="connsiteX21" fmla="*/ 1344686 w 2030971"/>
                    <a:gd name="connsiteY21" fmla="*/ 194651 h 294036"/>
                    <a:gd name="connsiteX22" fmla="*/ 1373384 w 2030971"/>
                    <a:gd name="connsiteY22" fmla="*/ 190867 h 294036"/>
                    <a:gd name="connsiteX23" fmla="*/ 1582056 w 2030971"/>
                    <a:gd name="connsiteY23" fmla="*/ 160722 h 294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030971" h="294036">
                      <a:moveTo>
                        <a:pt x="1697064" y="266784"/>
                      </a:moveTo>
                      <a:lnTo>
                        <a:pt x="1713705" y="251112"/>
                      </a:lnTo>
                      <a:lnTo>
                        <a:pt x="1633345" y="152726"/>
                      </a:lnTo>
                      <a:lnTo>
                        <a:pt x="1774962" y="130618"/>
                      </a:lnTo>
                      <a:cubicBezTo>
                        <a:pt x="1892146" y="111560"/>
                        <a:pt x="1982660" y="95185"/>
                        <a:pt x="2016516" y="86472"/>
                      </a:cubicBezTo>
                      <a:cubicBezTo>
                        <a:pt x="2026190" y="83982"/>
                        <a:pt x="2031238" y="82118"/>
                        <a:pt x="2030961" y="80995"/>
                      </a:cubicBezTo>
                      <a:cubicBezTo>
                        <a:pt x="2029192" y="73810"/>
                        <a:pt x="1811144" y="85349"/>
                        <a:pt x="1559235" y="96766"/>
                      </a:cubicBezTo>
                      <a:lnTo>
                        <a:pt x="1513923" y="98708"/>
                      </a:lnTo>
                      <a:lnTo>
                        <a:pt x="1571223" y="14120"/>
                      </a:lnTo>
                      <a:lnTo>
                        <a:pt x="1553246" y="0"/>
                      </a:lnTo>
                      <a:lnTo>
                        <a:pt x="1461749" y="100944"/>
                      </a:lnTo>
                      <a:lnTo>
                        <a:pt x="1366804" y="105013"/>
                      </a:lnTo>
                      <a:cubicBezTo>
                        <a:pt x="1173725" y="112647"/>
                        <a:pt x="987251" y="117564"/>
                        <a:pt x="884340" y="111814"/>
                      </a:cubicBezTo>
                      <a:cubicBezTo>
                        <a:pt x="609912" y="96481"/>
                        <a:pt x="321512" y="56970"/>
                        <a:pt x="174121" y="54969"/>
                      </a:cubicBezTo>
                      <a:cubicBezTo>
                        <a:pt x="26731" y="52968"/>
                        <a:pt x="0" y="62482"/>
                        <a:pt x="0" y="99810"/>
                      </a:cubicBezTo>
                      <a:cubicBezTo>
                        <a:pt x="0" y="137137"/>
                        <a:pt x="25582" y="254717"/>
                        <a:pt x="174121" y="278933"/>
                      </a:cubicBezTo>
                      <a:cubicBezTo>
                        <a:pt x="322660" y="303148"/>
                        <a:pt x="616806" y="258986"/>
                        <a:pt x="891236" y="245104"/>
                      </a:cubicBezTo>
                      <a:cubicBezTo>
                        <a:pt x="959844" y="241633"/>
                        <a:pt x="1065601" y="230539"/>
                        <a:pt x="1185591" y="215626"/>
                      </a:cubicBezTo>
                      <a:lnTo>
                        <a:pt x="1295661" y="201114"/>
                      </a:lnTo>
                      <a:lnTo>
                        <a:pt x="1396421" y="294036"/>
                      </a:lnTo>
                      <a:lnTo>
                        <a:pt x="1413063" y="278365"/>
                      </a:lnTo>
                      <a:lnTo>
                        <a:pt x="1344686" y="194651"/>
                      </a:lnTo>
                      <a:lnTo>
                        <a:pt x="1373384" y="190867"/>
                      </a:lnTo>
                      <a:lnTo>
                        <a:pt x="1582056" y="160722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13" name="楕円 468">
                  <a:extLst>
                    <a:ext uri="{FF2B5EF4-FFF2-40B4-BE49-F238E27FC236}">
                      <a16:creationId xmlns:a16="http://schemas.microsoft.com/office/drawing/2014/main" id="{243D5F19-AD39-4B7A-9215-2A03F69688D3}"/>
                    </a:ext>
                  </a:extLst>
                </p:cNvPr>
                <p:cNvSpPr/>
                <p:nvPr/>
              </p:nvSpPr>
              <p:spPr>
                <a:xfrm>
                  <a:off x="4735758" y="4255499"/>
                  <a:ext cx="2231390" cy="1053101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14" name="楕円 468">
                  <a:extLst>
                    <a:ext uri="{FF2B5EF4-FFF2-40B4-BE49-F238E27FC236}">
                      <a16:creationId xmlns:a16="http://schemas.microsoft.com/office/drawing/2014/main" id="{AADE21B7-206A-4C73-8283-2519ABE2F34F}"/>
                    </a:ext>
                  </a:extLst>
                </p:cNvPr>
                <p:cNvSpPr/>
                <p:nvPr/>
              </p:nvSpPr>
              <p:spPr>
                <a:xfrm>
                  <a:off x="4817110" y="3798674"/>
                  <a:ext cx="2547526" cy="1054936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15" name="楕円 468">
                  <a:extLst>
                    <a:ext uri="{FF2B5EF4-FFF2-40B4-BE49-F238E27FC236}">
                      <a16:creationId xmlns:a16="http://schemas.microsoft.com/office/drawing/2014/main" id="{C12A60B1-9CC2-4A97-90BF-F7AD1E6FC447}"/>
                    </a:ext>
                  </a:extLst>
                </p:cNvPr>
                <p:cNvSpPr/>
                <p:nvPr/>
              </p:nvSpPr>
              <p:spPr>
                <a:xfrm flipV="1">
                  <a:off x="3427623" y="4147697"/>
                  <a:ext cx="3666257" cy="302448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149777 h 1708980"/>
                    <a:gd name="connsiteX1" fmla="*/ 177891 w 2074942"/>
                    <a:gd name="connsiteY1" fmla="*/ 90039 h 1708980"/>
                    <a:gd name="connsiteX2" fmla="*/ 903486 w 2074942"/>
                    <a:gd name="connsiteY2" fmla="*/ 484176 h 1708980"/>
                    <a:gd name="connsiteX3" fmla="*/ 2074931 w 2074942"/>
                    <a:gd name="connsiteY3" fmla="*/ 270494 h 1708980"/>
                    <a:gd name="connsiteX4" fmla="*/ 910531 w 2074942"/>
                    <a:gd name="connsiteY4" fmla="*/ 1408334 h 1708980"/>
                    <a:gd name="connsiteX5" fmla="*/ 177891 w 2074942"/>
                    <a:gd name="connsiteY5" fmla="*/ 1642888 h 1708980"/>
                    <a:gd name="connsiteX6" fmla="*/ 0 w 2074942"/>
                    <a:gd name="connsiteY6" fmla="*/ 149777 h 1708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708980">
                      <a:moveTo>
                        <a:pt x="0" y="149777"/>
                      </a:moveTo>
                      <a:cubicBezTo>
                        <a:pt x="0" y="-109031"/>
                        <a:pt x="27310" y="34306"/>
                        <a:pt x="177891" y="90039"/>
                      </a:cubicBezTo>
                      <a:cubicBezTo>
                        <a:pt x="328472" y="145772"/>
                        <a:pt x="623116" y="377859"/>
                        <a:pt x="903486" y="484176"/>
                      </a:cubicBezTo>
                      <a:cubicBezTo>
                        <a:pt x="1183856" y="590493"/>
                        <a:pt x="2071316" y="170860"/>
                        <a:pt x="2074931" y="270494"/>
                      </a:cubicBezTo>
                      <a:cubicBezTo>
                        <a:pt x="2078546" y="370128"/>
                        <a:pt x="1190902" y="1312081"/>
                        <a:pt x="910531" y="1408334"/>
                      </a:cubicBezTo>
                      <a:cubicBezTo>
                        <a:pt x="630160" y="1504587"/>
                        <a:pt x="329646" y="1852648"/>
                        <a:pt x="177891" y="1642888"/>
                      </a:cubicBezTo>
                      <a:cubicBezTo>
                        <a:pt x="26136" y="1433129"/>
                        <a:pt x="0" y="408585"/>
                        <a:pt x="0" y="14977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16" name="楕円 468">
                  <a:extLst>
                    <a:ext uri="{FF2B5EF4-FFF2-40B4-BE49-F238E27FC236}">
                      <a16:creationId xmlns:a16="http://schemas.microsoft.com/office/drawing/2014/main" id="{160A4D36-C95B-4B2D-98E0-95DC0DABB78E}"/>
                    </a:ext>
                  </a:extLst>
                </p:cNvPr>
                <p:cNvSpPr/>
                <p:nvPr/>
              </p:nvSpPr>
              <p:spPr>
                <a:xfrm>
                  <a:off x="3427623" y="4565650"/>
                  <a:ext cx="3512928" cy="24763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312641 h 1603977"/>
                    <a:gd name="connsiteX1" fmla="*/ 177891 w 2074942"/>
                    <a:gd name="connsiteY1" fmla="*/ 1739 h 1603977"/>
                    <a:gd name="connsiteX2" fmla="*/ 903486 w 2074942"/>
                    <a:gd name="connsiteY2" fmla="*/ 395876 h 1603977"/>
                    <a:gd name="connsiteX3" fmla="*/ 2074931 w 2074942"/>
                    <a:gd name="connsiteY3" fmla="*/ 182194 h 1603977"/>
                    <a:gd name="connsiteX4" fmla="*/ 910531 w 2074942"/>
                    <a:gd name="connsiteY4" fmla="*/ 1320034 h 1603977"/>
                    <a:gd name="connsiteX5" fmla="*/ 177891 w 2074942"/>
                    <a:gd name="connsiteY5" fmla="*/ 1554588 h 1603977"/>
                    <a:gd name="connsiteX6" fmla="*/ 0 w 2074942"/>
                    <a:gd name="connsiteY6" fmla="*/ 312641 h 1603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603977">
                      <a:moveTo>
                        <a:pt x="0" y="312641"/>
                      </a:moveTo>
                      <a:cubicBezTo>
                        <a:pt x="0" y="53833"/>
                        <a:pt x="27310" y="-12134"/>
                        <a:pt x="177891" y="1739"/>
                      </a:cubicBezTo>
                      <a:cubicBezTo>
                        <a:pt x="328472" y="15612"/>
                        <a:pt x="623116" y="289559"/>
                        <a:pt x="903486" y="395876"/>
                      </a:cubicBezTo>
                      <a:cubicBezTo>
                        <a:pt x="1183856" y="502193"/>
                        <a:pt x="2071316" y="82560"/>
                        <a:pt x="2074931" y="182194"/>
                      </a:cubicBezTo>
                      <a:cubicBezTo>
                        <a:pt x="2078546" y="281828"/>
                        <a:pt x="1190902" y="1223781"/>
                        <a:pt x="910531" y="1320034"/>
                      </a:cubicBezTo>
                      <a:cubicBezTo>
                        <a:pt x="630160" y="1416287"/>
                        <a:pt x="329646" y="1722487"/>
                        <a:pt x="177891" y="1554588"/>
                      </a:cubicBezTo>
                      <a:cubicBezTo>
                        <a:pt x="26136" y="1386689"/>
                        <a:pt x="0" y="571449"/>
                        <a:pt x="0" y="3126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17" name="楕円 468">
                  <a:extLst>
                    <a:ext uri="{FF2B5EF4-FFF2-40B4-BE49-F238E27FC236}">
                      <a16:creationId xmlns:a16="http://schemas.microsoft.com/office/drawing/2014/main" id="{C58D1D07-9496-491A-BC4D-AD800B1C1876}"/>
                    </a:ext>
                  </a:extLst>
                </p:cNvPr>
                <p:cNvSpPr/>
                <p:nvPr/>
              </p:nvSpPr>
              <p:spPr>
                <a:xfrm>
                  <a:off x="4817110" y="3975100"/>
                  <a:ext cx="2580640" cy="113251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18" name="フリーフォーム: 図形 1617">
                  <a:extLst>
                    <a:ext uri="{FF2B5EF4-FFF2-40B4-BE49-F238E27FC236}">
                      <a16:creationId xmlns:a16="http://schemas.microsoft.com/office/drawing/2014/main" id="{43D28699-37AA-409F-A68C-A038E1EA4717}"/>
                    </a:ext>
                  </a:extLst>
                </p:cNvPr>
                <p:cNvSpPr/>
                <p:nvPr/>
              </p:nvSpPr>
              <p:spPr>
                <a:xfrm>
                  <a:off x="3429462" y="4211192"/>
                  <a:ext cx="3608627" cy="632923"/>
                </a:xfrm>
                <a:custGeom>
                  <a:avLst/>
                  <a:gdLst>
                    <a:gd name="connsiteX0" fmla="*/ 2016131 w 3608627"/>
                    <a:gd name="connsiteY0" fmla="*/ 0 h 632923"/>
                    <a:gd name="connsiteX1" fmla="*/ 1798730 w 3608627"/>
                    <a:gd name="connsiteY1" fmla="*/ 268498 h 632923"/>
                    <a:gd name="connsiteX2" fmla="*/ 2092103 w 3608627"/>
                    <a:gd name="connsiteY2" fmla="*/ 278527 h 632923"/>
                    <a:gd name="connsiteX3" fmla="*/ 2196761 w 3608627"/>
                    <a:gd name="connsiteY3" fmla="*/ 282155 h 632923"/>
                    <a:gd name="connsiteX4" fmla="*/ 2468569 w 3608627"/>
                    <a:gd name="connsiteY4" fmla="*/ 28575 h 632923"/>
                    <a:gd name="connsiteX5" fmla="*/ 2261432 w 3608627"/>
                    <a:gd name="connsiteY5" fmla="*/ 284397 h 632923"/>
                    <a:gd name="connsiteX6" fmla="*/ 2769999 w 3608627"/>
                    <a:gd name="connsiteY6" fmla="*/ 302027 h 632923"/>
                    <a:gd name="connsiteX7" fmla="*/ 3608608 w 3608627"/>
                    <a:gd name="connsiteY7" fmla="*/ 343060 h 632923"/>
                    <a:gd name="connsiteX8" fmla="*/ 2606057 w 3608627"/>
                    <a:gd name="connsiteY8" fmla="*/ 369028 h 632923"/>
                    <a:gd name="connsiteX9" fmla="*/ 2392794 w 3608627"/>
                    <a:gd name="connsiteY9" fmla="*/ 372472 h 632923"/>
                    <a:gd name="connsiteX10" fmla="*/ 2603680 w 3608627"/>
                    <a:gd name="connsiteY10" fmla="*/ 632923 h 632923"/>
                    <a:gd name="connsiteX11" fmla="*/ 2325668 w 3608627"/>
                    <a:gd name="connsiteY11" fmla="*/ 373556 h 632923"/>
                    <a:gd name="connsiteX12" fmla="*/ 2097124 w 3608627"/>
                    <a:gd name="connsiteY12" fmla="*/ 377246 h 632923"/>
                    <a:gd name="connsiteX13" fmla="*/ 1969356 w 3608627"/>
                    <a:gd name="connsiteY13" fmla="*/ 379712 h 632923"/>
                    <a:gd name="connsiteX14" fmla="*/ 2151242 w 3608627"/>
                    <a:gd name="connsiteY14" fmla="*/ 604348 h 632923"/>
                    <a:gd name="connsiteX15" fmla="*/ 1911652 w 3608627"/>
                    <a:gd name="connsiteY15" fmla="*/ 380826 h 632923"/>
                    <a:gd name="connsiteX16" fmla="*/ 1798615 w 3608627"/>
                    <a:gd name="connsiteY16" fmla="*/ 383007 h 632923"/>
                    <a:gd name="connsiteX17" fmla="*/ 1568458 w 3608627"/>
                    <a:gd name="connsiteY17" fmla="*/ 389155 h 632923"/>
                    <a:gd name="connsiteX18" fmla="*/ 282570 w 3608627"/>
                    <a:gd name="connsiteY18" fmla="*/ 465172 h 632923"/>
                    <a:gd name="connsiteX19" fmla="*/ 0 w 3608627"/>
                    <a:gd name="connsiteY19" fmla="*/ 346977 h 632923"/>
                    <a:gd name="connsiteX20" fmla="*/ 282570 w 3608627"/>
                    <a:gd name="connsiteY20" fmla="*/ 190355 h 632923"/>
                    <a:gd name="connsiteX21" fmla="*/ 1564638 w 3608627"/>
                    <a:gd name="connsiteY21" fmla="*/ 260108 h 632923"/>
                    <a:gd name="connsiteX22" fmla="*/ 1730932 w 3608627"/>
                    <a:gd name="connsiteY22" fmla="*/ 266073 h 632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608627" h="632923">
                      <a:moveTo>
                        <a:pt x="2016131" y="0"/>
                      </a:moveTo>
                      <a:lnTo>
                        <a:pt x="1798730" y="268498"/>
                      </a:lnTo>
                      <a:lnTo>
                        <a:pt x="2092103" y="278527"/>
                      </a:lnTo>
                      <a:lnTo>
                        <a:pt x="2196761" y="282155"/>
                      </a:lnTo>
                      <a:lnTo>
                        <a:pt x="2468569" y="28575"/>
                      </a:lnTo>
                      <a:lnTo>
                        <a:pt x="2261432" y="284397"/>
                      </a:lnTo>
                      <a:lnTo>
                        <a:pt x="2769999" y="302027"/>
                      </a:lnTo>
                      <a:cubicBezTo>
                        <a:pt x="3218269" y="318209"/>
                        <a:pt x="3605414" y="334244"/>
                        <a:pt x="3608608" y="343060"/>
                      </a:cubicBezTo>
                      <a:cubicBezTo>
                        <a:pt x="3612201" y="352979"/>
                        <a:pt x="3122981" y="360934"/>
                        <a:pt x="2606057" y="369028"/>
                      </a:cubicBezTo>
                      <a:lnTo>
                        <a:pt x="2392794" y="372472"/>
                      </a:lnTo>
                      <a:lnTo>
                        <a:pt x="2603680" y="632923"/>
                      </a:lnTo>
                      <a:lnTo>
                        <a:pt x="2325668" y="373556"/>
                      </a:lnTo>
                      <a:lnTo>
                        <a:pt x="2097124" y="377246"/>
                      </a:lnTo>
                      <a:lnTo>
                        <a:pt x="1969356" y="379712"/>
                      </a:lnTo>
                      <a:lnTo>
                        <a:pt x="2151242" y="604348"/>
                      </a:lnTo>
                      <a:lnTo>
                        <a:pt x="1911652" y="380826"/>
                      </a:lnTo>
                      <a:lnTo>
                        <a:pt x="1798615" y="383007"/>
                      </a:lnTo>
                      <a:cubicBezTo>
                        <a:pt x="1708803" y="384984"/>
                        <a:pt x="1630382" y="387026"/>
                        <a:pt x="1568458" y="389155"/>
                      </a:cubicBezTo>
                      <a:cubicBezTo>
                        <a:pt x="1073065" y="406190"/>
                        <a:pt x="543978" y="472201"/>
                        <a:pt x="282570" y="465172"/>
                      </a:cubicBezTo>
                      <a:cubicBezTo>
                        <a:pt x="21161" y="458142"/>
                        <a:pt x="0" y="392780"/>
                        <a:pt x="0" y="346977"/>
                      </a:cubicBezTo>
                      <a:cubicBezTo>
                        <a:pt x="0" y="301174"/>
                        <a:pt x="21797" y="204833"/>
                        <a:pt x="282570" y="190355"/>
                      </a:cubicBezTo>
                      <a:cubicBezTo>
                        <a:pt x="543342" y="175876"/>
                        <a:pt x="1069247" y="241292"/>
                        <a:pt x="1564638" y="260108"/>
                      </a:cubicBezTo>
                      <a:lnTo>
                        <a:pt x="1730932" y="266073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96" name="グループ化 1595">
                <a:extLst>
                  <a:ext uri="{FF2B5EF4-FFF2-40B4-BE49-F238E27FC236}">
                    <a16:creationId xmlns:a16="http://schemas.microsoft.com/office/drawing/2014/main" id="{0E77A51A-B1F8-4114-BC6A-EDFF55A11BE3}"/>
                  </a:ext>
                </a:extLst>
              </p:cNvPr>
              <p:cNvGrpSpPr/>
              <p:nvPr/>
            </p:nvGrpSpPr>
            <p:grpSpPr>
              <a:xfrm>
                <a:off x="2129146" y="3959525"/>
                <a:ext cx="4224465" cy="2061571"/>
                <a:chOff x="2129146" y="3959525"/>
                <a:chExt cx="4224465" cy="2061571"/>
              </a:xfrm>
            </p:grpSpPr>
            <p:grpSp>
              <p:nvGrpSpPr>
                <p:cNvPr id="1597" name="グループ化 1596">
                  <a:extLst>
                    <a:ext uri="{FF2B5EF4-FFF2-40B4-BE49-F238E27FC236}">
                      <a16:creationId xmlns:a16="http://schemas.microsoft.com/office/drawing/2014/main" id="{7126AC39-C54E-4887-AFDA-0D0FD7F5990C}"/>
                    </a:ext>
                  </a:extLst>
                </p:cNvPr>
                <p:cNvGrpSpPr/>
                <p:nvPr/>
              </p:nvGrpSpPr>
              <p:grpSpPr>
                <a:xfrm rot="19800000">
                  <a:off x="2129146" y="3959525"/>
                  <a:ext cx="4224465" cy="1491336"/>
                  <a:chOff x="3298680" y="3602979"/>
                  <a:chExt cx="4099070" cy="1847882"/>
                </a:xfrm>
              </p:grpSpPr>
              <p:sp>
                <p:nvSpPr>
                  <p:cNvPr id="1599" name="楕円 468">
                    <a:extLst>
                      <a:ext uri="{FF2B5EF4-FFF2-40B4-BE49-F238E27FC236}">
                        <a16:creationId xmlns:a16="http://schemas.microsoft.com/office/drawing/2014/main" id="{F879096F-F03D-429A-9D63-4AA471A6CB82}"/>
                      </a:ext>
                    </a:extLst>
                  </p:cNvPr>
                  <p:cNvSpPr/>
                  <p:nvPr/>
                </p:nvSpPr>
                <p:spPr>
                  <a:xfrm rot="852538">
                    <a:off x="4408892" y="4866661"/>
                    <a:ext cx="1715842" cy="58420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00" name="フリーフォーム: 図形 1599">
                    <a:extLst>
                      <a:ext uri="{FF2B5EF4-FFF2-40B4-BE49-F238E27FC236}">
                        <a16:creationId xmlns:a16="http://schemas.microsoft.com/office/drawing/2014/main" id="{3B90B71B-4D98-4373-819F-7EAFA66540B2}"/>
                      </a:ext>
                    </a:extLst>
                  </p:cNvPr>
                  <p:cNvSpPr/>
                  <p:nvPr/>
                </p:nvSpPr>
                <p:spPr>
                  <a:xfrm rot="1188028">
                    <a:off x="3298680" y="4839650"/>
                    <a:ext cx="2427803" cy="356634"/>
                  </a:xfrm>
                  <a:custGeom>
                    <a:avLst/>
                    <a:gdLst>
                      <a:gd name="connsiteX0" fmla="*/ 38001 w 2427803"/>
                      <a:gd name="connsiteY0" fmla="*/ 7923 h 356634"/>
                      <a:gd name="connsiteX1" fmla="*/ 208143 w 2427803"/>
                      <a:gd name="connsiteY1" fmla="*/ 251 h 356634"/>
                      <a:gd name="connsiteX2" fmla="*/ 1057132 w 2427803"/>
                      <a:gd name="connsiteY2" fmla="*/ 57096 h 356634"/>
                      <a:gd name="connsiteX3" fmla="*/ 2427791 w 2427803"/>
                      <a:gd name="connsiteY3" fmla="*/ 26277 h 356634"/>
                      <a:gd name="connsiteX4" fmla="*/ 1641730 w 2427803"/>
                      <a:gd name="connsiteY4" fmla="*/ 136149 h 356634"/>
                      <a:gd name="connsiteX5" fmla="*/ 1471750 w 2427803"/>
                      <a:gd name="connsiteY5" fmla="*/ 154896 h 356634"/>
                      <a:gd name="connsiteX6" fmla="*/ 1689798 w 2427803"/>
                      <a:gd name="connsiteY6" fmla="*/ 338732 h 356634"/>
                      <a:gd name="connsiteX7" fmla="*/ 1675585 w 2427803"/>
                      <a:gd name="connsiteY7" fmla="*/ 356634 h 356634"/>
                      <a:gd name="connsiteX8" fmla="*/ 1413990 w 2427803"/>
                      <a:gd name="connsiteY8" fmla="*/ 161219 h 356634"/>
                      <a:gd name="connsiteX9" fmla="*/ 1218276 w 2427803"/>
                      <a:gd name="connsiteY9" fmla="*/ 179938 h 356634"/>
                      <a:gd name="connsiteX10" fmla="*/ 1065375 w 2427803"/>
                      <a:gd name="connsiteY10" fmla="*/ 190385 h 356634"/>
                      <a:gd name="connsiteX11" fmla="*/ 208143 w 2427803"/>
                      <a:gd name="connsiteY11" fmla="*/ 224215 h 356634"/>
                      <a:gd name="connsiteX12" fmla="*/ 0 w 2427803"/>
                      <a:gd name="connsiteY12" fmla="*/ 45091 h 356634"/>
                      <a:gd name="connsiteX13" fmla="*/ 38001 w 2427803"/>
                      <a:gd name="connsiteY13" fmla="*/ 7923 h 356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427803" h="356634">
                        <a:moveTo>
                          <a:pt x="38001" y="7923"/>
                        </a:moveTo>
                        <a:cubicBezTo>
                          <a:pt x="68013" y="1129"/>
                          <a:pt x="120049" y="-749"/>
                          <a:pt x="208143" y="251"/>
                        </a:cubicBezTo>
                        <a:cubicBezTo>
                          <a:pt x="384332" y="2252"/>
                          <a:pt x="729082" y="41763"/>
                          <a:pt x="1057132" y="57096"/>
                        </a:cubicBezTo>
                        <a:cubicBezTo>
                          <a:pt x="1385181" y="72430"/>
                          <a:pt x="2423561" y="11908"/>
                          <a:pt x="2427791" y="26277"/>
                        </a:cubicBezTo>
                        <a:cubicBezTo>
                          <a:pt x="2430435" y="35259"/>
                          <a:pt x="2025725" y="91695"/>
                          <a:pt x="1641730" y="136149"/>
                        </a:cubicBezTo>
                        <a:lnTo>
                          <a:pt x="1471750" y="154896"/>
                        </a:lnTo>
                        <a:lnTo>
                          <a:pt x="1689798" y="338732"/>
                        </a:lnTo>
                        <a:lnTo>
                          <a:pt x="1675585" y="356634"/>
                        </a:lnTo>
                        <a:lnTo>
                          <a:pt x="1413990" y="161219"/>
                        </a:lnTo>
                        <a:lnTo>
                          <a:pt x="1218276" y="179938"/>
                        </a:lnTo>
                        <a:cubicBezTo>
                          <a:pt x="1158490" y="185009"/>
                          <a:pt x="1106381" y="188650"/>
                          <a:pt x="1065375" y="190385"/>
                        </a:cubicBezTo>
                        <a:cubicBezTo>
                          <a:pt x="737324" y="204268"/>
                          <a:pt x="385705" y="248431"/>
                          <a:pt x="208143" y="224215"/>
                        </a:cubicBezTo>
                        <a:cubicBezTo>
                          <a:pt x="30581" y="199999"/>
                          <a:pt x="0" y="82419"/>
                          <a:pt x="0" y="45091"/>
                        </a:cubicBezTo>
                        <a:cubicBezTo>
                          <a:pt x="0" y="26428"/>
                          <a:pt x="7989" y="14717"/>
                          <a:pt x="38001" y="792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01" name="楕円 468">
                    <a:extLst>
                      <a:ext uri="{FF2B5EF4-FFF2-40B4-BE49-F238E27FC236}">
                        <a16:creationId xmlns:a16="http://schemas.microsoft.com/office/drawing/2014/main" id="{47FAA103-9795-4ECB-82D4-79AF221004D6}"/>
                      </a:ext>
                    </a:extLst>
                  </p:cNvPr>
                  <p:cNvSpPr/>
                  <p:nvPr/>
                </p:nvSpPr>
                <p:spPr>
                  <a:xfrm rot="20942782">
                    <a:off x="4167886" y="3602979"/>
                    <a:ext cx="1689928" cy="65545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97117C36-485A-49C1-8DD9-B8F868590FD9}"/>
                      </a:ext>
                    </a:extLst>
                  </p:cNvPr>
                  <p:cNvSpPr/>
                  <p:nvPr/>
                </p:nvSpPr>
                <p:spPr>
                  <a:xfrm rot="20411972" flipV="1">
                    <a:off x="3428450" y="3898233"/>
                    <a:ext cx="2030971" cy="294036"/>
                  </a:xfrm>
                  <a:custGeom>
                    <a:avLst/>
                    <a:gdLst>
                      <a:gd name="connsiteX0" fmla="*/ 1697064 w 2030971"/>
                      <a:gd name="connsiteY0" fmla="*/ 266784 h 294036"/>
                      <a:gd name="connsiteX1" fmla="*/ 1713705 w 2030971"/>
                      <a:gd name="connsiteY1" fmla="*/ 251112 h 294036"/>
                      <a:gd name="connsiteX2" fmla="*/ 1633345 w 2030971"/>
                      <a:gd name="connsiteY2" fmla="*/ 152726 h 294036"/>
                      <a:gd name="connsiteX3" fmla="*/ 1774962 w 2030971"/>
                      <a:gd name="connsiteY3" fmla="*/ 130618 h 294036"/>
                      <a:gd name="connsiteX4" fmla="*/ 2016516 w 2030971"/>
                      <a:gd name="connsiteY4" fmla="*/ 86472 h 294036"/>
                      <a:gd name="connsiteX5" fmla="*/ 2030961 w 2030971"/>
                      <a:gd name="connsiteY5" fmla="*/ 80995 h 294036"/>
                      <a:gd name="connsiteX6" fmla="*/ 1559235 w 2030971"/>
                      <a:gd name="connsiteY6" fmla="*/ 96766 h 294036"/>
                      <a:gd name="connsiteX7" fmla="*/ 1513923 w 2030971"/>
                      <a:gd name="connsiteY7" fmla="*/ 98708 h 294036"/>
                      <a:gd name="connsiteX8" fmla="*/ 1571223 w 2030971"/>
                      <a:gd name="connsiteY8" fmla="*/ 14120 h 294036"/>
                      <a:gd name="connsiteX9" fmla="*/ 1553246 w 2030971"/>
                      <a:gd name="connsiteY9" fmla="*/ 0 h 294036"/>
                      <a:gd name="connsiteX10" fmla="*/ 1461749 w 2030971"/>
                      <a:gd name="connsiteY10" fmla="*/ 100944 h 294036"/>
                      <a:gd name="connsiteX11" fmla="*/ 1366804 w 2030971"/>
                      <a:gd name="connsiteY11" fmla="*/ 105013 h 294036"/>
                      <a:gd name="connsiteX12" fmla="*/ 884340 w 2030971"/>
                      <a:gd name="connsiteY12" fmla="*/ 111814 h 294036"/>
                      <a:gd name="connsiteX13" fmla="*/ 174121 w 2030971"/>
                      <a:gd name="connsiteY13" fmla="*/ 54969 h 294036"/>
                      <a:gd name="connsiteX14" fmla="*/ 0 w 2030971"/>
                      <a:gd name="connsiteY14" fmla="*/ 99810 h 294036"/>
                      <a:gd name="connsiteX15" fmla="*/ 174121 w 2030971"/>
                      <a:gd name="connsiteY15" fmla="*/ 278933 h 294036"/>
                      <a:gd name="connsiteX16" fmla="*/ 891236 w 2030971"/>
                      <a:gd name="connsiteY16" fmla="*/ 245104 h 294036"/>
                      <a:gd name="connsiteX17" fmla="*/ 1185591 w 2030971"/>
                      <a:gd name="connsiteY17" fmla="*/ 215626 h 294036"/>
                      <a:gd name="connsiteX18" fmla="*/ 1295661 w 2030971"/>
                      <a:gd name="connsiteY18" fmla="*/ 201114 h 294036"/>
                      <a:gd name="connsiteX19" fmla="*/ 1396421 w 2030971"/>
                      <a:gd name="connsiteY19" fmla="*/ 294036 h 294036"/>
                      <a:gd name="connsiteX20" fmla="*/ 1413063 w 2030971"/>
                      <a:gd name="connsiteY20" fmla="*/ 278365 h 294036"/>
                      <a:gd name="connsiteX21" fmla="*/ 1344686 w 2030971"/>
                      <a:gd name="connsiteY21" fmla="*/ 194651 h 294036"/>
                      <a:gd name="connsiteX22" fmla="*/ 1373384 w 2030971"/>
                      <a:gd name="connsiteY22" fmla="*/ 190867 h 294036"/>
                      <a:gd name="connsiteX23" fmla="*/ 1582056 w 2030971"/>
                      <a:gd name="connsiteY23" fmla="*/ 160722 h 294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2030971" h="294036">
                        <a:moveTo>
                          <a:pt x="1697064" y="266784"/>
                        </a:moveTo>
                        <a:lnTo>
                          <a:pt x="1713705" y="251112"/>
                        </a:lnTo>
                        <a:lnTo>
                          <a:pt x="1633345" y="152726"/>
                        </a:lnTo>
                        <a:lnTo>
                          <a:pt x="1774962" y="130618"/>
                        </a:lnTo>
                        <a:cubicBezTo>
                          <a:pt x="1892146" y="111560"/>
                          <a:pt x="1982660" y="95185"/>
                          <a:pt x="2016516" y="86472"/>
                        </a:cubicBezTo>
                        <a:cubicBezTo>
                          <a:pt x="2026190" y="83982"/>
                          <a:pt x="2031238" y="82118"/>
                          <a:pt x="2030961" y="80995"/>
                        </a:cubicBezTo>
                        <a:cubicBezTo>
                          <a:pt x="2029192" y="73810"/>
                          <a:pt x="1811144" y="85349"/>
                          <a:pt x="1559235" y="96766"/>
                        </a:cubicBezTo>
                        <a:lnTo>
                          <a:pt x="1513923" y="98708"/>
                        </a:lnTo>
                        <a:lnTo>
                          <a:pt x="1571223" y="14120"/>
                        </a:lnTo>
                        <a:lnTo>
                          <a:pt x="1553246" y="0"/>
                        </a:lnTo>
                        <a:lnTo>
                          <a:pt x="1461749" y="100944"/>
                        </a:lnTo>
                        <a:lnTo>
                          <a:pt x="1366804" y="105013"/>
                        </a:lnTo>
                        <a:cubicBezTo>
                          <a:pt x="1173725" y="112647"/>
                          <a:pt x="987251" y="117564"/>
                          <a:pt x="884340" y="111814"/>
                        </a:cubicBezTo>
                        <a:cubicBezTo>
                          <a:pt x="609912" y="96481"/>
                          <a:pt x="321512" y="56970"/>
                          <a:pt x="174121" y="54969"/>
                        </a:cubicBezTo>
                        <a:cubicBezTo>
                          <a:pt x="26731" y="52968"/>
                          <a:pt x="0" y="62482"/>
                          <a:pt x="0" y="99810"/>
                        </a:cubicBezTo>
                        <a:cubicBezTo>
                          <a:pt x="0" y="137137"/>
                          <a:pt x="25582" y="254717"/>
                          <a:pt x="174121" y="278933"/>
                        </a:cubicBezTo>
                        <a:cubicBezTo>
                          <a:pt x="322660" y="303148"/>
                          <a:pt x="616806" y="258986"/>
                          <a:pt x="891236" y="245104"/>
                        </a:cubicBezTo>
                        <a:cubicBezTo>
                          <a:pt x="959844" y="241633"/>
                          <a:pt x="1065601" y="230539"/>
                          <a:pt x="1185591" y="215626"/>
                        </a:cubicBezTo>
                        <a:lnTo>
                          <a:pt x="1295661" y="201114"/>
                        </a:lnTo>
                        <a:lnTo>
                          <a:pt x="1396421" y="294036"/>
                        </a:lnTo>
                        <a:lnTo>
                          <a:pt x="1413063" y="278365"/>
                        </a:lnTo>
                        <a:lnTo>
                          <a:pt x="1344686" y="194651"/>
                        </a:lnTo>
                        <a:lnTo>
                          <a:pt x="1373384" y="190867"/>
                        </a:lnTo>
                        <a:lnTo>
                          <a:pt x="1582056" y="160722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03" name="楕円 468">
                    <a:extLst>
                      <a:ext uri="{FF2B5EF4-FFF2-40B4-BE49-F238E27FC236}">
                        <a16:creationId xmlns:a16="http://schemas.microsoft.com/office/drawing/2014/main" id="{BE89D705-0F59-4863-B048-4587703B16CF}"/>
                      </a:ext>
                    </a:extLst>
                  </p:cNvPr>
                  <p:cNvSpPr/>
                  <p:nvPr/>
                </p:nvSpPr>
                <p:spPr>
                  <a:xfrm>
                    <a:off x="4735758" y="4255499"/>
                    <a:ext cx="2231390" cy="1053101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04" name="楕円 468">
                    <a:extLst>
                      <a:ext uri="{FF2B5EF4-FFF2-40B4-BE49-F238E27FC236}">
                        <a16:creationId xmlns:a16="http://schemas.microsoft.com/office/drawing/2014/main" id="{6CDB2C9F-BBFA-4EE0-9DDE-F4C8387084A7}"/>
                      </a:ext>
                    </a:extLst>
                  </p:cNvPr>
                  <p:cNvSpPr/>
                  <p:nvPr/>
                </p:nvSpPr>
                <p:spPr>
                  <a:xfrm>
                    <a:off x="4817110" y="3798674"/>
                    <a:ext cx="2547526" cy="1054936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05" name="楕円 468">
                    <a:extLst>
                      <a:ext uri="{FF2B5EF4-FFF2-40B4-BE49-F238E27FC236}">
                        <a16:creationId xmlns:a16="http://schemas.microsoft.com/office/drawing/2014/main" id="{F6B3EF6D-C04A-4CE5-B3F1-AB031268B241}"/>
                      </a:ext>
                    </a:extLst>
                  </p:cNvPr>
                  <p:cNvSpPr/>
                  <p:nvPr/>
                </p:nvSpPr>
                <p:spPr>
                  <a:xfrm flipV="1">
                    <a:off x="3427623" y="4147697"/>
                    <a:ext cx="3666257" cy="302448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149777 h 1708980"/>
                      <a:gd name="connsiteX1" fmla="*/ 177891 w 2074942"/>
                      <a:gd name="connsiteY1" fmla="*/ 90039 h 1708980"/>
                      <a:gd name="connsiteX2" fmla="*/ 903486 w 2074942"/>
                      <a:gd name="connsiteY2" fmla="*/ 484176 h 1708980"/>
                      <a:gd name="connsiteX3" fmla="*/ 2074931 w 2074942"/>
                      <a:gd name="connsiteY3" fmla="*/ 270494 h 1708980"/>
                      <a:gd name="connsiteX4" fmla="*/ 910531 w 2074942"/>
                      <a:gd name="connsiteY4" fmla="*/ 1408334 h 1708980"/>
                      <a:gd name="connsiteX5" fmla="*/ 177891 w 2074942"/>
                      <a:gd name="connsiteY5" fmla="*/ 1642888 h 1708980"/>
                      <a:gd name="connsiteX6" fmla="*/ 0 w 2074942"/>
                      <a:gd name="connsiteY6" fmla="*/ 149777 h 1708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708980">
                        <a:moveTo>
                          <a:pt x="0" y="149777"/>
                        </a:moveTo>
                        <a:cubicBezTo>
                          <a:pt x="0" y="-109031"/>
                          <a:pt x="27310" y="34306"/>
                          <a:pt x="177891" y="90039"/>
                        </a:cubicBezTo>
                        <a:cubicBezTo>
                          <a:pt x="328472" y="145772"/>
                          <a:pt x="623116" y="377859"/>
                          <a:pt x="903486" y="484176"/>
                        </a:cubicBezTo>
                        <a:cubicBezTo>
                          <a:pt x="1183856" y="590493"/>
                          <a:pt x="2071316" y="170860"/>
                          <a:pt x="2074931" y="270494"/>
                        </a:cubicBezTo>
                        <a:cubicBezTo>
                          <a:pt x="2078546" y="370128"/>
                          <a:pt x="1190902" y="1312081"/>
                          <a:pt x="910531" y="1408334"/>
                        </a:cubicBezTo>
                        <a:cubicBezTo>
                          <a:pt x="630160" y="1504587"/>
                          <a:pt x="329646" y="1852648"/>
                          <a:pt x="177891" y="1642888"/>
                        </a:cubicBezTo>
                        <a:cubicBezTo>
                          <a:pt x="26136" y="1433129"/>
                          <a:pt x="0" y="408585"/>
                          <a:pt x="0" y="14977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06" name="楕円 468">
                    <a:extLst>
                      <a:ext uri="{FF2B5EF4-FFF2-40B4-BE49-F238E27FC236}">
                        <a16:creationId xmlns:a16="http://schemas.microsoft.com/office/drawing/2014/main" id="{8D302F1A-60FF-4F84-B97D-9B11F30AFFE0}"/>
                      </a:ext>
                    </a:extLst>
                  </p:cNvPr>
                  <p:cNvSpPr/>
                  <p:nvPr/>
                </p:nvSpPr>
                <p:spPr>
                  <a:xfrm>
                    <a:off x="3427623" y="4565650"/>
                    <a:ext cx="3512928" cy="24763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312641 h 1603977"/>
                      <a:gd name="connsiteX1" fmla="*/ 177891 w 2074942"/>
                      <a:gd name="connsiteY1" fmla="*/ 1739 h 1603977"/>
                      <a:gd name="connsiteX2" fmla="*/ 903486 w 2074942"/>
                      <a:gd name="connsiteY2" fmla="*/ 395876 h 1603977"/>
                      <a:gd name="connsiteX3" fmla="*/ 2074931 w 2074942"/>
                      <a:gd name="connsiteY3" fmla="*/ 182194 h 1603977"/>
                      <a:gd name="connsiteX4" fmla="*/ 910531 w 2074942"/>
                      <a:gd name="connsiteY4" fmla="*/ 1320034 h 1603977"/>
                      <a:gd name="connsiteX5" fmla="*/ 177891 w 2074942"/>
                      <a:gd name="connsiteY5" fmla="*/ 1554588 h 1603977"/>
                      <a:gd name="connsiteX6" fmla="*/ 0 w 2074942"/>
                      <a:gd name="connsiteY6" fmla="*/ 312641 h 16039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603977">
                        <a:moveTo>
                          <a:pt x="0" y="312641"/>
                        </a:moveTo>
                        <a:cubicBezTo>
                          <a:pt x="0" y="53833"/>
                          <a:pt x="27310" y="-12134"/>
                          <a:pt x="177891" y="1739"/>
                        </a:cubicBezTo>
                        <a:cubicBezTo>
                          <a:pt x="328472" y="15612"/>
                          <a:pt x="623116" y="289559"/>
                          <a:pt x="903486" y="395876"/>
                        </a:cubicBezTo>
                        <a:cubicBezTo>
                          <a:pt x="1183856" y="502193"/>
                          <a:pt x="2071316" y="82560"/>
                          <a:pt x="2074931" y="182194"/>
                        </a:cubicBezTo>
                        <a:cubicBezTo>
                          <a:pt x="2078546" y="281828"/>
                          <a:pt x="1190902" y="1223781"/>
                          <a:pt x="910531" y="1320034"/>
                        </a:cubicBezTo>
                        <a:cubicBezTo>
                          <a:pt x="630160" y="1416287"/>
                          <a:pt x="329646" y="1722487"/>
                          <a:pt x="177891" y="1554588"/>
                        </a:cubicBezTo>
                        <a:cubicBezTo>
                          <a:pt x="26136" y="1386689"/>
                          <a:pt x="0" y="571449"/>
                          <a:pt x="0" y="31264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07" name="楕円 468">
                    <a:extLst>
                      <a:ext uri="{FF2B5EF4-FFF2-40B4-BE49-F238E27FC236}">
                        <a16:creationId xmlns:a16="http://schemas.microsoft.com/office/drawing/2014/main" id="{FBC94126-D550-4B47-8951-2F8D93CBC28A}"/>
                      </a:ext>
                    </a:extLst>
                  </p:cNvPr>
                  <p:cNvSpPr/>
                  <p:nvPr/>
                </p:nvSpPr>
                <p:spPr>
                  <a:xfrm>
                    <a:off x="4817110" y="3975100"/>
                    <a:ext cx="2580640" cy="113251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608" name="フリーフォーム: 図形 1607">
                    <a:extLst>
                      <a:ext uri="{FF2B5EF4-FFF2-40B4-BE49-F238E27FC236}">
                        <a16:creationId xmlns:a16="http://schemas.microsoft.com/office/drawing/2014/main" id="{1C588C44-DBA1-4ACC-8BD5-74384ACFE2D1}"/>
                      </a:ext>
                    </a:extLst>
                  </p:cNvPr>
                  <p:cNvSpPr/>
                  <p:nvPr/>
                </p:nvSpPr>
                <p:spPr>
                  <a:xfrm>
                    <a:off x="3429462" y="4211192"/>
                    <a:ext cx="3608627" cy="632923"/>
                  </a:xfrm>
                  <a:custGeom>
                    <a:avLst/>
                    <a:gdLst>
                      <a:gd name="connsiteX0" fmla="*/ 2016131 w 3608627"/>
                      <a:gd name="connsiteY0" fmla="*/ 0 h 632923"/>
                      <a:gd name="connsiteX1" fmla="*/ 1798730 w 3608627"/>
                      <a:gd name="connsiteY1" fmla="*/ 268498 h 632923"/>
                      <a:gd name="connsiteX2" fmla="*/ 2092103 w 3608627"/>
                      <a:gd name="connsiteY2" fmla="*/ 278527 h 632923"/>
                      <a:gd name="connsiteX3" fmla="*/ 2196761 w 3608627"/>
                      <a:gd name="connsiteY3" fmla="*/ 282155 h 632923"/>
                      <a:gd name="connsiteX4" fmla="*/ 2468569 w 3608627"/>
                      <a:gd name="connsiteY4" fmla="*/ 28575 h 632923"/>
                      <a:gd name="connsiteX5" fmla="*/ 2261432 w 3608627"/>
                      <a:gd name="connsiteY5" fmla="*/ 284397 h 632923"/>
                      <a:gd name="connsiteX6" fmla="*/ 2769999 w 3608627"/>
                      <a:gd name="connsiteY6" fmla="*/ 302027 h 632923"/>
                      <a:gd name="connsiteX7" fmla="*/ 3608608 w 3608627"/>
                      <a:gd name="connsiteY7" fmla="*/ 343060 h 632923"/>
                      <a:gd name="connsiteX8" fmla="*/ 2606057 w 3608627"/>
                      <a:gd name="connsiteY8" fmla="*/ 369028 h 632923"/>
                      <a:gd name="connsiteX9" fmla="*/ 2392794 w 3608627"/>
                      <a:gd name="connsiteY9" fmla="*/ 372472 h 632923"/>
                      <a:gd name="connsiteX10" fmla="*/ 2603680 w 3608627"/>
                      <a:gd name="connsiteY10" fmla="*/ 632923 h 632923"/>
                      <a:gd name="connsiteX11" fmla="*/ 2325668 w 3608627"/>
                      <a:gd name="connsiteY11" fmla="*/ 373556 h 632923"/>
                      <a:gd name="connsiteX12" fmla="*/ 2097124 w 3608627"/>
                      <a:gd name="connsiteY12" fmla="*/ 377246 h 632923"/>
                      <a:gd name="connsiteX13" fmla="*/ 1969356 w 3608627"/>
                      <a:gd name="connsiteY13" fmla="*/ 379712 h 632923"/>
                      <a:gd name="connsiteX14" fmla="*/ 2151242 w 3608627"/>
                      <a:gd name="connsiteY14" fmla="*/ 604348 h 632923"/>
                      <a:gd name="connsiteX15" fmla="*/ 1911652 w 3608627"/>
                      <a:gd name="connsiteY15" fmla="*/ 380826 h 632923"/>
                      <a:gd name="connsiteX16" fmla="*/ 1798615 w 3608627"/>
                      <a:gd name="connsiteY16" fmla="*/ 383007 h 632923"/>
                      <a:gd name="connsiteX17" fmla="*/ 1568458 w 3608627"/>
                      <a:gd name="connsiteY17" fmla="*/ 389155 h 632923"/>
                      <a:gd name="connsiteX18" fmla="*/ 282570 w 3608627"/>
                      <a:gd name="connsiteY18" fmla="*/ 465172 h 632923"/>
                      <a:gd name="connsiteX19" fmla="*/ 0 w 3608627"/>
                      <a:gd name="connsiteY19" fmla="*/ 346977 h 632923"/>
                      <a:gd name="connsiteX20" fmla="*/ 282570 w 3608627"/>
                      <a:gd name="connsiteY20" fmla="*/ 190355 h 632923"/>
                      <a:gd name="connsiteX21" fmla="*/ 1564638 w 3608627"/>
                      <a:gd name="connsiteY21" fmla="*/ 260108 h 632923"/>
                      <a:gd name="connsiteX22" fmla="*/ 1730932 w 3608627"/>
                      <a:gd name="connsiteY22" fmla="*/ 266073 h 6329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3608627" h="632923">
                        <a:moveTo>
                          <a:pt x="2016131" y="0"/>
                        </a:moveTo>
                        <a:lnTo>
                          <a:pt x="1798730" y="268498"/>
                        </a:lnTo>
                        <a:lnTo>
                          <a:pt x="2092103" y="278527"/>
                        </a:lnTo>
                        <a:lnTo>
                          <a:pt x="2196761" y="282155"/>
                        </a:lnTo>
                        <a:lnTo>
                          <a:pt x="2468569" y="28575"/>
                        </a:lnTo>
                        <a:lnTo>
                          <a:pt x="2261432" y="284397"/>
                        </a:lnTo>
                        <a:lnTo>
                          <a:pt x="2769999" y="302027"/>
                        </a:lnTo>
                        <a:cubicBezTo>
                          <a:pt x="3218269" y="318209"/>
                          <a:pt x="3605414" y="334244"/>
                          <a:pt x="3608608" y="343060"/>
                        </a:cubicBezTo>
                        <a:cubicBezTo>
                          <a:pt x="3612201" y="352979"/>
                          <a:pt x="3122981" y="360934"/>
                          <a:pt x="2606057" y="369028"/>
                        </a:cubicBezTo>
                        <a:lnTo>
                          <a:pt x="2392794" y="372472"/>
                        </a:lnTo>
                        <a:lnTo>
                          <a:pt x="2603680" y="632923"/>
                        </a:lnTo>
                        <a:lnTo>
                          <a:pt x="2325668" y="373556"/>
                        </a:lnTo>
                        <a:lnTo>
                          <a:pt x="2097124" y="377246"/>
                        </a:lnTo>
                        <a:lnTo>
                          <a:pt x="1969356" y="379712"/>
                        </a:lnTo>
                        <a:lnTo>
                          <a:pt x="2151242" y="604348"/>
                        </a:lnTo>
                        <a:lnTo>
                          <a:pt x="1911652" y="380826"/>
                        </a:lnTo>
                        <a:lnTo>
                          <a:pt x="1798615" y="383007"/>
                        </a:lnTo>
                        <a:cubicBezTo>
                          <a:pt x="1708803" y="384984"/>
                          <a:pt x="1630382" y="387026"/>
                          <a:pt x="1568458" y="389155"/>
                        </a:cubicBezTo>
                        <a:cubicBezTo>
                          <a:pt x="1073065" y="406190"/>
                          <a:pt x="543978" y="472201"/>
                          <a:pt x="282570" y="465172"/>
                        </a:cubicBezTo>
                        <a:cubicBezTo>
                          <a:pt x="21161" y="458142"/>
                          <a:pt x="0" y="392780"/>
                          <a:pt x="0" y="346977"/>
                        </a:cubicBezTo>
                        <a:cubicBezTo>
                          <a:pt x="0" y="301174"/>
                          <a:pt x="21797" y="204833"/>
                          <a:pt x="282570" y="190355"/>
                        </a:cubicBezTo>
                        <a:cubicBezTo>
                          <a:pt x="543342" y="175876"/>
                          <a:pt x="1069247" y="241292"/>
                          <a:pt x="1564638" y="260108"/>
                        </a:cubicBezTo>
                        <a:lnTo>
                          <a:pt x="1730932" y="266073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598" name="四角形: 角を丸くする 1597">
                  <a:extLst>
                    <a:ext uri="{FF2B5EF4-FFF2-40B4-BE49-F238E27FC236}">
                      <a16:creationId xmlns:a16="http://schemas.microsoft.com/office/drawing/2014/main" id="{A0C3A133-0CBE-4694-B6F2-CAFE3DDC1F78}"/>
                    </a:ext>
                  </a:extLst>
                </p:cNvPr>
                <p:cNvSpPr/>
                <p:nvPr/>
              </p:nvSpPr>
              <p:spPr>
                <a:xfrm rot="19915207">
                  <a:off x="3077081" y="4944054"/>
                  <a:ext cx="234010" cy="1077042"/>
                </a:xfrm>
                <a:prstGeom prst="roundRect">
                  <a:avLst/>
                </a:prstGeom>
                <a:solidFill>
                  <a:srgbClr val="7030A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1648" name="グループ化 1647">
            <a:extLst>
              <a:ext uri="{FF2B5EF4-FFF2-40B4-BE49-F238E27FC236}">
                <a16:creationId xmlns:a16="http://schemas.microsoft.com/office/drawing/2014/main" id="{C59D3BFA-C0EF-4A06-AB14-8846F2F1B4C5}"/>
              </a:ext>
            </a:extLst>
          </p:cNvPr>
          <p:cNvGrpSpPr/>
          <p:nvPr/>
        </p:nvGrpSpPr>
        <p:grpSpPr>
          <a:xfrm>
            <a:off x="4944730" y="809944"/>
            <a:ext cx="1246581" cy="864409"/>
            <a:chOff x="1187745" y="3624118"/>
            <a:chExt cx="2562286" cy="1776750"/>
          </a:xfrm>
        </p:grpSpPr>
        <p:grpSp>
          <p:nvGrpSpPr>
            <p:cNvPr id="1649" name="グループ化 1648">
              <a:extLst>
                <a:ext uri="{FF2B5EF4-FFF2-40B4-BE49-F238E27FC236}">
                  <a16:creationId xmlns:a16="http://schemas.microsoft.com/office/drawing/2014/main" id="{357486DA-2E89-467E-A271-E4E19823EBCF}"/>
                </a:ext>
              </a:extLst>
            </p:cNvPr>
            <p:cNvGrpSpPr/>
            <p:nvPr/>
          </p:nvGrpSpPr>
          <p:grpSpPr>
            <a:xfrm>
              <a:off x="1187745" y="3864169"/>
              <a:ext cx="2562286" cy="1536699"/>
              <a:chOff x="746064" y="1894185"/>
              <a:chExt cx="2562286" cy="1536699"/>
            </a:xfrm>
          </p:grpSpPr>
          <p:grpSp>
            <p:nvGrpSpPr>
              <p:cNvPr id="1695" name="グループ化 1694">
                <a:extLst>
                  <a:ext uri="{FF2B5EF4-FFF2-40B4-BE49-F238E27FC236}">
                    <a16:creationId xmlns:a16="http://schemas.microsoft.com/office/drawing/2014/main" id="{1E7402B6-D8F1-4AF0-A2A2-621EC44F1D60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1698" name="フリーフォーム: 図形 1697">
                  <a:extLst>
                    <a:ext uri="{FF2B5EF4-FFF2-40B4-BE49-F238E27FC236}">
                      <a16:creationId xmlns:a16="http://schemas.microsoft.com/office/drawing/2014/main" id="{41A27C57-17DD-4F97-B76E-A62CCA8B5611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9" name="楕円 1698">
                  <a:extLst>
                    <a:ext uri="{FF2B5EF4-FFF2-40B4-BE49-F238E27FC236}">
                      <a16:creationId xmlns:a16="http://schemas.microsoft.com/office/drawing/2014/main" id="{646CE5C7-B931-43E1-BF33-C0F05F36E5A8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696" name="楕円 1695">
                <a:extLst>
                  <a:ext uri="{FF2B5EF4-FFF2-40B4-BE49-F238E27FC236}">
                    <a16:creationId xmlns:a16="http://schemas.microsoft.com/office/drawing/2014/main" id="{42577172-1A2E-4998-AC4E-7274A52FF2AF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97" name="フリーフォーム: 図形 1696">
                <a:extLst>
                  <a:ext uri="{FF2B5EF4-FFF2-40B4-BE49-F238E27FC236}">
                    <a16:creationId xmlns:a16="http://schemas.microsoft.com/office/drawing/2014/main" id="{5949F150-4265-4213-B974-59AEAAA24849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50" name="グループ化 1649">
              <a:extLst>
                <a:ext uri="{FF2B5EF4-FFF2-40B4-BE49-F238E27FC236}">
                  <a16:creationId xmlns:a16="http://schemas.microsoft.com/office/drawing/2014/main" id="{8550170F-953D-4168-8CF0-94422B93FF2B}"/>
                </a:ext>
              </a:extLst>
            </p:cNvPr>
            <p:cNvGrpSpPr/>
            <p:nvPr/>
          </p:nvGrpSpPr>
          <p:grpSpPr>
            <a:xfrm rot="19800000">
              <a:off x="1354196" y="3624118"/>
              <a:ext cx="1197804" cy="1133031"/>
              <a:chOff x="1496605" y="4414452"/>
              <a:chExt cx="1479837" cy="1399813"/>
            </a:xfrm>
          </p:grpSpPr>
          <p:sp>
            <p:nvSpPr>
              <p:cNvPr id="1681" name="フリーフォーム: 図形 1680">
                <a:extLst>
                  <a:ext uri="{FF2B5EF4-FFF2-40B4-BE49-F238E27FC236}">
                    <a16:creationId xmlns:a16="http://schemas.microsoft.com/office/drawing/2014/main" id="{BB994F92-FF28-445F-BA91-7ABB71DBCDE6}"/>
                  </a:ext>
                </a:extLst>
              </p:cNvPr>
              <p:cNvSpPr/>
              <p:nvPr/>
            </p:nvSpPr>
            <p:spPr bwMode="auto">
              <a:xfrm>
                <a:off x="1800747" y="5293302"/>
                <a:ext cx="796759" cy="520963"/>
              </a:xfrm>
              <a:custGeom>
                <a:avLst/>
                <a:gdLst>
                  <a:gd name="connsiteX0" fmla="*/ 48787 w 796759"/>
                  <a:gd name="connsiteY0" fmla="*/ 0 h 520963"/>
                  <a:gd name="connsiteX1" fmla="*/ 319486 w 796759"/>
                  <a:gd name="connsiteY1" fmla="*/ 233308 h 520963"/>
                  <a:gd name="connsiteX2" fmla="*/ 364965 w 796759"/>
                  <a:gd name="connsiteY2" fmla="*/ 9693 h 520963"/>
                  <a:gd name="connsiteX3" fmla="*/ 572929 w 796759"/>
                  <a:gd name="connsiteY3" fmla="*/ 9693 h 520963"/>
                  <a:gd name="connsiteX4" fmla="*/ 615994 w 796759"/>
                  <a:gd name="connsiteY4" fmla="*/ 221442 h 520963"/>
                  <a:gd name="connsiteX5" fmla="*/ 762261 w 796759"/>
                  <a:gd name="connsiteY5" fmla="*/ 160173 h 520963"/>
                  <a:gd name="connsiteX6" fmla="*/ 796759 w 796759"/>
                  <a:gd name="connsiteY6" fmla="*/ 219925 h 520963"/>
                  <a:gd name="connsiteX7" fmla="*/ 639956 w 796759"/>
                  <a:gd name="connsiteY7" fmla="*/ 339258 h 520963"/>
                  <a:gd name="connsiteX8" fmla="*/ 676910 w 796759"/>
                  <a:gd name="connsiteY8" fmla="*/ 520963 h 520963"/>
                  <a:gd name="connsiteX9" fmla="*/ 260982 w 796759"/>
                  <a:gd name="connsiteY9" fmla="*/ 520963 h 520963"/>
                  <a:gd name="connsiteX10" fmla="*/ 288852 w 796759"/>
                  <a:gd name="connsiteY10" fmla="*/ 383931 h 520963"/>
                  <a:gd name="connsiteX11" fmla="*/ 0 w 796759"/>
                  <a:gd name="connsiteY11" fmla="*/ 48787 h 52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96759" h="520963">
                    <a:moveTo>
                      <a:pt x="48787" y="0"/>
                    </a:moveTo>
                    <a:lnTo>
                      <a:pt x="319486" y="233308"/>
                    </a:lnTo>
                    <a:lnTo>
                      <a:pt x="364965" y="9693"/>
                    </a:lnTo>
                    <a:lnTo>
                      <a:pt x="572929" y="9693"/>
                    </a:lnTo>
                    <a:lnTo>
                      <a:pt x="615994" y="221442"/>
                    </a:lnTo>
                    <a:lnTo>
                      <a:pt x="762261" y="160173"/>
                    </a:lnTo>
                    <a:lnTo>
                      <a:pt x="796759" y="219925"/>
                    </a:lnTo>
                    <a:lnTo>
                      <a:pt x="639956" y="339258"/>
                    </a:lnTo>
                    <a:lnTo>
                      <a:pt x="676910" y="520963"/>
                    </a:lnTo>
                    <a:lnTo>
                      <a:pt x="260982" y="520963"/>
                    </a:lnTo>
                    <a:lnTo>
                      <a:pt x="288852" y="383931"/>
                    </a:lnTo>
                    <a:lnTo>
                      <a:pt x="0" y="48787"/>
                    </a:ln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1682" name="グループ化 1681">
                <a:extLst>
                  <a:ext uri="{FF2B5EF4-FFF2-40B4-BE49-F238E27FC236}">
                    <a16:creationId xmlns:a16="http://schemas.microsoft.com/office/drawing/2014/main" id="{22A3FD2B-159D-4D8C-A70B-76AB0322CA57}"/>
                  </a:ext>
                </a:extLst>
              </p:cNvPr>
              <p:cNvGrpSpPr/>
              <p:nvPr/>
            </p:nvGrpSpPr>
            <p:grpSpPr>
              <a:xfrm>
                <a:off x="1496605" y="4414452"/>
                <a:ext cx="1479837" cy="1024109"/>
                <a:chOff x="1581048" y="4637542"/>
                <a:chExt cx="1479837" cy="1024109"/>
              </a:xfrm>
            </p:grpSpPr>
            <p:sp>
              <p:nvSpPr>
                <p:cNvPr id="1683" name="楕円 370">
                  <a:extLst>
                    <a:ext uri="{FF2B5EF4-FFF2-40B4-BE49-F238E27FC236}">
                      <a16:creationId xmlns:a16="http://schemas.microsoft.com/office/drawing/2014/main" id="{686CCD4A-C079-4D5E-B3E0-5A71A20FAE02}"/>
                    </a:ext>
                  </a:extLst>
                </p:cNvPr>
                <p:cNvSpPr/>
                <p:nvPr/>
              </p:nvSpPr>
              <p:spPr bwMode="auto">
                <a:xfrm>
                  <a:off x="1838558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00B050"/>
                  </a:fgClr>
                  <a:bgClr>
                    <a:srgbClr val="003300"/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84" name="楕円 370">
                  <a:extLst>
                    <a:ext uri="{FF2B5EF4-FFF2-40B4-BE49-F238E27FC236}">
                      <a16:creationId xmlns:a16="http://schemas.microsoft.com/office/drawing/2014/main" id="{860FE1E0-3AC2-4FC6-B696-2E25A799A5F3}"/>
                    </a:ext>
                  </a:extLst>
                </p:cNvPr>
                <p:cNvSpPr/>
                <p:nvPr/>
              </p:nvSpPr>
              <p:spPr bwMode="auto">
                <a:xfrm>
                  <a:off x="2336002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00B050"/>
                  </a:fgClr>
                  <a:bgClr>
                    <a:srgbClr val="003300"/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grpSp>
              <p:nvGrpSpPr>
                <p:cNvPr id="1685" name="グループ化 1684">
                  <a:extLst>
                    <a:ext uri="{FF2B5EF4-FFF2-40B4-BE49-F238E27FC236}">
                      <a16:creationId xmlns:a16="http://schemas.microsoft.com/office/drawing/2014/main" id="{5C5ED3C0-DBFE-4784-BB91-710DA54FEC4A}"/>
                    </a:ext>
                  </a:extLst>
                </p:cNvPr>
                <p:cNvGrpSpPr/>
                <p:nvPr/>
              </p:nvGrpSpPr>
              <p:grpSpPr>
                <a:xfrm>
                  <a:off x="1581048" y="4637542"/>
                  <a:ext cx="1479837" cy="1024109"/>
                  <a:chOff x="1581048" y="4637542"/>
                  <a:chExt cx="1479837" cy="1024109"/>
                </a:xfrm>
              </p:grpSpPr>
              <p:sp>
                <p:nvSpPr>
                  <p:cNvPr id="1686" name="楕円 370">
                    <a:extLst>
                      <a:ext uri="{FF2B5EF4-FFF2-40B4-BE49-F238E27FC236}">
                        <a16:creationId xmlns:a16="http://schemas.microsoft.com/office/drawing/2014/main" id="{37F4A56C-E0E8-49CD-865A-FDA56510B6B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33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87" name="楕円 370">
                    <a:extLst>
                      <a:ext uri="{FF2B5EF4-FFF2-40B4-BE49-F238E27FC236}">
                        <a16:creationId xmlns:a16="http://schemas.microsoft.com/office/drawing/2014/main" id="{77C3E56D-C64D-475F-BDE3-EE115AD0D3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33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88" name="楕円 370">
                    <a:extLst>
                      <a:ext uri="{FF2B5EF4-FFF2-40B4-BE49-F238E27FC236}">
                        <a16:creationId xmlns:a16="http://schemas.microsoft.com/office/drawing/2014/main" id="{EF740F04-9BEF-42ED-967A-28D47E180F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4669" y="4637542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33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89" name="楕円 370">
                    <a:extLst>
                      <a:ext uri="{FF2B5EF4-FFF2-40B4-BE49-F238E27FC236}">
                        <a16:creationId xmlns:a16="http://schemas.microsoft.com/office/drawing/2014/main" id="{F1F8E203-A889-43BC-914C-C28066C2FED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3414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90" name="楕円 370">
                    <a:extLst>
                      <a:ext uri="{FF2B5EF4-FFF2-40B4-BE49-F238E27FC236}">
                        <a16:creationId xmlns:a16="http://schemas.microsoft.com/office/drawing/2014/main" id="{21B9915B-CBE3-4F6D-B65E-6CCD70461A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1519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91" name="楕円 370">
                    <a:extLst>
                      <a:ext uri="{FF2B5EF4-FFF2-40B4-BE49-F238E27FC236}">
                        <a16:creationId xmlns:a16="http://schemas.microsoft.com/office/drawing/2014/main" id="{C6EDAA33-43FC-4B22-A126-1A910E02CD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7454" y="4875421"/>
                    <a:ext cx="660476" cy="505976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92" name="楕円 370">
                    <a:extLst>
                      <a:ext uri="{FF2B5EF4-FFF2-40B4-BE49-F238E27FC236}">
                        <a16:creationId xmlns:a16="http://schemas.microsoft.com/office/drawing/2014/main" id="{77F09688-BE47-4E2E-B9D1-018A6F9AF73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93" name="楕円 370">
                    <a:extLst>
                      <a:ext uri="{FF2B5EF4-FFF2-40B4-BE49-F238E27FC236}">
                        <a16:creationId xmlns:a16="http://schemas.microsoft.com/office/drawing/2014/main" id="{1A2EDA88-05A4-4C8E-9B7E-B4B02CAC0C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94" name="楕円 370">
                    <a:extLst>
                      <a:ext uri="{FF2B5EF4-FFF2-40B4-BE49-F238E27FC236}">
                        <a16:creationId xmlns:a16="http://schemas.microsoft.com/office/drawing/2014/main" id="{F9C728F0-00DC-42C9-B630-3D0EF75EE01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67469" y="5148629"/>
                    <a:ext cx="669674" cy="513022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</p:grpSp>
        <p:grpSp>
          <p:nvGrpSpPr>
            <p:cNvPr id="1651" name="グループ化 1650">
              <a:extLst>
                <a:ext uri="{FF2B5EF4-FFF2-40B4-BE49-F238E27FC236}">
                  <a16:creationId xmlns:a16="http://schemas.microsoft.com/office/drawing/2014/main" id="{A632EC77-B06C-4CA2-9060-00C29D80FC43}"/>
                </a:ext>
              </a:extLst>
            </p:cNvPr>
            <p:cNvGrpSpPr/>
            <p:nvPr/>
          </p:nvGrpSpPr>
          <p:grpSpPr>
            <a:xfrm rot="2700000">
              <a:off x="2499872" y="3658201"/>
              <a:ext cx="1197804" cy="1133031"/>
              <a:chOff x="1496605" y="4414452"/>
              <a:chExt cx="1479837" cy="1399813"/>
            </a:xfrm>
          </p:grpSpPr>
          <p:sp>
            <p:nvSpPr>
              <p:cNvPr id="1667" name="フリーフォーム: 図形 1666">
                <a:extLst>
                  <a:ext uri="{FF2B5EF4-FFF2-40B4-BE49-F238E27FC236}">
                    <a16:creationId xmlns:a16="http://schemas.microsoft.com/office/drawing/2014/main" id="{144F06BC-1F27-4AC3-AEA5-029F25A82500}"/>
                  </a:ext>
                </a:extLst>
              </p:cNvPr>
              <p:cNvSpPr/>
              <p:nvPr/>
            </p:nvSpPr>
            <p:spPr bwMode="auto">
              <a:xfrm>
                <a:off x="1800747" y="5293302"/>
                <a:ext cx="796759" cy="520963"/>
              </a:xfrm>
              <a:custGeom>
                <a:avLst/>
                <a:gdLst>
                  <a:gd name="connsiteX0" fmla="*/ 48787 w 796759"/>
                  <a:gd name="connsiteY0" fmla="*/ 0 h 520963"/>
                  <a:gd name="connsiteX1" fmla="*/ 319486 w 796759"/>
                  <a:gd name="connsiteY1" fmla="*/ 233308 h 520963"/>
                  <a:gd name="connsiteX2" fmla="*/ 364965 w 796759"/>
                  <a:gd name="connsiteY2" fmla="*/ 9693 h 520963"/>
                  <a:gd name="connsiteX3" fmla="*/ 572929 w 796759"/>
                  <a:gd name="connsiteY3" fmla="*/ 9693 h 520963"/>
                  <a:gd name="connsiteX4" fmla="*/ 615994 w 796759"/>
                  <a:gd name="connsiteY4" fmla="*/ 221442 h 520963"/>
                  <a:gd name="connsiteX5" fmla="*/ 762261 w 796759"/>
                  <a:gd name="connsiteY5" fmla="*/ 160173 h 520963"/>
                  <a:gd name="connsiteX6" fmla="*/ 796759 w 796759"/>
                  <a:gd name="connsiteY6" fmla="*/ 219925 h 520963"/>
                  <a:gd name="connsiteX7" fmla="*/ 639956 w 796759"/>
                  <a:gd name="connsiteY7" fmla="*/ 339258 h 520963"/>
                  <a:gd name="connsiteX8" fmla="*/ 676910 w 796759"/>
                  <a:gd name="connsiteY8" fmla="*/ 520963 h 520963"/>
                  <a:gd name="connsiteX9" fmla="*/ 260982 w 796759"/>
                  <a:gd name="connsiteY9" fmla="*/ 520963 h 520963"/>
                  <a:gd name="connsiteX10" fmla="*/ 288852 w 796759"/>
                  <a:gd name="connsiteY10" fmla="*/ 383931 h 520963"/>
                  <a:gd name="connsiteX11" fmla="*/ 0 w 796759"/>
                  <a:gd name="connsiteY11" fmla="*/ 48787 h 52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96759" h="520963">
                    <a:moveTo>
                      <a:pt x="48787" y="0"/>
                    </a:moveTo>
                    <a:lnTo>
                      <a:pt x="319486" y="233308"/>
                    </a:lnTo>
                    <a:lnTo>
                      <a:pt x="364965" y="9693"/>
                    </a:lnTo>
                    <a:lnTo>
                      <a:pt x="572929" y="9693"/>
                    </a:lnTo>
                    <a:lnTo>
                      <a:pt x="615994" y="221442"/>
                    </a:lnTo>
                    <a:lnTo>
                      <a:pt x="762261" y="160173"/>
                    </a:lnTo>
                    <a:lnTo>
                      <a:pt x="796759" y="219925"/>
                    </a:lnTo>
                    <a:lnTo>
                      <a:pt x="639956" y="339258"/>
                    </a:lnTo>
                    <a:lnTo>
                      <a:pt x="676910" y="520963"/>
                    </a:lnTo>
                    <a:lnTo>
                      <a:pt x="260982" y="520963"/>
                    </a:lnTo>
                    <a:lnTo>
                      <a:pt x="288852" y="383931"/>
                    </a:lnTo>
                    <a:lnTo>
                      <a:pt x="0" y="48787"/>
                    </a:ln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1668" name="グループ化 1667">
                <a:extLst>
                  <a:ext uri="{FF2B5EF4-FFF2-40B4-BE49-F238E27FC236}">
                    <a16:creationId xmlns:a16="http://schemas.microsoft.com/office/drawing/2014/main" id="{C036A870-BE8F-4385-B98D-108E3438421A}"/>
                  </a:ext>
                </a:extLst>
              </p:cNvPr>
              <p:cNvGrpSpPr/>
              <p:nvPr/>
            </p:nvGrpSpPr>
            <p:grpSpPr>
              <a:xfrm>
                <a:off x="1496605" y="4414452"/>
                <a:ext cx="1479837" cy="1024109"/>
                <a:chOff x="1581048" y="4637542"/>
                <a:chExt cx="1479837" cy="1024109"/>
              </a:xfrm>
            </p:grpSpPr>
            <p:sp>
              <p:nvSpPr>
                <p:cNvPr id="1669" name="楕円 370">
                  <a:extLst>
                    <a:ext uri="{FF2B5EF4-FFF2-40B4-BE49-F238E27FC236}">
                      <a16:creationId xmlns:a16="http://schemas.microsoft.com/office/drawing/2014/main" id="{17EAB566-64FB-4271-B88E-FC762526BDB9}"/>
                    </a:ext>
                  </a:extLst>
                </p:cNvPr>
                <p:cNvSpPr/>
                <p:nvPr/>
              </p:nvSpPr>
              <p:spPr bwMode="auto">
                <a:xfrm>
                  <a:off x="1838558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00B050"/>
                  </a:fgClr>
                  <a:bgClr>
                    <a:srgbClr val="003300"/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70" name="楕円 370">
                  <a:extLst>
                    <a:ext uri="{FF2B5EF4-FFF2-40B4-BE49-F238E27FC236}">
                      <a16:creationId xmlns:a16="http://schemas.microsoft.com/office/drawing/2014/main" id="{ACA0F8C8-4348-412A-8368-DBC5FFEAA4B0}"/>
                    </a:ext>
                  </a:extLst>
                </p:cNvPr>
                <p:cNvSpPr/>
                <p:nvPr/>
              </p:nvSpPr>
              <p:spPr bwMode="auto">
                <a:xfrm>
                  <a:off x="2336002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00B050"/>
                  </a:fgClr>
                  <a:bgClr>
                    <a:srgbClr val="003300"/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grpSp>
              <p:nvGrpSpPr>
                <p:cNvPr id="1671" name="グループ化 1670">
                  <a:extLst>
                    <a:ext uri="{FF2B5EF4-FFF2-40B4-BE49-F238E27FC236}">
                      <a16:creationId xmlns:a16="http://schemas.microsoft.com/office/drawing/2014/main" id="{3DF30C84-BA63-4498-AC1B-6283623F2832}"/>
                    </a:ext>
                  </a:extLst>
                </p:cNvPr>
                <p:cNvGrpSpPr/>
                <p:nvPr/>
              </p:nvGrpSpPr>
              <p:grpSpPr>
                <a:xfrm>
                  <a:off x="1581048" y="4637542"/>
                  <a:ext cx="1479837" cy="1024109"/>
                  <a:chOff x="1581048" y="4637542"/>
                  <a:chExt cx="1479837" cy="1024109"/>
                </a:xfrm>
              </p:grpSpPr>
              <p:sp>
                <p:nvSpPr>
                  <p:cNvPr id="1672" name="楕円 370">
                    <a:extLst>
                      <a:ext uri="{FF2B5EF4-FFF2-40B4-BE49-F238E27FC236}">
                        <a16:creationId xmlns:a16="http://schemas.microsoft.com/office/drawing/2014/main" id="{E62DBE4B-D050-456A-8537-E8610A705F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33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73" name="楕円 370">
                    <a:extLst>
                      <a:ext uri="{FF2B5EF4-FFF2-40B4-BE49-F238E27FC236}">
                        <a16:creationId xmlns:a16="http://schemas.microsoft.com/office/drawing/2014/main" id="{611826E8-2C89-45A2-A8B9-E5DB7E727E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33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74" name="楕円 370">
                    <a:extLst>
                      <a:ext uri="{FF2B5EF4-FFF2-40B4-BE49-F238E27FC236}">
                        <a16:creationId xmlns:a16="http://schemas.microsoft.com/office/drawing/2014/main" id="{0409231C-9F0A-4D77-894D-C929019550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4669" y="4637542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33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75" name="楕円 370">
                    <a:extLst>
                      <a:ext uri="{FF2B5EF4-FFF2-40B4-BE49-F238E27FC236}">
                        <a16:creationId xmlns:a16="http://schemas.microsoft.com/office/drawing/2014/main" id="{DD10EE8B-4053-4852-85C5-BD75CE362A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3414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76" name="楕円 370">
                    <a:extLst>
                      <a:ext uri="{FF2B5EF4-FFF2-40B4-BE49-F238E27FC236}">
                        <a16:creationId xmlns:a16="http://schemas.microsoft.com/office/drawing/2014/main" id="{B0AC54CB-D0CB-4E30-8C77-24F713455D0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1519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77" name="楕円 370">
                    <a:extLst>
                      <a:ext uri="{FF2B5EF4-FFF2-40B4-BE49-F238E27FC236}">
                        <a16:creationId xmlns:a16="http://schemas.microsoft.com/office/drawing/2014/main" id="{D3B68AF6-0F74-4892-BC10-7E43760055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7454" y="4875421"/>
                    <a:ext cx="660476" cy="505976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78" name="楕円 370">
                    <a:extLst>
                      <a:ext uri="{FF2B5EF4-FFF2-40B4-BE49-F238E27FC236}">
                        <a16:creationId xmlns:a16="http://schemas.microsoft.com/office/drawing/2014/main" id="{B551ED35-3DD3-45C5-94C5-116B1ECAC93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79" name="楕円 370">
                    <a:extLst>
                      <a:ext uri="{FF2B5EF4-FFF2-40B4-BE49-F238E27FC236}">
                        <a16:creationId xmlns:a16="http://schemas.microsoft.com/office/drawing/2014/main" id="{212FD250-899C-4F0E-A104-1A9EBE4DF1A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80" name="楕円 370">
                    <a:extLst>
                      <a:ext uri="{FF2B5EF4-FFF2-40B4-BE49-F238E27FC236}">
                        <a16:creationId xmlns:a16="http://schemas.microsoft.com/office/drawing/2014/main" id="{BEBBF815-71E2-4174-AD4C-F38FBBD19E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67469" y="5148629"/>
                    <a:ext cx="669674" cy="513022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</p:grpSp>
        <p:grpSp>
          <p:nvGrpSpPr>
            <p:cNvPr id="1652" name="グループ化 1651">
              <a:extLst>
                <a:ext uri="{FF2B5EF4-FFF2-40B4-BE49-F238E27FC236}">
                  <a16:creationId xmlns:a16="http://schemas.microsoft.com/office/drawing/2014/main" id="{E3B99DD6-0176-4F60-95A7-056D32A09846}"/>
                </a:ext>
              </a:extLst>
            </p:cNvPr>
            <p:cNvGrpSpPr/>
            <p:nvPr/>
          </p:nvGrpSpPr>
          <p:grpSpPr>
            <a:xfrm rot="19800000">
              <a:off x="1869581" y="3968944"/>
              <a:ext cx="1197804" cy="1133031"/>
              <a:chOff x="1496605" y="4414452"/>
              <a:chExt cx="1479837" cy="1399813"/>
            </a:xfrm>
          </p:grpSpPr>
          <p:sp>
            <p:nvSpPr>
              <p:cNvPr id="1653" name="フリーフォーム: 図形 1652">
                <a:extLst>
                  <a:ext uri="{FF2B5EF4-FFF2-40B4-BE49-F238E27FC236}">
                    <a16:creationId xmlns:a16="http://schemas.microsoft.com/office/drawing/2014/main" id="{83B72D89-F547-40B4-8BAB-E1ABBBD7BCC8}"/>
                  </a:ext>
                </a:extLst>
              </p:cNvPr>
              <p:cNvSpPr/>
              <p:nvPr/>
            </p:nvSpPr>
            <p:spPr bwMode="auto">
              <a:xfrm>
                <a:off x="1800747" y="5293302"/>
                <a:ext cx="796759" cy="520963"/>
              </a:xfrm>
              <a:custGeom>
                <a:avLst/>
                <a:gdLst>
                  <a:gd name="connsiteX0" fmla="*/ 48787 w 796759"/>
                  <a:gd name="connsiteY0" fmla="*/ 0 h 520963"/>
                  <a:gd name="connsiteX1" fmla="*/ 319486 w 796759"/>
                  <a:gd name="connsiteY1" fmla="*/ 233308 h 520963"/>
                  <a:gd name="connsiteX2" fmla="*/ 364965 w 796759"/>
                  <a:gd name="connsiteY2" fmla="*/ 9693 h 520963"/>
                  <a:gd name="connsiteX3" fmla="*/ 572929 w 796759"/>
                  <a:gd name="connsiteY3" fmla="*/ 9693 h 520963"/>
                  <a:gd name="connsiteX4" fmla="*/ 615994 w 796759"/>
                  <a:gd name="connsiteY4" fmla="*/ 221442 h 520963"/>
                  <a:gd name="connsiteX5" fmla="*/ 762261 w 796759"/>
                  <a:gd name="connsiteY5" fmla="*/ 160173 h 520963"/>
                  <a:gd name="connsiteX6" fmla="*/ 796759 w 796759"/>
                  <a:gd name="connsiteY6" fmla="*/ 219925 h 520963"/>
                  <a:gd name="connsiteX7" fmla="*/ 639956 w 796759"/>
                  <a:gd name="connsiteY7" fmla="*/ 339258 h 520963"/>
                  <a:gd name="connsiteX8" fmla="*/ 676910 w 796759"/>
                  <a:gd name="connsiteY8" fmla="*/ 520963 h 520963"/>
                  <a:gd name="connsiteX9" fmla="*/ 260982 w 796759"/>
                  <a:gd name="connsiteY9" fmla="*/ 520963 h 520963"/>
                  <a:gd name="connsiteX10" fmla="*/ 288852 w 796759"/>
                  <a:gd name="connsiteY10" fmla="*/ 383931 h 520963"/>
                  <a:gd name="connsiteX11" fmla="*/ 0 w 796759"/>
                  <a:gd name="connsiteY11" fmla="*/ 48787 h 52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96759" h="520963">
                    <a:moveTo>
                      <a:pt x="48787" y="0"/>
                    </a:moveTo>
                    <a:lnTo>
                      <a:pt x="319486" y="233308"/>
                    </a:lnTo>
                    <a:lnTo>
                      <a:pt x="364965" y="9693"/>
                    </a:lnTo>
                    <a:lnTo>
                      <a:pt x="572929" y="9693"/>
                    </a:lnTo>
                    <a:lnTo>
                      <a:pt x="615994" y="221442"/>
                    </a:lnTo>
                    <a:lnTo>
                      <a:pt x="762261" y="160173"/>
                    </a:lnTo>
                    <a:lnTo>
                      <a:pt x="796759" y="219925"/>
                    </a:lnTo>
                    <a:lnTo>
                      <a:pt x="639956" y="339258"/>
                    </a:lnTo>
                    <a:lnTo>
                      <a:pt x="676910" y="520963"/>
                    </a:lnTo>
                    <a:lnTo>
                      <a:pt x="260982" y="520963"/>
                    </a:lnTo>
                    <a:lnTo>
                      <a:pt x="288852" y="383931"/>
                    </a:lnTo>
                    <a:lnTo>
                      <a:pt x="0" y="48787"/>
                    </a:ln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1654" name="グループ化 1653">
                <a:extLst>
                  <a:ext uri="{FF2B5EF4-FFF2-40B4-BE49-F238E27FC236}">
                    <a16:creationId xmlns:a16="http://schemas.microsoft.com/office/drawing/2014/main" id="{22CB21B5-E041-43AF-9F51-E64ABA65BCBB}"/>
                  </a:ext>
                </a:extLst>
              </p:cNvPr>
              <p:cNvGrpSpPr/>
              <p:nvPr/>
            </p:nvGrpSpPr>
            <p:grpSpPr>
              <a:xfrm>
                <a:off x="1496605" y="4414452"/>
                <a:ext cx="1479837" cy="1024109"/>
                <a:chOff x="1581048" y="4637542"/>
                <a:chExt cx="1479837" cy="1024109"/>
              </a:xfrm>
            </p:grpSpPr>
            <p:sp>
              <p:nvSpPr>
                <p:cNvPr id="1655" name="楕円 370">
                  <a:extLst>
                    <a:ext uri="{FF2B5EF4-FFF2-40B4-BE49-F238E27FC236}">
                      <a16:creationId xmlns:a16="http://schemas.microsoft.com/office/drawing/2014/main" id="{571C67A5-8F6F-4A87-9D34-EEDB32F6D87E}"/>
                    </a:ext>
                  </a:extLst>
                </p:cNvPr>
                <p:cNvSpPr/>
                <p:nvPr/>
              </p:nvSpPr>
              <p:spPr bwMode="auto">
                <a:xfrm>
                  <a:off x="1838558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00B050"/>
                  </a:fgClr>
                  <a:bgClr>
                    <a:srgbClr val="003300"/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56" name="楕円 370">
                  <a:extLst>
                    <a:ext uri="{FF2B5EF4-FFF2-40B4-BE49-F238E27FC236}">
                      <a16:creationId xmlns:a16="http://schemas.microsoft.com/office/drawing/2014/main" id="{87950C12-749A-4871-AF73-3B7CB3783F4D}"/>
                    </a:ext>
                  </a:extLst>
                </p:cNvPr>
                <p:cNvSpPr/>
                <p:nvPr/>
              </p:nvSpPr>
              <p:spPr bwMode="auto">
                <a:xfrm>
                  <a:off x="2336002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00B050"/>
                  </a:fgClr>
                  <a:bgClr>
                    <a:srgbClr val="003300"/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grpSp>
              <p:nvGrpSpPr>
                <p:cNvPr id="1657" name="グループ化 1656">
                  <a:extLst>
                    <a:ext uri="{FF2B5EF4-FFF2-40B4-BE49-F238E27FC236}">
                      <a16:creationId xmlns:a16="http://schemas.microsoft.com/office/drawing/2014/main" id="{BF7CF53F-9A14-4138-9F39-D2FE0C8B1823}"/>
                    </a:ext>
                  </a:extLst>
                </p:cNvPr>
                <p:cNvGrpSpPr/>
                <p:nvPr/>
              </p:nvGrpSpPr>
              <p:grpSpPr>
                <a:xfrm>
                  <a:off x="1581048" y="4637542"/>
                  <a:ext cx="1479837" cy="1024109"/>
                  <a:chOff x="1581048" y="4637542"/>
                  <a:chExt cx="1479837" cy="1024109"/>
                </a:xfrm>
              </p:grpSpPr>
              <p:sp>
                <p:nvSpPr>
                  <p:cNvPr id="1658" name="楕円 370">
                    <a:extLst>
                      <a:ext uri="{FF2B5EF4-FFF2-40B4-BE49-F238E27FC236}">
                        <a16:creationId xmlns:a16="http://schemas.microsoft.com/office/drawing/2014/main" id="{0ABBC6EE-901F-48F5-A5B6-AA1A403454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33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59" name="楕円 370">
                    <a:extLst>
                      <a:ext uri="{FF2B5EF4-FFF2-40B4-BE49-F238E27FC236}">
                        <a16:creationId xmlns:a16="http://schemas.microsoft.com/office/drawing/2014/main" id="{DC79FAB4-AAFD-44C1-81E9-12FCCD9ED7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33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60" name="楕円 370">
                    <a:extLst>
                      <a:ext uri="{FF2B5EF4-FFF2-40B4-BE49-F238E27FC236}">
                        <a16:creationId xmlns:a16="http://schemas.microsoft.com/office/drawing/2014/main" id="{7840BA84-E819-4AA7-AEC6-6E48B66CB0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4669" y="4637542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33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61" name="楕円 370">
                    <a:extLst>
                      <a:ext uri="{FF2B5EF4-FFF2-40B4-BE49-F238E27FC236}">
                        <a16:creationId xmlns:a16="http://schemas.microsoft.com/office/drawing/2014/main" id="{0393AF17-1DC6-4EAA-9386-A4C41DB6B7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3414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62" name="楕円 370">
                    <a:extLst>
                      <a:ext uri="{FF2B5EF4-FFF2-40B4-BE49-F238E27FC236}">
                        <a16:creationId xmlns:a16="http://schemas.microsoft.com/office/drawing/2014/main" id="{FF6513DC-2012-40C2-91B8-2E2D64C5FE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1519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63" name="楕円 370">
                    <a:extLst>
                      <a:ext uri="{FF2B5EF4-FFF2-40B4-BE49-F238E27FC236}">
                        <a16:creationId xmlns:a16="http://schemas.microsoft.com/office/drawing/2014/main" id="{67BDE526-2632-46B2-9C0B-B7786252EB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7454" y="4875421"/>
                    <a:ext cx="660476" cy="505976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64" name="楕円 370">
                    <a:extLst>
                      <a:ext uri="{FF2B5EF4-FFF2-40B4-BE49-F238E27FC236}">
                        <a16:creationId xmlns:a16="http://schemas.microsoft.com/office/drawing/2014/main" id="{6B44077E-B85B-40B1-94F9-59B7AADBFB4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65" name="楕円 370">
                    <a:extLst>
                      <a:ext uri="{FF2B5EF4-FFF2-40B4-BE49-F238E27FC236}">
                        <a16:creationId xmlns:a16="http://schemas.microsoft.com/office/drawing/2014/main" id="{6B99687C-BEF5-4689-823B-0C330A3A61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66" name="楕円 370">
                    <a:extLst>
                      <a:ext uri="{FF2B5EF4-FFF2-40B4-BE49-F238E27FC236}">
                        <a16:creationId xmlns:a16="http://schemas.microsoft.com/office/drawing/2014/main" id="{08152DB9-FB65-4CDC-B722-3B5F4E9E80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67469" y="5148629"/>
                    <a:ext cx="669674" cy="513022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</p:grpSp>
      </p:grpSp>
      <p:grpSp>
        <p:nvGrpSpPr>
          <p:cNvPr id="1700" name="グループ化 1699">
            <a:extLst>
              <a:ext uri="{FF2B5EF4-FFF2-40B4-BE49-F238E27FC236}">
                <a16:creationId xmlns:a16="http://schemas.microsoft.com/office/drawing/2014/main" id="{431BFD4A-EC1B-4E48-8030-29B71E83A523}"/>
              </a:ext>
            </a:extLst>
          </p:cNvPr>
          <p:cNvGrpSpPr/>
          <p:nvPr/>
        </p:nvGrpSpPr>
        <p:grpSpPr>
          <a:xfrm>
            <a:off x="8104310" y="2204024"/>
            <a:ext cx="1246581" cy="753217"/>
            <a:chOff x="3451020" y="3707088"/>
            <a:chExt cx="2562286" cy="1548200"/>
          </a:xfrm>
        </p:grpSpPr>
        <p:grpSp>
          <p:nvGrpSpPr>
            <p:cNvPr id="1701" name="グループ化 1700">
              <a:extLst>
                <a:ext uri="{FF2B5EF4-FFF2-40B4-BE49-F238E27FC236}">
                  <a16:creationId xmlns:a16="http://schemas.microsoft.com/office/drawing/2014/main" id="{9368A2C8-6464-4316-8E98-A749BB322D5C}"/>
                </a:ext>
              </a:extLst>
            </p:cNvPr>
            <p:cNvGrpSpPr/>
            <p:nvPr/>
          </p:nvGrpSpPr>
          <p:grpSpPr>
            <a:xfrm>
              <a:off x="3451020" y="3718589"/>
              <a:ext cx="2562286" cy="1536699"/>
              <a:chOff x="746064" y="1894185"/>
              <a:chExt cx="2562286" cy="1536699"/>
            </a:xfrm>
          </p:grpSpPr>
          <p:grpSp>
            <p:nvGrpSpPr>
              <p:cNvPr id="1750" name="グループ化 1749">
                <a:extLst>
                  <a:ext uri="{FF2B5EF4-FFF2-40B4-BE49-F238E27FC236}">
                    <a16:creationId xmlns:a16="http://schemas.microsoft.com/office/drawing/2014/main" id="{3A34324D-BDBC-4DBF-9722-D803F3BA41C0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1753" name="フリーフォーム: 図形 1752">
                  <a:extLst>
                    <a:ext uri="{FF2B5EF4-FFF2-40B4-BE49-F238E27FC236}">
                      <a16:creationId xmlns:a16="http://schemas.microsoft.com/office/drawing/2014/main" id="{8877A1AB-56C9-41DB-B8D2-4259517D56E6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4" name="楕円 1753">
                  <a:extLst>
                    <a:ext uri="{FF2B5EF4-FFF2-40B4-BE49-F238E27FC236}">
                      <a16:creationId xmlns:a16="http://schemas.microsoft.com/office/drawing/2014/main" id="{64EFE3A0-DF8F-4C90-A19F-3AC9DEC53B9C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751" name="楕円 1750">
                <a:extLst>
                  <a:ext uri="{FF2B5EF4-FFF2-40B4-BE49-F238E27FC236}">
                    <a16:creationId xmlns:a16="http://schemas.microsoft.com/office/drawing/2014/main" id="{7282F80C-DB29-41AD-8309-A0AAE96AB898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52" name="フリーフォーム: 図形 1751">
                <a:extLst>
                  <a:ext uri="{FF2B5EF4-FFF2-40B4-BE49-F238E27FC236}">
                    <a16:creationId xmlns:a16="http://schemas.microsoft.com/office/drawing/2014/main" id="{44733AAD-888D-49E8-AB96-D34AFF6E3156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702" name="グループ化 1701">
              <a:extLst>
                <a:ext uri="{FF2B5EF4-FFF2-40B4-BE49-F238E27FC236}">
                  <a16:creationId xmlns:a16="http://schemas.microsoft.com/office/drawing/2014/main" id="{24A8D87D-0E95-4DAA-995F-01660B1545C6}"/>
                </a:ext>
              </a:extLst>
            </p:cNvPr>
            <p:cNvGrpSpPr/>
            <p:nvPr/>
          </p:nvGrpSpPr>
          <p:grpSpPr>
            <a:xfrm>
              <a:off x="4638226" y="3707088"/>
              <a:ext cx="1192202" cy="988676"/>
              <a:chOff x="6270219" y="3049487"/>
              <a:chExt cx="1444894" cy="1198230"/>
            </a:xfrm>
          </p:grpSpPr>
          <p:grpSp>
            <p:nvGrpSpPr>
              <p:cNvPr id="1735" name="グループ化 1734">
                <a:extLst>
                  <a:ext uri="{FF2B5EF4-FFF2-40B4-BE49-F238E27FC236}">
                    <a16:creationId xmlns:a16="http://schemas.microsoft.com/office/drawing/2014/main" id="{7E352F75-C9F5-4373-8FC0-CC5C0BA3FE36}"/>
                  </a:ext>
                </a:extLst>
              </p:cNvPr>
              <p:cNvGrpSpPr/>
              <p:nvPr/>
            </p:nvGrpSpPr>
            <p:grpSpPr>
              <a:xfrm rot="17181530">
                <a:off x="6392711" y="2926995"/>
                <a:ext cx="626152" cy="871136"/>
                <a:chOff x="5825226" y="3654025"/>
                <a:chExt cx="905518" cy="1259805"/>
              </a:xfrm>
            </p:grpSpPr>
            <p:sp>
              <p:nvSpPr>
                <p:cNvPr id="1746" name="フリーフォーム: 図形 1745">
                  <a:extLst>
                    <a:ext uri="{FF2B5EF4-FFF2-40B4-BE49-F238E27FC236}">
                      <a16:creationId xmlns:a16="http://schemas.microsoft.com/office/drawing/2014/main" id="{DFBA3B3E-0691-463C-8FB1-38F559715D60}"/>
                    </a:ext>
                  </a:extLst>
                </p:cNvPr>
                <p:cNvSpPr/>
                <p:nvPr/>
              </p:nvSpPr>
              <p:spPr bwMode="auto">
                <a:xfrm>
                  <a:off x="6231792" y="3654025"/>
                  <a:ext cx="264070" cy="440281"/>
                </a:xfrm>
                <a:custGeom>
                  <a:avLst/>
                  <a:gdLst>
                    <a:gd name="connsiteX0" fmla="*/ 461649 w 539047"/>
                    <a:gd name="connsiteY0" fmla="*/ 0 h 670277"/>
                    <a:gd name="connsiteX1" fmla="*/ 539047 w 539047"/>
                    <a:gd name="connsiteY1" fmla="*/ 134056 h 670277"/>
                    <a:gd name="connsiteX2" fmla="*/ 506559 w 539047"/>
                    <a:gd name="connsiteY2" fmla="*/ 178035 h 670277"/>
                    <a:gd name="connsiteX3" fmla="*/ 360040 w 539047"/>
                    <a:gd name="connsiteY3" fmla="*/ 670277 h 670277"/>
                    <a:gd name="connsiteX4" fmla="*/ 0 w 539047"/>
                    <a:gd name="connsiteY4" fmla="*/ 670277 h 670277"/>
                    <a:gd name="connsiteX5" fmla="*/ 439793 w 539047"/>
                    <a:gd name="connsiteY5" fmla="*/ 6785 h 67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39047" h="670277">
                      <a:moveTo>
                        <a:pt x="461649" y="0"/>
                      </a:moveTo>
                      <a:lnTo>
                        <a:pt x="539047" y="134056"/>
                      </a:lnTo>
                      <a:lnTo>
                        <a:pt x="506559" y="178035"/>
                      </a:lnTo>
                      <a:cubicBezTo>
                        <a:pt x="412146" y="322595"/>
                        <a:pt x="360040" y="493207"/>
                        <a:pt x="360040" y="670277"/>
                      </a:cubicBezTo>
                      <a:lnTo>
                        <a:pt x="0" y="670277"/>
                      </a:lnTo>
                      <a:cubicBezTo>
                        <a:pt x="0" y="372010"/>
                        <a:pt x="181345" y="116099"/>
                        <a:pt x="439793" y="6785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47" name="台形 1746">
                  <a:extLst>
                    <a:ext uri="{FF2B5EF4-FFF2-40B4-BE49-F238E27FC236}">
                      <a16:creationId xmlns:a16="http://schemas.microsoft.com/office/drawing/2014/main" id="{4504A9E2-CD5F-4A8C-84B6-F921DB78703A}"/>
                    </a:ext>
                  </a:extLst>
                </p:cNvPr>
                <p:cNvSpPr/>
                <p:nvPr/>
              </p:nvSpPr>
              <p:spPr bwMode="auto">
                <a:xfrm rot="10800000">
                  <a:off x="6137302" y="4839570"/>
                  <a:ext cx="270030" cy="74260"/>
                </a:xfrm>
                <a:prstGeom prst="trapezoid">
                  <a:avLst/>
                </a:prstGeom>
                <a:solidFill>
                  <a:srgbClr val="FFFF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48" name="楕円 1747">
                  <a:extLst>
                    <a:ext uri="{FF2B5EF4-FFF2-40B4-BE49-F238E27FC236}">
                      <a16:creationId xmlns:a16="http://schemas.microsoft.com/office/drawing/2014/main" id="{71ACA4E1-D42D-4076-8A76-2C8071DB9FB1}"/>
                    </a:ext>
                  </a:extLst>
                </p:cNvPr>
                <p:cNvSpPr/>
                <p:nvPr/>
              </p:nvSpPr>
              <p:spPr bwMode="auto">
                <a:xfrm>
                  <a:off x="5825226" y="4014065"/>
                  <a:ext cx="905518" cy="855095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49" name="フリーフォーム: 図形 1748">
                  <a:extLst>
                    <a:ext uri="{FF2B5EF4-FFF2-40B4-BE49-F238E27FC236}">
                      <a16:creationId xmlns:a16="http://schemas.microsoft.com/office/drawing/2014/main" id="{D2F24D90-29A1-4C9C-B133-D4FDF94E02E3}"/>
                    </a:ext>
                  </a:extLst>
                </p:cNvPr>
                <p:cNvSpPr/>
                <p:nvPr/>
              </p:nvSpPr>
              <p:spPr bwMode="auto">
                <a:xfrm rot="10800000">
                  <a:off x="6037643" y="4094306"/>
                  <a:ext cx="469345" cy="158735"/>
                </a:xfrm>
                <a:custGeom>
                  <a:avLst/>
                  <a:gdLst>
                    <a:gd name="connsiteX0" fmla="*/ 656105 w 662442"/>
                    <a:gd name="connsiteY0" fmla="*/ 224041 h 224041"/>
                    <a:gd name="connsiteX1" fmla="*/ 547575 w 662442"/>
                    <a:gd name="connsiteY1" fmla="*/ 161381 h 224041"/>
                    <a:gd name="connsiteX2" fmla="*/ 451042 w 662442"/>
                    <a:gd name="connsiteY2" fmla="*/ 135515 h 224041"/>
                    <a:gd name="connsiteX3" fmla="*/ 327891 w 662442"/>
                    <a:gd name="connsiteY3" fmla="*/ 135515 h 224041"/>
                    <a:gd name="connsiteX4" fmla="*/ 310201 w 662442"/>
                    <a:gd name="connsiteY4" fmla="*/ 135515 h 224041"/>
                    <a:gd name="connsiteX5" fmla="*/ 206478 w 662442"/>
                    <a:gd name="connsiteY5" fmla="*/ 135515 h 224041"/>
                    <a:gd name="connsiteX6" fmla="*/ 117414 w 662442"/>
                    <a:gd name="connsiteY6" fmla="*/ 159379 h 224041"/>
                    <a:gd name="connsiteX7" fmla="*/ 6337 w 662442"/>
                    <a:gd name="connsiteY7" fmla="*/ 223510 h 224041"/>
                    <a:gd name="connsiteX8" fmla="*/ 0 w 662442"/>
                    <a:gd name="connsiteY8" fmla="*/ 70689 h 224041"/>
                    <a:gd name="connsiteX9" fmla="*/ 91119 w 662442"/>
                    <a:gd name="connsiteY9" fmla="*/ 128457 h 224041"/>
                    <a:gd name="connsiteX10" fmla="*/ 115503 w 662442"/>
                    <a:gd name="connsiteY10" fmla="*/ 19596 h 224041"/>
                    <a:gd name="connsiteX11" fmla="*/ 199149 w 662442"/>
                    <a:gd name="connsiteY11" fmla="*/ 110478 h 224041"/>
                    <a:gd name="connsiteX12" fmla="*/ 256969 w 662442"/>
                    <a:gd name="connsiteY12" fmla="*/ 0 h 224041"/>
                    <a:gd name="connsiteX13" fmla="*/ 319046 w 662442"/>
                    <a:gd name="connsiteY13" fmla="*/ 118615 h 224041"/>
                    <a:gd name="connsiteX14" fmla="*/ 381124 w 662442"/>
                    <a:gd name="connsiteY14" fmla="*/ 0 h 224041"/>
                    <a:gd name="connsiteX15" fmla="*/ 440599 w 662442"/>
                    <a:gd name="connsiteY15" fmla="*/ 113642 h 224041"/>
                    <a:gd name="connsiteX16" fmla="*/ 530096 w 662442"/>
                    <a:gd name="connsiteY16" fmla="*/ 16402 h 224041"/>
                    <a:gd name="connsiteX17" fmla="*/ 557305 w 662442"/>
                    <a:gd name="connsiteY17" fmla="*/ 137876 h 224041"/>
                    <a:gd name="connsiteX18" fmla="*/ 662442 w 662442"/>
                    <a:gd name="connsiteY18" fmla="*/ 71220 h 224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62442" h="224041">
                      <a:moveTo>
                        <a:pt x="656105" y="224041"/>
                      </a:moveTo>
                      <a:lnTo>
                        <a:pt x="547575" y="161381"/>
                      </a:lnTo>
                      <a:lnTo>
                        <a:pt x="451042" y="135515"/>
                      </a:lnTo>
                      <a:lnTo>
                        <a:pt x="327891" y="135515"/>
                      </a:lnTo>
                      <a:lnTo>
                        <a:pt x="310201" y="135515"/>
                      </a:lnTo>
                      <a:lnTo>
                        <a:pt x="206478" y="135515"/>
                      </a:lnTo>
                      <a:lnTo>
                        <a:pt x="117414" y="159379"/>
                      </a:lnTo>
                      <a:lnTo>
                        <a:pt x="6337" y="223510"/>
                      </a:lnTo>
                      <a:lnTo>
                        <a:pt x="0" y="70689"/>
                      </a:lnTo>
                      <a:lnTo>
                        <a:pt x="91119" y="128457"/>
                      </a:lnTo>
                      <a:lnTo>
                        <a:pt x="115503" y="19596"/>
                      </a:lnTo>
                      <a:lnTo>
                        <a:pt x="199149" y="110478"/>
                      </a:lnTo>
                      <a:lnTo>
                        <a:pt x="256969" y="0"/>
                      </a:lnTo>
                      <a:lnTo>
                        <a:pt x="319046" y="118615"/>
                      </a:lnTo>
                      <a:lnTo>
                        <a:pt x="381124" y="0"/>
                      </a:lnTo>
                      <a:lnTo>
                        <a:pt x="440599" y="113642"/>
                      </a:lnTo>
                      <a:lnTo>
                        <a:pt x="530096" y="16402"/>
                      </a:lnTo>
                      <a:lnTo>
                        <a:pt x="557305" y="137876"/>
                      </a:lnTo>
                      <a:lnTo>
                        <a:pt x="662442" y="71220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736" name="グループ化 1735">
                <a:extLst>
                  <a:ext uri="{FF2B5EF4-FFF2-40B4-BE49-F238E27FC236}">
                    <a16:creationId xmlns:a16="http://schemas.microsoft.com/office/drawing/2014/main" id="{2E1C7F83-EFF4-40D8-9D33-3FB155B545E2}"/>
                  </a:ext>
                </a:extLst>
              </p:cNvPr>
              <p:cNvGrpSpPr/>
              <p:nvPr/>
            </p:nvGrpSpPr>
            <p:grpSpPr>
              <a:xfrm rot="5400000">
                <a:off x="6966469" y="3242699"/>
                <a:ext cx="626152" cy="871136"/>
                <a:chOff x="5825226" y="3654025"/>
                <a:chExt cx="905518" cy="1259805"/>
              </a:xfrm>
            </p:grpSpPr>
            <p:sp>
              <p:nvSpPr>
                <p:cNvPr id="1742" name="フリーフォーム: 図形 1741">
                  <a:extLst>
                    <a:ext uri="{FF2B5EF4-FFF2-40B4-BE49-F238E27FC236}">
                      <a16:creationId xmlns:a16="http://schemas.microsoft.com/office/drawing/2014/main" id="{E50EB983-88AA-4C69-BC00-75CF3CE1FE4E}"/>
                    </a:ext>
                  </a:extLst>
                </p:cNvPr>
                <p:cNvSpPr/>
                <p:nvPr/>
              </p:nvSpPr>
              <p:spPr bwMode="auto">
                <a:xfrm>
                  <a:off x="6231792" y="3654025"/>
                  <a:ext cx="264070" cy="440281"/>
                </a:xfrm>
                <a:custGeom>
                  <a:avLst/>
                  <a:gdLst>
                    <a:gd name="connsiteX0" fmla="*/ 461649 w 539047"/>
                    <a:gd name="connsiteY0" fmla="*/ 0 h 670277"/>
                    <a:gd name="connsiteX1" fmla="*/ 539047 w 539047"/>
                    <a:gd name="connsiteY1" fmla="*/ 134056 h 670277"/>
                    <a:gd name="connsiteX2" fmla="*/ 506559 w 539047"/>
                    <a:gd name="connsiteY2" fmla="*/ 178035 h 670277"/>
                    <a:gd name="connsiteX3" fmla="*/ 360040 w 539047"/>
                    <a:gd name="connsiteY3" fmla="*/ 670277 h 670277"/>
                    <a:gd name="connsiteX4" fmla="*/ 0 w 539047"/>
                    <a:gd name="connsiteY4" fmla="*/ 670277 h 670277"/>
                    <a:gd name="connsiteX5" fmla="*/ 439793 w 539047"/>
                    <a:gd name="connsiteY5" fmla="*/ 6785 h 67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39047" h="670277">
                      <a:moveTo>
                        <a:pt x="461649" y="0"/>
                      </a:moveTo>
                      <a:lnTo>
                        <a:pt x="539047" y="134056"/>
                      </a:lnTo>
                      <a:lnTo>
                        <a:pt x="506559" y="178035"/>
                      </a:lnTo>
                      <a:cubicBezTo>
                        <a:pt x="412146" y="322595"/>
                        <a:pt x="360040" y="493207"/>
                        <a:pt x="360040" y="670277"/>
                      </a:cubicBezTo>
                      <a:lnTo>
                        <a:pt x="0" y="670277"/>
                      </a:lnTo>
                      <a:cubicBezTo>
                        <a:pt x="0" y="372010"/>
                        <a:pt x="181345" y="116099"/>
                        <a:pt x="439793" y="6785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43" name="台形 1742">
                  <a:extLst>
                    <a:ext uri="{FF2B5EF4-FFF2-40B4-BE49-F238E27FC236}">
                      <a16:creationId xmlns:a16="http://schemas.microsoft.com/office/drawing/2014/main" id="{BC8D35C4-1A8E-430D-9D03-A11E22590B25}"/>
                    </a:ext>
                  </a:extLst>
                </p:cNvPr>
                <p:cNvSpPr/>
                <p:nvPr/>
              </p:nvSpPr>
              <p:spPr bwMode="auto">
                <a:xfrm rot="10800000">
                  <a:off x="6137302" y="4839570"/>
                  <a:ext cx="270030" cy="74260"/>
                </a:xfrm>
                <a:prstGeom prst="trapezoid">
                  <a:avLst/>
                </a:prstGeom>
                <a:solidFill>
                  <a:srgbClr val="FFFF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44" name="楕円 1743">
                  <a:extLst>
                    <a:ext uri="{FF2B5EF4-FFF2-40B4-BE49-F238E27FC236}">
                      <a16:creationId xmlns:a16="http://schemas.microsoft.com/office/drawing/2014/main" id="{10B56EAF-57AA-4EE1-AA15-BFBF584A8E6F}"/>
                    </a:ext>
                  </a:extLst>
                </p:cNvPr>
                <p:cNvSpPr/>
                <p:nvPr/>
              </p:nvSpPr>
              <p:spPr bwMode="auto">
                <a:xfrm>
                  <a:off x="5825226" y="4014065"/>
                  <a:ext cx="905518" cy="855095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45" name="フリーフォーム: 図形 1744">
                  <a:extLst>
                    <a:ext uri="{FF2B5EF4-FFF2-40B4-BE49-F238E27FC236}">
                      <a16:creationId xmlns:a16="http://schemas.microsoft.com/office/drawing/2014/main" id="{A0BC5537-CC9F-4470-BE90-479EA2AF6FA8}"/>
                    </a:ext>
                  </a:extLst>
                </p:cNvPr>
                <p:cNvSpPr/>
                <p:nvPr/>
              </p:nvSpPr>
              <p:spPr bwMode="auto">
                <a:xfrm rot="10800000">
                  <a:off x="6037643" y="4094306"/>
                  <a:ext cx="469345" cy="158735"/>
                </a:xfrm>
                <a:custGeom>
                  <a:avLst/>
                  <a:gdLst>
                    <a:gd name="connsiteX0" fmla="*/ 656105 w 662442"/>
                    <a:gd name="connsiteY0" fmla="*/ 224041 h 224041"/>
                    <a:gd name="connsiteX1" fmla="*/ 547575 w 662442"/>
                    <a:gd name="connsiteY1" fmla="*/ 161381 h 224041"/>
                    <a:gd name="connsiteX2" fmla="*/ 451042 w 662442"/>
                    <a:gd name="connsiteY2" fmla="*/ 135515 h 224041"/>
                    <a:gd name="connsiteX3" fmla="*/ 327891 w 662442"/>
                    <a:gd name="connsiteY3" fmla="*/ 135515 h 224041"/>
                    <a:gd name="connsiteX4" fmla="*/ 310201 w 662442"/>
                    <a:gd name="connsiteY4" fmla="*/ 135515 h 224041"/>
                    <a:gd name="connsiteX5" fmla="*/ 206478 w 662442"/>
                    <a:gd name="connsiteY5" fmla="*/ 135515 h 224041"/>
                    <a:gd name="connsiteX6" fmla="*/ 117414 w 662442"/>
                    <a:gd name="connsiteY6" fmla="*/ 159379 h 224041"/>
                    <a:gd name="connsiteX7" fmla="*/ 6337 w 662442"/>
                    <a:gd name="connsiteY7" fmla="*/ 223510 h 224041"/>
                    <a:gd name="connsiteX8" fmla="*/ 0 w 662442"/>
                    <a:gd name="connsiteY8" fmla="*/ 70689 h 224041"/>
                    <a:gd name="connsiteX9" fmla="*/ 91119 w 662442"/>
                    <a:gd name="connsiteY9" fmla="*/ 128457 h 224041"/>
                    <a:gd name="connsiteX10" fmla="*/ 115503 w 662442"/>
                    <a:gd name="connsiteY10" fmla="*/ 19596 h 224041"/>
                    <a:gd name="connsiteX11" fmla="*/ 199149 w 662442"/>
                    <a:gd name="connsiteY11" fmla="*/ 110478 h 224041"/>
                    <a:gd name="connsiteX12" fmla="*/ 256969 w 662442"/>
                    <a:gd name="connsiteY12" fmla="*/ 0 h 224041"/>
                    <a:gd name="connsiteX13" fmla="*/ 319046 w 662442"/>
                    <a:gd name="connsiteY13" fmla="*/ 118615 h 224041"/>
                    <a:gd name="connsiteX14" fmla="*/ 381124 w 662442"/>
                    <a:gd name="connsiteY14" fmla="*/ 0 h 224041"/>
                    <a:gd name="connsiteX15" fmla="*/ 440599 w 662442"/>
                    <a:gd name="connsiteY15" fmla="*/ 113642 h 224041"/>
                    <a:gd name="connsiteX16" fmla="*/ 530096 w 662442"/>
                    <a:gd name="connsiteY16" fmla="*/ 16402 h 224041"/>
                    <a:gd name="connsiteX17" fmla="*/ 557305 w 662442"/>
                    <a:gd name="connsiteY17" fmla="*/ 137876 h 224041"/>
                    <a:gd name="connsiteX18" fmla="*/ 662442 w 662442"/>
                    <a:gd name="connsiteY18" fmla="*/ 71220 h 224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62442" h="224041">
                      <a:moveTo>
                        <a:pt x="656105" y="224041"/>
                      </a:moveTo>
                      <a:lnTo>
                        <a:pt x="547575" y="161381"/>
                      </a:lnTo>
                      <a:lnTo>
                        <a:pt x="451042" y="135515"/>
                      </a:lnTo>
                      <a:lnTo>
                        <a:pt x="327891" y="135515"/>
                      </a:lnTo>
                      <a:lnTo>
                        <a:pt x="310201" y="135515"/>
                      </a:lnTo>
                      <a:lnTo>
                        <a:pt x="206478" y="135515"/>
                      </a:lnTo>
                      <a:lnTo>
                        <a:pt x="117414" y="159379"/>
                      </a:lnTo>
                      <a:lnTo>
                        <a:pt x="6337" y="223510"/>
                      </a:lnTo>
                      <a:lnTo>
                        <a:pt x="0" y="70689"/>
                      </a:lnTo>
                      <a:lnTo>
                        <a:pt x="91119" y="128457"/>
                      </a:lnTo>
                      <a:lnTo>
                        <a:pt x="115503" y="19596"/>
                      </a:lnTo>
                      <a:lnTo>
                        <a:pt x="199149" y="110478"/>
                      </a:lnTo>
                      <a:lnTo>
                        <a:pt x="256969" y="0"/>
                      </a:lnTo>
                      <a:lnTo>
                        <a:pt x="319046" y="118615"/>
                      </a:lnTo>
                      <a:lnTo>
                        <a:pt x="381124" y="0"/>
                      </a:lnTo>
                      <a:lnTo>
                        <a:pt x="440599" y="113642"/>
                      </a:lnTo>
                      <a:lnTo>
                        <a:pt x="530096" y="16402"/>
                      </a:lnTo>
                      <a:lnTo>
                        <a:pt x="557305" y="137876"/>
                      </a:lnTo>
                      <a:lnTo>
                        <a:pt x="662442" y="71220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737" name="グループ化 1736">
                <a:extLst>
                  <a:ext uri="{FF2B5EF4-FFF2-40B4-BE49-F238E27FC236}">
                    <a16:creationId xmlns:a16="http://schemas.microsoft.com/office/drawing/2014/main" id="{9CD01058-2824-41B9-8A58-68187B72D91C}"/>
                  </a:ext>
                </a:extLst>
              </p:cNvPr>
              <p:cNvGrpSpPr/>
              <p:nvPr/>
            </p:nvGrpSpPr>
            <p:grpSpPr>
              <a:xfrm rot="14848655">
                <a:off x="6393901" y="3499073"/>
                <a:ext cx="626152" cy="871136"/>
                <a:chOff x="5825226" y="3654025"/>
                <a:chExt cx="905518" cy="1259805"/>
              </a:xfrm>
            </p:grpSpPr>
            <p:sp>
              <p:nvSpPr>
                <p:cNvPr id="1738" name="フリーフォーム: 図形 1737">
                  <a:extLst>
                    <a:ext uri="{FF2B5EF4-FFF2-40B4-BE49-F238E27FC236}">
                      <a16:creationId xmlns:a16="http://schemas.microsoft.com/office/drawing/2014/main" id="{17B69B50-2DBA-4FAC-9F1F-F185FB0B3C45}"/>
                    </a:ext>
                  </a:extLst>
                </p:cNvPr>
                <p:cNvSpPr/>
                <p:nvPr/>
              </p:nvSpPr>
              <p:spPr bwMode="auto">
                <a:xfrm>
                  <a:off x="6231792" y="3654025"/>
                  <a:ext cx="264070" cy="440281"/>
                </a:xfrm>
                <a:custGeom>
                  <a:avLst/>
                  <a:gdLst>
                    <a:gd name="connsiteX0" fmla="*/ 461649 w 539047"/>
                    <a:gd name="connsiteY0" fmla="*/ 0 h 670277"/>
                    <a:gd name="connsiteX1" fmla="*/ 539047 w 539047"/>
                    <a:gd name="connsiteY1" fmla="*/ 134056 h 670277"/>
                    <a:gd name="connsiteX2" fmla="*/ 506559 w 539047"/>
                    <a:gd name="connsiteY2" fmla="*/ 178035 h 670277"/>
                    <a:gd name="connsiteX3" fmla="*/ 360040 w 539047"/>
                    <a:gd name="connsiteY3" fmla="*/ 670277 h 670277"/>
                    <a:gd name="connsiteX4" fmla="*/ 0 w 539047"/>
                    <a:gd name="connsiteY4" fmla="*/ 670277 h 670277"/>
                    <a:gd name="connsiteX5" fmla="*/ 439793 w 539047"/>
                    <a:gd name="connsiteY5" fmla="*/ 6785 h 67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39047" h="670277">
                      <a:moveTo>
                        <a:pt x="461649" y="0"/>
                      </a:moveTo>
                      <a:lnTo>
                        <a:pt x="539047" y="134056"/>
                      </a:lnTo>
                      <a:lnTo>
                        <a:pt x="506559" y="178035"/>
                      </a:lnTo>
                      <a:cubicBezTo>
                        <a:pt x="412146" y="322595"/>
                        <a:pt x="360040" y="493207"/>
                        <a:pt x="360040" y="670277"/>
                      </a:cubicBezTo>
                      <a:lnTo>
                        <a:pt x="0" y="670277"/>
                      </a:lnTo>
                      <a:cubicBezTo>
                        <a:pt x="0" y="372010"/>
                        <a:pt x="181345" y="116099"/>
                        <a:pt x="439793" y="6785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39" name="台形 1738">
                  <a:extLst>
                    <a:ext uri="{FF2B5EF4-FFF2-40B4-BE49-F238E27FC236}">
                      <a16:creationId xmlns:a16="http://schemas.microsoft.com/office/drawing/2014/main" id="{764FBDD1-EDAD-4A2D-A0EB-5D015DBA1808}"/>
                    </a:ext>
                  </a:extLst>
                </p:cNvPr>
                <p:cNvSpPr/>
                <p:nvPr/>
              </p:nvSpPr>
              <p:spPr bwMode="auto">
                <a:xfrm rot="10800000">
                  <a:off x="6137302" y="4839570"/>
                  <a:ext cx="270030" cy="74260"/>
                </a:xfrm>
                <a:prstGeom prst="trapezoid">
                  <a:avLst/>
                </a:prstGeom>
                <a:solidFill>
                  <a:srgbClr val="FFFF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40" name="楕円 1739">
                  <a:extLst>
                    <a:ext uri="{FF2B5EF4-FFF2-40B4-BE49-F238E27FC236}">
                      <a16:creationId xmlns:a16="http://schemas.microsoft.com/office/drawing/2014/main" id="{139CD029-345B-4877-B7B5-DB8B9420EAC9}"/>
                    </a:ext>
                  </a:extLst>
                </p:cNvPr>
                <p:cNvSpPr/>
                <p:nvPr/>
              </p:nvSpPr>
              <p:spPr bwMode="auto">
                <a:xfrm>
                  <a:off x="5825226" y="4014065"/>
                  <a:ext cx="905518" cy="855095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41" name="フリーフォーム: 図形 1740">
                  <a:extLst>
                    <a:ext uri="{FF2B5EF4-FFF2-40B4-BE49-F238E27FC236}">
                      <a16:creationId xmlns:a16="http://schemas.microsoft.com/office/drawing/2014/main" id="{A982E426-863A-4AEA-AB9D-C4F2A251DD3B}"/>
                    </a:ext>
                  </a:extLst>
                </p:cNvPr>
                <p:cNvSpPr/>
                <p:nvPr/>
              </p:nvSpPr>
              <p:spPr bwMode="auto">
                <a:xfrm rot="10800000">
                  <a:off x="6037643" y="4094306"/>
                  <a:ext cx="469345" cy="158735"/>
                </a:xfrm>
                <a:custGeom>
                  <a:avLst/>
                  <a:gdLst>
                    <a:gd name="connsiteX0" fmla="*/ 656105 w 662442"/>
                    <a:gd name="connsiteY0" fmla="*/ 224041 h 224041"/>
                    <a:gd name="connsiteX1" fmla="*/ 547575 w 662442"/>
                    <a:gd name="connsiteY1" fmla="*/ 161381 h 224041"/>
                    <a:gd name="connsiteX2" fmla="*/ 451042 w 662442"/>
                    <a:gd name="connsiteY2" fmla="*/ 135515 h 224041"/>
                    <a:gd name="connsiteX3" fmla="*/ 327891 w 662442"/>
                    <a:gd name="connsiteY3" fmla="*/ 135515 h 224041"/>
                    <a:gd name="connsiteX4" fmla="*/ 310201 w 662442"/>
                    <a:gd name="connsiteY4" fmla="*/ 135515 h 224041"/>
                    <a:gd name="connsiteX5" fmla="*/ 206478 w 662442"/>
                    <a:gd name="connsiteY5" fmla="*/ 135515 h 224041"/>
                    <a:gd name="connsiteX6" fmla="*/ 117414 w 662442"/>
                    <a:gd name="connsiteY6" fmla="*/ 159379 h 224041"/>
                    <a:gd name="connsiteX7" fmla="*/ 6337 w 662442"/>
                    <a:gd name="connsiteY7" fmla="*/ 223510 h 224041"/>
                    <a:gd name="connsiteX8" fmla="*/ 0 w 662442"/>
                    <a:gd name="connsiteY8" fmla="*/ 70689 h 224041"/>
                    <a:gd name="connsiteX9" fmla="*/ 91119 w 662442"/>
                    <a:gd name="connsiteY9" fmla="*/ 128457 h 224041"/>
                    <a:gd name="connsiteX10" fmla="*/ 115503 w 662442"/>
                    <a:gd name="connsiteY10" fmla="*/ 19596 h 224041"/>
                    <a:gd name="connsiteX11" fmla="*/ 199149 w 662442"/>
                    <a:gd name="connsiteY11" fmla="*/ 110478 h 224041"/>
                    <a:gd name="connsiteX12" fmla="*/ 256969 w 662442"/>
                    <a:gd name="connsiteY12" fmla="*/ 0 h 224041"/>
                    <a:gd name="connsiteX13" fmla="*/ 319046 w 662442"/>
                    <a:gd name="connsiteY13" fmla="*/ 118615 h 224041"/>
                    <a:gd name="connsiteX14" fmla="*/ 381124 w 662442"/>
                    <a:gd name="connsiteY14" fmla="*/ 0 h 224041"/>
                    <a:gd name="connsiteX15" fmla="*/ 440599 w 662442"/>
                    <a:gd name="connsiteY15" fmla="*/ 113642 h 224041"/>
                    <a:gd name="connsiteX16" fmla="*/ 530096 w 662442"/>
                    <a:gd name="connsiteY16" fmla="*/ 16402 h 224041"/>
                    <a:gd name="connsiteX17" fmla="*/ 557305 w 662442"/>
                    <a:gd name="connsiteY17" fmla="*/ 137876 h 224041"/>
                    <a:gd name="connsiteX18" fmla="*/ 662442 w 662442"/>
                    <a:gd name="connsiteY18" fmla="*/ 71220 h 224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62442" h="224041">
                      <a:moveTo>
                        <a:pt x="656105" y="224041"/>
                      </a:moveTo>
                      <a:lnTo>
                        <a:pt x="547575" y="161381"/>
                      </a:lnTo>
                      <a:lnTo>
                        <a:pt x="451042" y="135515"/>
                      </a:lnTo>
                      <a:lnTo>
                        <a:pt x="327891" y="135515"/>
                      </a:lnTo>
                      <a:lnTo>
                        <a:pt x="310201" y="135515"/>
                      </a:lnTo>
                      <a:lnTo>
                        <a:pt x="206478" y="135515"/>
                      </a:lnTo>
                      <a:lnTo>
                        <a:pt x="117414" y="159379"/>
                      </a:lnTo>
                      <a:lnTo>
                        <a:pt x="6337" y="223510"/>
                      </a:lnTo>
                      <a:lnTo>
                        <a:pt x="0" y="70689"/>
                      </a:lnTo>
                      <a:lnTo>
                        <a:pt x="91119" y="128457"/>
                      </a:lnTo>
                      <a:lnTo>
                        <a:pt x="115503" y="19596"/>
                      </a:lnTo>
                      <a:lnTo>
                        <a:pt x="199149" y="110478"/>
                      </a:lnTo>
                      <a:lnTo>
                        <a:pt x="256969" y="0"/>
                      </a:lnTo>
                      <a:lnTo>
                        <a:pt x="319046" y="118615"/>
                      </a:lnTo>
                      <a:lnTo>
                        <a:pt x="381124" y="0"/>
                      </a:lnTo>
                      <a:lnTo>
                        <a:pt x="440599" y="113642"/>
                      </a:lnTo>
                      <a:lnTo>
                        <a:pt x="530096" y="16402"/>
                      </a:lnTo>
                      <a:lnTo>
                        <a:pt x="557305" y="137876"/>
                      </a:lnTo>
                      <a:lnTo>
                        <a:pt x="662442" y="71220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1703" name="グループ化 1702">
              <a:extLst>
                <a:ext uri="{FF2B5EF4-FFF2-40B4-BE49-F238E27FC236}">
                  <a16:creationId xmlns:a16="http://schemas.microsoft.com/office/drawing/2014/main" id="{C611FAFF-5131-4C9D-98B7-8EA75715D260}"/>
                </a:ext>
              </a:extLst>
            </p:cNvPr>
            <p:cNvGrpSpPr/>
            <p:nvPr/>
          </p:nvGrpSpPr>
          <p:grpSpPr>
            <a:xfrm rot="1539136">
              <a:off x="3811374" y="3886385"/>
              <a:ext cx="1192202" cy="988676"/>
              <a:chOff x="6270219" y="3049487"/>
              <a:chExt cx="1444894" cy="1198230"/>
            </a:xfrm>
          </p:grpSpPr>
          <p:grpSp>
            <p:nvGrpSpPr>
              <p:cNvPr id="1720" name="グループ化 1719">
                <a:extLst>
                  <a:ext uri="{FF2B5EF4-FFF2-40B4-BE49-F238E27FC236}">
                    <a16:creationId xmlns:a16="http://schemas.microsoft.com/office/drawing/2014/main" id="{5E3040E6-3BA5-4FCE-85A0-533414234EFF}"/>
                  </a:ext>
                </a:extLst>
              </p:cNvPr>
              <p:cNvGrpSpPr/>
              <p:nvPr/>
            </p:nvGrpSpPr>
            <p:grpSpPr>
              <a:xfrm rot="17181530">
                <a:off x="6392711" y="2926995"/>
                <a:ext cx="626152" cy="871136"/>
                <a:chOff x="5825226" y="3654025"/>
                <a:chExt cx="905518" cy="1259805"/>
              </a:xfrm>
            </p:grpSpPr>
            <p:sp>
              <p:nvSpPr>
                <p:cNvPr id="1731" name="フリーフォーム: 図形 1730">
                  <a:extLst>
                    <a:ext uri="{FF2B5EF4-FFF2-40B4-BE49-F238E27FC236}">
                      <a16:creationId xmlns:a16="http://schemas.microsoft.com/office/drawing/2014/main" id="{AD662ECA-E60B-4887-BB64-3F6E6ACB8BD8}"/>
                    </a:ext>
                  </a:extLst>
                </p:cNvPr>
                <p:cNvSpPr/>
                <p:nvPr/>
              </p:nvSpPr>
              <p:spPr bwMode="auto">
                <a:xfrm>
                  <a:off x="6231792" y="3654025"/>
                  <a:ext cx="264070" cy="440281"/>
                </a:xfrm>
                <a:custGeom>
                  <a:avLst/>
                  <a:gdLst>
                    <a:gd name="connsiteX0" fmla="*/ 461649 w 539047"/>
                    <a:gd name="connsiteY0" fmla="*/ 0 h 670277"/>
                    <a:gd name="connsiteX1" fmla="*/ 539047 w 539047"/>
                    <a:gd name="connsiteY1" fmla="*/ 134056 h 670277"/>
                    <a:gd name="connsiteX2" fmla="*/ 506559 w 539047"/>
                    <a:gd name="connsiteY2" fmla="*/ 178035 h 670277"/>
                    <a:gd name="connsiteX3" fmla="*/ 360040 w 539047"/>
                    <a:gd name="connsiteY3" fmla="*/ 670277 h 670277"/>
                    <a:gd name="connsiteX4" fmla="*/ 0 w 539047"/>
                    <a:gd name="connsiteY4" fmla="*/ 670277 h 670277"/>
                    <a:gd name="connsiteX5" fmla="*/ 439793 w 539047"/>
                    <a:gd name="connsiteY5" fmla="*/ 6785 h 67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39047" h="670277">
                      <a:moveTo>
                        <a:pt x="461649" y="0"/>
                      </a:moveTo>
                      <a:lnTo>
                        <a:pt x="539047" y="134056"/>
                      </a:lnTo>
                      <a:lnTo>
                        <a:pt x="506559" y="178035"/>
                      </a:lnTo>
                      <a:cubicBezTo>
                        <a:pt x="412146" y="322595"/>
                        <a:pt x="360040" y="493207"/>
                        <a:pt x="360040" y="670277"/>
                      </a:cubicBezTo>
                      <a:lnTo>
                        <a:pt x="0" y="670277"/>
                      </a:lnTo>
                      <a:cubicBezTo>
                        <a:pt x="0" y="372010"/>
                        <a:pt x="181345" y="116099"/>
                        <a:pt x="439793" y="6785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32" name="台形 1731">
                  <a:extLst>
                    <a:ext uri="{FF2B5EF4-FFF2-40B4-BE49-F238E27FC236}">
                      <a16:creationId xmlns:a16="http://schemas.microsoft.com/office/drawing/2014/main" id="{D764D32B-3498-4C11-BA51-1CC27DD186E2}"/>
                    </a:ext>
                  </a:extLst>
                </p:cNvPr>
                <p:cNvSpPr/>
                <p:nvPr/>
              </p:nvSpPr>
              <p:spPr bwMode="auto">
                <a:xfrm rot="10800000">
                  <a:off x="6137302" y="4839570"/>
                  <a:ext cx="270030" cy="74260"/>
                </a:xfrm>
                <a:prstGeom prst="trapezoid">
                  <a:avLst/>
                </a:prstGeom>
                <a:solidFill>
                  <a:srgbClr val="FFFF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33" name="楕円 1732">
                  <a:extLst>
                    <a:ext uri="{FF2B5EF4-FFF2-40B4-BE49-F238E27FC236}">
                      <a16:creationId xmlns:a16="http://schemas.microsoft.com/office/drawing/2014/main" id="{440881E0-D174-4C7B-94B5-D63953AD607E}"/>
                    </a:ext>
                  </a:extLst>
                </p:cNvPr>
                <p:cNvSpPr/>
                <p:nvPr/>
              </p:nvSpPr>
              <p:spPr bwMode="auto">
                <a:xfrm>
                  <a:off x="5825226" y="4014065"/>
                  <a:ext cx="905518" cy="855095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34" name="フリーフォーム: 図形 1733">
                  <a:extLst>
                    <a:ext uri="{FF2B5EF4-FFF2-40B4-BE49-F238E27FC236}">
                      <a16:creationId xmlns:a16="http://schemas.microsoft.com/office/drawing/2014/main" id="{39C965AA-EDF8-4A21-BC48-185E818A51A3}"/>
                    </a:ext>
                  </a:extLst>
                </p:cNvPr>
                <p:cNvSpPr/>
                <p:nvPr/>
              </p:nvSpPr>
              <p:spPr bwMode="auto">
                <a:xfrm rot="10800000">
                  <a:off x="6037643" y="4094306"/>
                  <a:ext cx="469345" cy="158735"/>
                </a:xfrm>
                <a:custGeom>
                  <a:avLst/>
                  <a:gdLst>
                    <a:gd name="connsiteX0" fmla="*/ 656105 w 662442"/>
                    <a:gd name="connsiteY0" fmla="*/ 224041 h 224041"/>
                    <a:gd name="connsiteX1" fmla="*/ 547575 w 662442"/>
                    <a:gd name="connsiteY1" fmla="*/ 161381 h 224041"/>
                    <a:gd name="connsiteX2" fmla="*/ 451042 w 662442"/>
                    <a:gd name="connsiteY2" fmla="*/ 135515 h 224041"/>
                    <a:gd name="connsiteX3" fmla="*/ 327891 w 662442"/>
                    <a:gd name="connsiteY3" fmla="*/ 135515 h 224041"/>
                    <a:gd name="connsiteX4" fmla="*/ 310201 w 662442"/>
                    <a:gd name="connsiteY4" fmla="*/ 135515 h 224041"/>
                    <a:gd name="connsiteX5" fmla="*/ 206478 w 662442"/>
                    <a:gd name="connsiteY5" fmla="*/ 135515 h 224041"/>
                    <a:gd name="connsiteX6" fmla="*/ 117414 w 662442"/>
                    <a:gd name="connsiteY6" fmla="*/ 159379 h 224041"/>
                    <a:gd name="connsiteX7" fmla="*/ 6337 w 662442"/>
                    <a:gd name="connsiteY7" fmla="*/ 223510 h 224041"/>
                    <a:gd name="connsiteX8" fmla="*/ 0 w 662442"/>
                    <a:gd name="connsiteY8" fmla="*/ 70689 h 224041"/>
                    <a:gd name="connsiteX9" fmla="*/ 91119 w 662442"/>
                    <a:gd name="connsiteY9" fmla="*/ 128457 h 224041"/>
                    <a:gd name="connsiteX10" fmla="*/ 115503 w 662442"/>
                    <a:gd name="connsiteY10" fmla="*/ 19596 h 224041"/>
                    <a:gd name="connsiteX11" fmla="*/ 199149 w 662442"/>
                    <a:gd name="connsiteY11" fmla="*/ 110478 h 224041"/>
                    <a:gd name="connsiteX12" fmla="*/ 256969 w 662442"/>
                    <a:gd name="connsiteY12" fmla="*/ 0 h 224041"/>
                    <a:gd name="connsiteX13" fmla="*/ 319046 w 662442"/>
                    <a:gd name="connsiteY13" fmla="*/ 118615 h 224041"/>
                    <a:gd name="connsiteX14" fmla="*/ 381124 w 662442"/>
                    <a:gd name="connsiteY14" fmla="*/ 0 h 224041"/>
                    <a:gd name="connsiteX15" fmla="*/ 440599 w 662442"/>
                    <a:gd name="connsiteY15" fmla="*/ 113642 h 224041"/>
                    <a:gd name="connsiteX16" fmla="*/ 530096 w 662442"/>
                    <a:gd name="connsiteY16" fmla="*/ 16402 h 224041"/>
                    <a:gd name="connsiteX17" fmla="*/ 557305 w 662442"/>
                    <a:gd name="connsiteY17" fmla="*/ 137876 h 224041"/>
                    <a:gd name="connsiteX18" fmla="*/ 662442 w 662442"/>
                    <a:gd name="connsiteY18" fmla="*/ 71220 h 224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62442" h="224041">
                      <a:moveTo>
                        <a:pt x="656105" y="224041"/>
                      </a:moveTo>
                      <a:lnTo>
                        <a:pt x="547575" y="161381"/>
                      </a:lnTo>
                      <a:lnTo>
                        <a:pt x="451042" y="135515"/>
                      </a:lnTo>
                      <a:lnTo>
                        <a:pt x="327891" y="135515"/>
                      </a:lnTo>
                      <a:lnTo>
                        <a:pt x="310201" y="135515"/>
                      </a:lnTo>
                      <a:lnTo>
                        <a:pt x="206478" y="135515"/>
                      </a:lnTo>
                      <a:lnTo>
                        <a:pt x="117414" y="159379"/>
                      </a:lnTo>
                      <a:lnTo>
                        <a:pt x="6337" y="223510"/>
                      </a:lnTo>
                      <a:lnTo>
                        <a:pt x="0" y="70689"/>
                      </a:lnTo>
                      <a:lnTo>
                        <a:pt x="91119" y="128457"/>
                      </a:lnTo>
                      <a:lnTo>
                        <a:pt x="115503" y="19596"/>
                      </a:lnTo>
                      <a:lnTo>
                        <a:pt x="199149" y="110478"/>
                      </a:lnTo>
                      <a:lnTo>
                        <a:pt x="256969" y="0"/>
                      </a:lnTo>
                      <a:lnTo>
                        <a:pt x="319046" y="118615"/>
                      </a:lnTo>
                      <a:lnTo>
                        <a:pt x="381124" y="0"/>
                      </a:lnTo>
                      <a:lnTo>
                        <a:pt x="440599" y="113642"/>
                      </a:lnTo>
                      <a:lnTo>
                        <a:pt x="530096" y="16402"/>
                      </a:lnTo>
                      <a:lnTo>
                        <a:pt x="557305" y="137876"/>
                      </a:lnTo>
                      <a:lnTo>
                        <a:pt x="662442" y="71220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721" name="グループ化 1720">
                <a:extLst>
                  <a:ext uri="{FF2B5EF4-FFF2-40B4-BE49-F238E27FC236}">
                    <a16:creationId xmlns:a16="http://schemas.microsoft.com/office/drawing/2014/main" id="{52943483-C7A9-4780-A806-640EDFD9FA7A}"/>
                  </a:ext>
                </a:extLst>
              </p:cNvPr>
              <p:cNvGrpSpPr/>
              <p:nvPr/>
            </p:nvGrpSpPr>
            <p:grpSpPr>
              <a:xfrm rot="5400000">
                <a:off x="6966469" y="3242699"/>
                <a:ext cx="626152" cy="871136"/>
                <a:chOff x="5825226" y="3654025"/>
                <a:chExt cx="905518" cy="1259805"/>
              </a:xfrm>
            </p:grpSpPr>
            <p:sp>
              <p:nvSpPr>
                <p:cNvPr id="1727" name="フリーフォーム: 図形 1726">
                  <a:extLst>
                    <a:ext uri="{FF2B5EF4-FFF2-40B4-BE49-F238E27FC236}">
                      <a16:creationId xmlns:a16="http://schemas.microsoft.com/office/drawing/2014/main" id="{0604896C-AB17-4221-B697-1FC9CC1CC750}"/>
                    </a:ext>
                  </a:extLst>
                </p:cNvPr>
                <p:cNvSpPr/>
                <p:nvPr/>
              </p:nvSpPr>
              <p:spPr bwMode="auto">
                <a:xfrm>
                  <a:off x="6231792" y="3654025"/>
                  <a:ext cx="264070" cy="440281"/>
                </a:xfrm>
                <a:custGeom>
                  <a:avLst/>
                  <a:gdLst>
                    <a:gd name="connsiteX0" fmla="*/ 461649 w 539047"/>
                    <a:gd name="connsiteY0" fmla="*/ 0 h 670277"/>
                    <a:gd name="connsiteX1" fmla="*/ 539047 w 539047"/>
                    <a:gd name="connsiteY1" fmla="*/ 134056 h 670277"/>
                    <a:gd name="connsiteX2" fmla="*/ 506559 w 539047"/>
                    <a:gd name="connsiteY2" fmla="*/ 178035 h 670277"/>
                    <a:gd name="connsiteX3" fmla="*/ 360040 w 539047"/>
                    <a:gd name="connsiteY3" fmla="*/ 670277 h 670277"/>
                    <a:gd name="connsiteX4" fmla="*/ 0 w 539047"/>
                    <a:gd name="connsiteY4" fmla="*/ 670277 h 670277"/>
                    <a:gd name="connsiteX5" fmla="*/ 439793 w 539047"/>
                    <a:gd name="connsiteY5" fmla="*/ 6785 h 67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39047" h="670277">
                      <a:moveTo>
                        <a:pt x="461649" y="0"/>
                      </a:moveTo>
                      <a:lnTo>
                        <a:pt x="539047" y="134056"/>
                      </a:lnTo>
                      <a:lnTo>
                        <a:pt x="506559" y="178035"/>
                      </a:lnTo>
                      <a:cubicBezTo>
                        <a:pt x="412146" y="322595"/>
                        <a:pt x="360040" y="493207"/>
                        <a:pt x="360040" y="670277"/>
                      </a:cubicBezTo>
                      <a:lnTo>
                        <a:pt x="0" y="670277"/>
                      </a:lnTo>
                      <a:cubicBezTo>
                        <a:pt x="0" y="372010"/>
                        <a:pt x="181345" y="116099"/>
                        <a:pt x="439793" y="6785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28" name="台形 1727">
                  <a:extLst>
                    <a:ext uri="{FF2B5EF4-FFF2-40B4-BE49-F238E27FC236}">
                      <a16:creationId xmlns:a16="http://schemas.microsoft.com/office/drawing/2014/main" id="{DBA27F29-0017-4CDE-95BD-E01CAFCC6223}"/>
                    </a:ext>
                  </a:extLst>
                </p:cNvPr>
                <p:cNvSpPr/>
                <p:nvPr/>
              </p:nvSpPr>
              <p:spPr bwMode="auto">
                <a:xfrm rot="10800000">
                  <a:off x="6137302" y="4839570"/>
                  <a:ext cx="270030" cy="74260"/>
                </a:xfrm>
                <a:prstGeom prst="trapezoid">
                  <a:avLst/>
                </a:prstGeom>
                <a:solidFill>
                  <a:srgbClr val="FFFF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29" name="楕円 1728">
                  <a:extLst>
                    <a:ext uri="{FF2B5EF4-FFF2-40B4-BE49-F238E27FC236}">
                      <a16:creationId xmlns:a16="http://schemas.microsoft.com/office/drawing/2014/main" id="{146ADDCA-677E-4EEF-841B-14BC0652E127}"/>
                    </a:ext>
                  </a:extLst>
                </p:cNvPr>
                <p:cNvSpPr/>
                <p:nvPr/>
              </p:nvSpPr>
              <p:spPr bwMode="auto">
                <a:xfrm>
                  <a:off x="5825226" y="4014065"/>
                  <a:ext cx="905518" cy="855095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30" name="フリーフォーム: 図形 1729">
                  <a:extLst>
                    <a:ext uri="{FF2B5EF4-FFF2-40B4-BE49-F238E27FC236}">
                      <a16:creationId xmlns:a16="http://schemas.microsoft.com/office/drawing/2014/main" id="{0F8C649B-B892-47D0-A5FE-BA28FD8CE81B}"/>
                    </a:ext>
                  </a:extLst>
                </p:cNvPr>
                <p:cNvSpPr/>
                <p:nvPr/>
              </p:nvSpPr>
              <p:spPr bwMode="auto">
                <a:xfrm rot="10800000">
                  <a:off x="6037643" y="4094306"/>
                  <a:ext cx="469345" cy="158735"/>
                </a:xfrm>
                <a:custGeom>
                  <a:avLst/>
                  <a:gdLst>
                    <a:gd name="connsiteX0" fmla="*/ 656105 w 662442"/>
                    <a:gd name="connsiteY0" fmla="*/ 224041 h 224041"/>
                    <a:gd name="connsiteX1" fmla="*/ 547575 w 662442"/>
                    <a:gd name="connsiteY1" fmla="*/ 161381 h 224041"/>
                    <a:gd name="connsiteX2" fmla="*/ 451042 w 662442"/>
                    <a:gd name="connsiteY2" fmla="*/ 135515 h 224041"/>
                    <a:gd name="connsiteX3" fmla="*/ 327891 w 662442"/>
                    <a:gd name="connsiteY3" fmla="*/ 135515 h 224041"/>
                    <a:gd name="connsiteX4" fmla="*/ 310201 w 662442"/>
                    <a:gd name="connsiteY4" fmla="*/ 135515 h 224041"/>
                    <a:gd name="connsiteX5" fmla="*/ 206478 w 662442"/>
                    <a:gd name="connsiteY5" fmla="*/ 135515 h 224041"/>
                    <a:gd name="connsiteX6" fmla="*/ 117414 w 662442"/>
                    <a:gd name="connsiteY6" fmla="*/ 159379 h 224041"/>
                    <a:gd name="connsiteX7" fmla="*/ 6337 w 662442"/>
                    <a:gd name="connsiteY7" fmla="*/ 223510 h 224041"/>
                    <a:gd name="connsiteX8" fmla="*/ 0 w 662442"/>
                    <a:gd name="connsiteY8" fmla="*/ 70689 h 224041"/>
                    <a:gd name="connsiteX9" fmla="*/ 91119 w 662442"/>
                    <a:gd name="connsiteY9" fmla="*/ 128457 h 224041"/>
                    <a:gd name="connsiteX10" fmla="*/ 115503 w 662442"/>
                    <a:gd name="connsiteY10" fmla="*/ 19596 h 224041"/>
                    <a:gd name="connsiteX11" fmla="*/ 199149 w 662442"/>
                    <a:gd name="connsiteY11" fmla="*/ 110478 h 224041"/>
                    <a:gd name="connsiteX12" fmla="*/ 256969 w 662442"/>
                    <a:gd name="connsiteY12" fmla="*/ 0 h 224041"/>
                    <a:gd name="connsiteX13" fmla="*/ 319046 w 662442"/>
                    <a:gd name="connsiteY13" fmla="*/ 118615 h 224041"/>
                    <a:gd name="connsiteX14" fmla="*/ 381124 w 662442"/>
                    <a:gd name="connsiteY14" fmla="*/ 0 h 224041"/>
                    <a:gd name="connsiteX15" fmla="*/ 440599 w 662442"/>
                    <a:gd name="connsiteY15" fmla="*/ 113642 h 224041"/>
                    <a:gd name="connsiteX16" fmla="*/ 530096 w 662442"/>
                    <a:gd name="connsiteY16" fmla="*/ 16402 h 224041"/>
                    <a:gd name="connsiteX17" fmla="*/ 557305 w 662442"/>
                    <a:gd name="connsiteY17" fmla="*/ 137876 h 224041"/>
                    <a:gd name="connsiteX18" fmla="*/ 662442 w 662442"/>
                    <a:gd name="connsiteY18" fmla="*/ 71220 h 224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62442" h="224041">
                      <a:moveTo>
                        <a:pt x="656105" y="224041"/>
                      </a:moveTo>
                      <a:lnTo>
                        <a:pt x="547575" y="161381"/>
                      </a:lnTo>
                      <a:lnTo>
                        <a:pt x="451042" y="135515"/>
                      </a:lnTo>
                      <a:lnTo>
                        <a:pt x="327891" y="135515"/>
                      </a:lnTo>
                      <a:lnTo>
                        <a:pt x="310201" y="135515"/>
                      </a:lnTo>
                      <a:lnTo>
                        <a:pt x="206478" y="135515"/>
                      </a:lnTo>
                      <a:lnTo>
                        <a:pt x="117414" y="159379"/>
                      </a:lnTo>
                      <a:lnTo>
                        <a:pt x="6337" y="223510"/>
                      </a:lnTo>
                      <a:lnTo>
                        <a:pt x="0" y="70689"/>
                      </a:lnTo>
                      <a:lnTo>
                        <a:pt x="91119" y="128457"/>
                      </a:lnTo>
                      <a:lnTo>
                        <a:pt x="115503" y="19596"/>
                      </a:lnTo>
                      <a:lnTo>
                        <a:pt x="199149" y="110478"/>
                      </a:lnTo>
                      <a:lnTo>
                        <a:pt x="256969" y="0"/>
                      </a:lnTo>
                      <a:lnTo>
                        <a:pt x="319046" y="118615"/>
                      </a:lnTo>
                      <a:lnTo>
                        <a:pt x="381124" y="0"/>
                      </a:lnTo>
                      <a:lnTo>
                        <a:pt x="440599" y="113642"/>
                      </a:lnTo>
                      <a:lnTo>
                        <a:pt x="530096" y="16402"/>
                      </a:lnTo>
                      <a:lnTo>
                        <a:pt x="557305" y="137876"/>
                      </a:lnTo>
                      <a:lnTo>
                        <a:pt x="662442" y="71220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722" name="グループ化 1721">
                <a:extLst>
                  <a:ext uri="{FF2B5EF4-FFF2-40B4-BE49-F238E27FC236}">
                    <a16:creationId xmlns:a16="http://schemas.microsoft.com/office/drawing/2014/main" id="{B7FEC5A8-5079-4FD9-9084-028DF2715CED}"/>
                  </a:ext>
                </a:extLst>
              </p:cNvPr>
              <p:cNvGrpSpPr/>
              <p:nvPr/>
            </p:nvGrpSpPr>
            <p:grpSpPr>
              <a:xfrm rot="14848655">
                <a:off x="6393901" y="3499073"/>
                <a:ext cx="626152" cy="871136"/>
                <a:chOff x="5825226" y="3654025"/>
                <a:chExt cx="905518" cy="1259805"/>
              </a:xfrm>
            </p:grpSpPr>
            <p:sp>
              <p:nvSpPr>
                <p:cNvPr id="1723" name="フリーフォーム: 図形 1722">
                  <a:extLst>
                    <a:ext uri="{FF2B5EF4-FFF2-40B4-BE49-F238E27FC236}">
                      <a16:creationId xmlns:a16="http://schemas.microsoft.com/office/drawing/2014/main" id="{16BF649C-24EF-44A4-AC45-4C5A29AC36AC}"/>
                    </a:ext>
                  </a:extLst>
                </p:cNvPr>
                <p:cNvSpPr/>
                <p:nvPr/>
              </p:nvSpPr>
              <p:spPr bwMode="auto">
                <a:xfrm>
                  <a:off x="6231792" y="3654025"/>
                  <a:ext cx="264070" cy="440281"/>
                </a:xfrm>
                <a:custGeom>
                  <a:avLst/>
                  <a:gdLst>
                    <a:gd name="connsiteX0" fmla="*/ 461649 w 539047"/>
                    <a:gd name="connsiteY0" fmla="*/ 0 h 670277"/>
                    <a:gd name="connsiteX1" fmla="*/ 539047 w 539047"/>
                    <a:gd name="connsiteY1" fmla="*/ 134056 h 670277"/>
                    <a:gd name="connsiteX2" fmla="*/ 506559 w 539047"/>
                    <a:gd name="connsiteY2" fmla="*/ 178035 h 670277"/>
                    <a:gd name="connsiteX3" fmla="*/ 360040 w 539047"/>
                    <a:gd name="connsiteY3" fmla="*/ 670277 h 670277"/>
                    <a:gd name="connsiteX4" fmla="*/ 0 w 539047"/>
                    <a:gd name="connsiteY4" fmla="*/ 670277 h 670277"/>
                    <a:gd name="connsiteX5" fmla="*/ 439793 w 539047"/>
                    <a:gd name="connsiteY5" fmla="*/ 6785 h 67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39047" h="670277">
                      <a:moveTo>
                        <a:pt x="461649" y="0"/>
                      </a:moveTo>
                      <a:lnTo>
                        <a:pt x="539047" y="134056"/>
                      </a:lnTo>
                      <a:lnTo>
                        <a:pt x="506559" y="178035"/>
                      </a:lnTo>
                      <a:cubicBezTo>
                        <a:pt x="412146" y="322595"/>
                        <a:pt x="360040" y="493207"/>
                        <a:pt x="360040" y="670277"/>
                      </a:cubicBezTo>
                      <a:lnTo>
                        <a:pt x="0" y="670277"/>
                      </a:lnTo>
                      <a:cubicBezTo>
                        <a:pt x="0" y="372010"/>
                        <a:pt x="181345" y="116099"/>
                        <a:pt x="439793" y="6785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24" name="台形 1723">
                  <a:extLst>
                    <a:ext uri="{FF2B5EF4-FFF2-40B4-BE49-F238E27FC236}">
                      <a16:creationId xmlns:a16="http://schemas.microsoft.com/office/drawing/2014/main" id="{4CBA15F8-F0E0-4635-B19D-5C74FE8B39DA}"/>
                    </a:ext>
                  </a:extLst>
                </p:cNvPr>
                <p:cNvSpPr/>
                <p:nvPr/>
              </p:nvSpPr>
              <p:spPr bwMode="auto">
                <a:xfrm rot="10800000">
                  <a:off x="6137302" y="4839570"/>
                  <a:ext cx="270030" cy="74260"/>
                </a:xfrm>
                <a:prstGeom prst="trapezoid">
                  <a:avLst/>
                </a:prstGeom>
                <a:solidFill>
                  <a:srgbClr val="FFFF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25" name="楕円 1724">
                  <a:extLst>
                    <a:ext uri="{FF2B5EF4-FFF2-40B4-BE49-F238E27FC236}">
                      <a16:creationId xmlns:a16="http://schemas.microsoft.com/office/drawing/2014/main" id="{B19B22F0-F17A-40E5-BEEE-877657C5E1EA}"/>
                    </a:ext>
                  </a:extLst>
                </p:cNvPr>
                <p:cNvSpPr/>
                <p:nvPr/>
              </p:nvSpPr>
              <p:spPr bwMode="auto">
                <a:xfrm>
                  <a:off x="5825226" y="4014065"/>
                  <a:ext cx="905518" cy="855095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26" name="フリーフォーム: 図形 1725">
                  <a:extLst>
                    <a:ext uri="{FF2B5EF4-FFF2-40B4-BE49-F238E27FC236}">
                      <a16:creationId xmlns:a16="http://schemas.microsoft.com/office/drawing/2014/main" id="{07550166-C95A-478E-913B-A3BFFCAD8C67}"/>
                    </a:ext>
                  </a:extLst>
                </p:cNvPr>
                <p:cNvSpPr/>
                <p:nvPr/>
              </p:nvSpPr>
              <p:spPr bwMode="auto">
                <a:xfrm rot="10800000">
                  <a:off x="6037643" y="4094306"/>
                  <a:ext cx="469345" cy="158735"/>
                </a:xfrm>
                <a:custGeom>
                  <a:avLst/>
                  <a:gdLst>
                    <a:gd name="connsiteX0" fmla="*/ 656105 w 662442"/>
                    <a:gd name="connsiteY0" fmla="*/ 224041 h 224041"/>
                    <a:gd name="connsiteX1" fmla="*/ 547575 w 662442"/>
                    <a:gd name="connsiteY1" fmla="*/ 161381 h 224041"/>
                    <a:gd name="connsiteX2" fmla="*/ 451042 w 662442"/>
                    <a:gd name="connsiteY2" fmla="*/ 135515 h 224041"/>
                    <a:gd name="connsiteX3" fmla="*/ 327891 w 662442"/>
                    <a:gd name="connsiteY3" fmla="*/ 135515 h 224041"/>
                    <a:gd name="connsiteX4" fmla="*/ 310201 w 662442"/>
                    <a:gd name="connsiteY4" fmla="*/ 135515 h 224041"/>
                    <a:gd name="connsiteX5" fmla="*/ 206478 w 662442"/>
                    <a:gd name="connsiteY5" fmla="*/ 135515 h 224041"/>
                    <a:gd name="connsiteX6" fmla="*/ 117414 w 662442"/>
                    <a:gd name="connsiteY6" fmla="*/ 159379 h 224041"/>
                    <a:gd name="connsiteX7" fmla="*/ 6337 w 662442"/>
                    <a:gd name="connsiteY7" fmla="*/ 223510 h 224041"/>
                    <a:gd name="connsiteX8" fmla="*/ 0 w 662442"/>
                    <a:gd name="connsiteY8" fmla="*/ 70689 h 224041"/>
                    <a:gd name="connsiteX9" fmla="*/ 91119 w 662442"/>
                    <a:gd name="connsiteY9" fmla="*/ 128457 h 224041"/>
                    <a:gd name="connsiteX10" fmla="*/ 115503 w 662442"/>
                    <a:gd name="connsiteY10" fmla="*/ 19596 h 224041"/>
                    <a:gd name="connsiteX11" fmla="*/ 199149 w 662442"/>
                    <a:gd name="connsiteY11" fmla="*/ 110478 h 224041"/>
                    <a:gd name="connsiteX12" fmla="*/ 256969 w 662442"/>
                    <a:gd name="connsiteY12" fmla="*/ 0 h 224041"/>
                    <a:gd name="connsiteX13" fmla="*/ 319046 w 662442"/>
                    <a:gd name="connsiteY13" fmla="*/ 118615 h 224041"/>
                    <a:gd name="connsiteX14" fmla="*/ 381124 w 662442"/>
                    <a:gd name="connsiteY14" fmla="*/ 0 h 224041"/>
                    <a:gd name="connsiteX15" fmla="*/ 440599 w 662442"/>
                    <a:gd name="connsiteY15" fmla="*/ 113642 h 224041"/>
                    <a:gd name="connsiteX16" fmla="*/ 530096 w 662442"/>
                    <a:gd name="connsiteY16" fmla="*/ 16402 h 224041"/>
                    <a:gd name="connsiteX17" fmla="*/ 557305 w 662442"/>
                    <a:gd name="connsiteY17" fmla="*/ 137876 h 224041"/>
                    <a:gd name="connsiteX18" fmla="*/ 662442 w 662442"/>
                    <a:gd name="connsiteY18" fmla="*/ 71220 h 224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62442" h="224041">
                      <a:moveTo>
                        <a:pt x="656105" y="224041"/>
                      </a:moveTo>
                      <a:lnTo>
                        <a:pt x="547575" y="161381"/>
                      </a:lnTo>
                      <a:lnTo>
                        <a:pt x="451042" y="135515"/>
                      </a:lnTo>
                      <a:lnTo>
                        <a:pt x="327891" y="135515"/>
                      </a:lnTo>
                      <a:lnTo>
                        <a:pt x="310201" y="135515"/>
                      </a:lnTo>
                      <a:lnTo>
                        <a:pt x="206478" y="135515"/>
                      </a:lnTo>
                      <a:lnTo>
                        <a:pt x="117414" y="159379"/>
                      </a:lnTo>
                      <a:lnTo>
                        <a:pt x="6337" y="223510"/>
                      </a:lnTo>
                      <a:lnTo>
                        <a:pt x="0" y="70689"/>
                      </a:lnTo>
                      <a:lnTo>
                        <a:pt x="91119" y="128457"/>
                      </a:lnTo>
                      <a:lnTo>
                        <a:pt x="115503" y="19596"/>
                      </a:lnTo>
                      <a:lnTo>
                        <a:pt x="199149" y="110478"/>
                      </a:lnTo>
                      <a:lnTo>
                        <a:pt x="256969" y="0"/>
                      </a:lnTo>
                      <a:lnTo>
                        <a:pt x="319046" y="118615"/>
                      </a:lnTo>
                      <a:lnTo>
                        <a:pt x="381124" y="0"/>
                      </a:lnTo>
                      <a:lnTo>
                        <a:pt x="440599" y="113642"/>
                      </a:lnTo>
                      <a:lnTo>
                        <a:pt x="530096" y="16402"/>
                      </a:lnTo>
                      <a:lnTo>
                        <a:pt x="557305" y="137876"/>
                      </a:lnTo>
                      <a:lnTo>
                        <a:pt x="662442" y="71220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1704" name="グループ化 1703">
              <a:extLst>
                <a:ext uri="{FF2B5EF4-FFF2-40B4-BE49-F238E27FC236}">
                  <a16:creationId xmlns:a16="http://schemas.microsoft.com/office/drawing/2014/main" id="{0C38967C-117A-48EC-A0DC-70917D1FF460}"/>
                </a:ext>
              </a:extLst>
            </p:cNvPr>
            <p:cNvGrpSpPr/>
            <p:nvPr/>
          </p:nvGrpSpPr>
          <p:grpSpPr>
            <a:xfrm>
              <a:off x="4498765" y="3992138"/>
              <a:ext cx="1192202" cy="988676"/>
              <a:chOff x="6270219" y="3049487"/>
              <a:chExt cx="1444894" cy="1198230"/>
            </a:xfrm>
          </p:grpSpPr>
          <p:grpSp>
            <p:nvGrpSpPr>
              <p:cNvPr id="1705" name="グループ化 1704">
                <a:extLst>
                  <a:ext uri="{FF2B5EF4-FFF2-40B4-BE49-F238E27FC236}">
                    <a16:creationId xmlns:a16="http://schemas.microsoft.com/office/drawing/2014/main" id="{14404ED3-9E32-4FD9-A7CD-7ADC252F9292}"/>
                  </a:ext>
                </a:extLst>
              </p:cNvPr>
              <p:cNvGrpSpPr/>
              <p:nvPr/>
            </p:nvGrpSpPr>
            <p:grpSpPr>
              <a:xfrm rot="17181530">
                <a:off x="6392711" y="2926995"/>
                <a:ext cx="626152" cy="871136"/>
                <a:chOff x="5825226" y="3654025"/>
                <a:chExt cx="905518" cy="1259805"/>
              </a:xfrm>
            </p:grpSpPr>
            <p:sp>
              <p:nvSpPr>
                <p:cNvPr id="1716" name="フリーフォーム: 図形 1715">
                  <a:extLst>
                    <a:ext uri="{FF2B5EF4-FFF2-40B4-BE49-F238E27FC236}">
                      <a16:creationId xmlns:a16="http://schemas.microsoft.com/office/drawing/2014/main" id="{E4AA2976-7A5F-4BE7-976C-6F95743A66CF}"/>
                    </a:ext>
                  </a:extLst>
                </p:cNvPr>
                <p:cNvSpPr/>
                <p:nvPr/>
              </p:nvSpPr>
              <p:spPr bwMode="auto">
                <a:xfrm>
                  <a:off x="6231792" y="3654025"/>
                  <a:ext cx="264070" cy="440281"/>
                </a:xfrm>
                <a:custGeom>
                  <a:avLst/>
                  <a:gdLst>
                    <a:gd name="connsiteX0" fmla="*/ 461649 w 539047"/>
                    <a:gd name="connsiteY0" fmla="*/ 0 h 670277"/>
                    <a:gd name="connsiteX1" fmla="*/ 539047 w 539047"/>
                    <a:gd name="connsiteY1" fmla="*/ 134056 h 670277"/>
                    <a:gd name="connsiteX2" fmla="*/ 506559 w 539047"/>
                    <a:gd name="connsiteY2" fmla="*/ 178035 h 670277"/>
                    <a:gd name="connsiteX3" fmla="*/ 360040 w 539047"/>
                    <a:gd name="connsiteY3" fmla="*/ 670277 h 670277"/>
                    <a:gd name="connsiteX4" fmla="*/ 0 w 539047"/>
                    <a:gd name="connsiteY4" fmla="*/ 670277 h 670277"/>
                    <a:gd name="connsiteX5" fmla="*/ 439793 w 539047"/>
                    <a:gd name="connsiteY5" fmla="*/ 6785 h 67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39047" h="670277">
                      <a:moveTo>
                        <a:pt x="461649" y="0"/>
                      </a:moveTo>
                      <a:lnTo>
                        <a:pt x="539047" y="134056"/>
                      </a:lnTo>
                      <a:lnTo>
                        <a:pt x="506559" y="178035"/>
                      </a:lnTo>
                      <a:cubicBezTo>
                        <a:pt x="412146" y="322595"/>
                        <a:pt x="360040" y="493207"/>
                        <a:pt x="360040" y="670277"/>
                      </a:cubicBezTo>
                      <a:lnTo>
                        <a:pt x="0" y="670277"/>
                      </a:lnTo>
                      <a:cubicBezTo>
                        <a:pt x="0" y="372010"/>
                        <a:pt x="181345" y="116099"/>
                        <a:pt x="439793" y="6785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17" name="台形 1716">
                  <a:extLst>
                    <a:ext uri="{FF2B5EF4-FFF2-40B4-BE49-F238E27FC236}">
                      <a16:creationId xmlns:a16="http://schemas.microsoft.com/office/drawing/2014/main" id="{BE3D4E3D-06CE-4EB3-8C4A-00C3935B416D}"/>
                    </a:ext>
                  </a:extLst>
                </p:cNvPr>
                <p:cNvSpPr/>
                <p:nvPr/>
              </p:nvSpPr>
              <p:spPr bwMode="auto">
                <a:xfrm rot="10800000">
                  <a:off x="6137302" y="4839570"/>
                  <a:ext cx="270030" cy="74260"/>
                </a:xfrm>
                <a:prstGeom prst="trapezoid">
                  <a:avLst/>
                </a:prstGeom>
                <a:solidFill>
                  <a:srgbClr val="FFFF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18" name="楕円 1717">
                  <a:extLst>
                    <a:ext uri="{FF2B5EF4-FFF2-40B4-BE49-F238E27FC236}">
                      <a16:creationId xmlns:a16="http://schemas.microsoft.com/office/drawing/2014/main" id="{EDD47BAB-FC48-483A-8C6D-61228AE6BBDD}"/>
                    </a:ext>
                  </a:extLst>
                </p:cNvPr>
                <p:cNvSpPr/>
                <p:nvPr/>
              </p:nvSpPr>
              <p:spPr bwMode="auto">
                <a:xfrm>
                  <a:off x="5825226" y="4014065"/>
                  <a:ext cx="905518" cy="855095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19" name="フリーフォーム: 図形 1718">
                  <a:extLst>
                    <a:ext uri="{FF2B5EF4-FFF2-40B4-BE49-F238E27FC236}">
                      <a16:creationId xmlns:a16="http://schemas.microsoft.com/office/drawing/2014/main" id="{75F341B8-EEF4-48B2-A613-B977809736B4}"/>
                    </a:ext>
                  </a:extLst>
                </p:cNvPr>
                <p:cNvSpPr/>
                <p:nvPr/>
              </p:nvSpPr>
              <p:spPr bwMode="auto">
                <a:xfrm rot="10800000">
                  <a:off x="6037643" y="4094306"/>
                  <a:ext cx="469345" cy="158735"/>
                </a:xfrm>
                <a:custGeom>
                  <a:avLst/>
                  <a:gdLst>
                    <a:gd name="connsiteX0" fmla="*/ 656105 w 662442"/>
                    <a:gd name="connsiteY0" fmla="*/ 224041 h 224041"/>
                    <a:gd name="connsiteX1" fmla="*/ 547575 w 662442"/>
                    <a:gd name="connsiteY1" fmla="*/ 161381 h 224041"/>
                    <a:gd name="connsiteX2" fmla="*/ 451042 w 662442"/>
                    <a:gd name="connsiteY2" fmla="*/ 135515 h 224041"/>
                    <a:gd name="connsiteX3" fmla="*/ 327891 w 662442"/>
                    <a:gd name="connsiteY3" fmla="*/ 135515 h 224041"/>
                    <a:gd name="connsiteX4" fmla="*/ 310201 w 662442"/>
                    <a:gd name="connsiteY4" fmla="*/ 135515 h 224041"/>
                    <a:gd name="connsiteX5" fmla="*/ 206478 w 662442"/>
                    <a:gd name="connsiteY5" fmla="*/ 135515 h 224041"/>
                    <a:gd name="connsiteX6" fmla="*/ 117414 w 662442"/>
                    <a:gd name="connsiteY6" fmla="*/ 159379 h 224041"/>
                    <a:gd name="connsiteX7" fmla="*/ 6337 w 662442"/>
                    <a:gd name="connsiteY7" fmla="*/ 223510 h 224041"/>
                    <a:gd name="connsiteX8" fmla="*/ 0 w 662442"/>
                    <a:gd name="connsiteY8" fmla="*/ 70689 h 224041"/>
                    <a:gd name="connsiteX9" fmla="*/ 91119 w 662442"/>
                    <a:gd name="connsiteY9" fmla="*/ 128457 h 224041"/>
                    <a:gd name="connsiteX10" fmla="*/ 115503 w 662442"/>
                    <a:gd name="connsiteY10" fmla="*/ 19596 h 224041"/>
                    <a:gd name="connsiteX11" fmla="*/ 199149 w 662442"/>
                    <a:gd name="connsiteY11" fmla="*/ 110478 h 224041"/>
                    <a:gd name="connsiteX12" fmla="*/ 256969 w 662442"/>
                    <a:gd name="connsiteY12" fmla="*/ 0 h 224041"/>
                    <a:gd name="connsiteX13" fmla="*/ 319046 w 662442"/>
                    <a:gd name="connsiteY13" fmla="*/ 118615 h 224041"/>
                    <a:gd name="connsiteX14" fmla="*/ 381124 w 662442"/>
                    <a:gd name="connsiteY14" fmla="*/ 0 h 224041"/>
                    <a:gd name="connsiteX15" fmla="*/ 440599 w 662442"/>
                    <a:gd name="connsiteY15" fmla="*/ 113642 h 224041"/>
                    <a:gd name="connsiteX16" fmla="*/ 530096 w 662442"/>
                    <a:gd name="connsiteY16" fmla="*/ 16402 h 224041"/>
                    <a:gd name="connsiteX17" fmla="*/ 557305 w 662442"/>
                    <a:gd name="connsiteY17" fmla="*/ 137876 h 224041"/>
                    <a:gd name="connsiteX18" fmla="*/ 662442 w 662442"/>
                    <a:gd name="connsiteY18" fmla="*/ 71220 h 224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62442" h="224041">
                      <a:moveTo>
                        <a:pt x="656105" y="224041"/>
                      </a:moveTo>
                      <a:lnTo>
                        <a:pt x="547575" y="161381"/>
                      </a:lnTo>
                      <a:lnTo>
                        <a:pt x="451042" y="135515"/>
                      </a:lnTo>
                      <a:lnTo>
                        <a:pt x="327891" y="135515"/>
                      </a:lnTo>
                      <a:lnTo>
                        <a:pt x="310201" y="135515"/>
                      </a:lnTo>
                      <a:lnTo>
                        <a:pt x="206478" y="135515"/>
                      </a:lnTo>
                      <a:lnTo>
                        <a:pt x="117414" y="159379"/>
                      </a:lnTo>
                      <a:lnTo>
                        <a:pt x="6337" y="223510"/>
                      </a:lnTo>
                      <a:lnTo>
                        <a:pt x="0" y="70689"/>
                      </a:lnTo>
                      <a:lnTo>
                        <a:pt x="91119" y="128457"/>
                      </a:lnTo>
                      <a:lnTo>
                        <a:pt x="115503" y="19596"/>
                      </a:lnTo>
                      <a:lnTo>
                        <a:pt x="199149" y="110478"/>
                      </a:lnTo>
                      <a:lnTo>
                        <a:pt x="256969" y="0"/>
                      </a:lnTo>
                      <a:lnTo>
                        <a:pt x="319046" y="118615"/>
                      </a:lnTo>
                      <a:lnTo>
                        <a:pt x="381124" y="0"/>
                      </a:lnTo>
                      <a:lnTo>
                        <a:pt x="440599" y="113642"/>
                      </a:lnTo>
                      <a:lnTo>
                        <a:pt x="530096" y="16402"/>
                      </a:lnTo>
                      <a:lnTo>
                        <a:pt x="557305" y="137876"/>
                      </a:lnTo>
                      <a:lnTo>
                        <a:pt x="662442" y="71220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706" name="グループ化 1705">
                <a:extLst>
                  <a:ext uri="{FF2B5EF4-FFF2-40B4-BE49-F238E27FC236}">
                    <a16:creationId xmlns:a16="http://schemas.microsoft.com/office/drawing/2014/main" id="{620D494C-11FF-4EA8-8F15-127A5A6D60D1}"/>
                  </a:ext>
                </a:extLst>
              </p:cNvPr>
              <p:cNvGrpSpPr/>
              <p:nvPr/>
            </p:nvGrpSpPr>
            <p:grpSpPr>
              <a:xfrm rot="5400000">
                <a:off x="6966469" y="3242699"/>
                <a:ext cx="626152" cy="871136"/>
                <a:chOff x="5825226" y="3654025"/>
                <a:chExt cx="905518" cy="1259805"/>
              </a:xfrm>
            </p:grpSpPr>
            <p:sp>
              <p:nvSpPr>
                <p:cNvPr id="1712" name="フリーフォーム: 図形 1711">
                  <a:extLst>
                    <a:ext uri="{FF2B5EF4-FFF2-40B4-BE49-F238E27FC236}">
                      <a16:creationId xmlns:a16="http://schemas.microsoft.com/office/drawing/2014/main" id="{2D819BD3-620B-43FF-854A-02B1F803BA4A}"/>
                    </a:ext>
                  </a:extLst>
                </p:cNvPr>
                <p:cNvSpPr/>
                <p:nvPr/>
              </p:nvSpPr>
              <p:spPr bwMode="auto">
                <a:xfrm>
                  <a:off x="6231792" y="3654025"/>
                  <a:ext cx="264070" cy="440281"/>
                </a:xfrm>
                <a:custGeom>
                  <a:avLst/>
                  <a:gdLst>
                    <a:gd name="connsiteX0" fmla="*/ 461649 w 539047"/>
                    <a:gd name="connsiteY0" fmla="*/ 0 h 670277"/>
                    <a:gd name="connsiteX1" fmla="*/ 539047 w 539047"/>
                    <a:gd name="connsiteY1" fmla="*/ 134056 h 670277"/>
                    <a:gd name="connsiteX2" fmla="*/ 506559 w 539047"/>
                    <a:gd name="connsiteY2" fmla="*/ 178035 h 670277"/>
                    <a:gd name="connsiteX3" fmla="*/ 360040 w 539047"/>
                    <a:gd name="connsiteY3" fmla="*/ 670277 h 670277"/>
                    <a:gd name="connsiteX4" fmla="*/ 0 w 539047"/>
                    <a:gd name="connsiteY4" fmla="*/ 670277 h 670277"/>
                    <a:gd name="connsiteX5" fmla="*/ 439793 w 539047"/>
                    <a:gd name="connsiteY5" fmla="*/ 6785 h 67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39047" h="670277">
                      <a:moveTo>
                        <a:pt x="461649" y="0"/>
                      </a:moveTo>
                      <a:lnTo>
                        <a:pt x="539047" y="134056"/>
                      </a:lnTo>
                      <a:lnTo>
                        <a:pt x="506559" y="178035"/>
                      </a:lnTo>
                      <a:cubicBezTo>
                        <a:pt x="412146" y="322595"/>
                        <a:pt x="360040" y="493207"/>
                        <a:pt x="360040" y="670277"/>
                      </a:cubicBezTo>
                      <a:lnTo>
                        <a:pt x="0" y="670277"/>
                      </a:lnTo>
                      <a:cubicBezTo>
                        <a:pt x="0" y="372010"/>
                        <a:pt x="181345" y="116099"/>
                        <a:pt x="439793" y="6785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13" name="台形 1712">
                  <a:extLst>
                    <a:ext uri="{FF2B5EF4-FFF2-40B4-BE49-F238E27FC236}">
                      <a16:creationId xmlns:a16="http://schemas.microsoft.com/office/drawing/2014/main" id="{29B331E5-DEE3-45C4-A647-BBCE53EB889C}"/>
                    </a:ext>
                  </a:extLst>
                </p:cNvPr>
                <p:cNvSpPr/>
                <p:nvPr/>
              </p:nvSpPr>
              <p:spPr bwMode="auto">
                <a:xfrm rot="10800000">
                  <a:off x="6137302" y="4839570"/>
                  <a:ext cx="270030" cy="74260"/>
                </a:xfrm>
                <a:prstGeom prst="trapezoid">
                  <a:avLst/>
                </a:prstGeom>
                <a:solidFill>
                  <a:srgbClr val="FFFF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14" name="楕円 1713">
                  <a:extLst>
                    <a:ext uri="{FF2B5EF4-FFF2-40B4-BE49-F238E27FC236}">
                      <a16:creationId xmlns:a16="http://schemas.microsoft.com/office/drawing/2014/main" id="{9F07D3CE-6992-4F48-ABC1-C2E724DDB7AA}"/>
                    </a:ext>
                  </a:extLst>
                </p:cNvPr>
                <p:cNvSpPr/>
                <p:nvPr/>
              </p:nvSpPr>
              <p:spPr bwMode="auto">
                <a:xfrm>
                  <a:off x="5825226" y="4014065"/>
                  <a:ext cx="905518" cy="855095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15" name="フリーフォーム: 図形 1714">
                  <a:extLst>
                    <a:ext uri="{FF2B5EF4-FFF2-40B4-BE49-F238E27FC236}">
                      <a16:creationId xmlns:a16="http://schemas.microsoft.com/office/drawing/2014/main" id="{627A9A41-A014-4A02-AD99-9C29AABB2C33}"/>
                    </a:ext>
                  </a:extLst>
                </p:cNvPr>
                <p:cNvSpPr/>
                <p:nvPr/>
              </p:nvSpPr>
              <p:spPr bwMode="auto">
                <a:xfrm rot="10800000">
                  <a:off x="6037643" y="4094306"/>
                  <a:ext cx="469345" cy="158735"/>
                </a:xfrm>
                <a:custGeom>
                  <a:avLst/>
                  <a:gdLst>
                    <a:gd name="connsiteX0" fmla="*/ 656105 w 662442"/>
                    <a:gd name="connsiteY0" fmla="*/ 224041 h 224041"/>
                    <a:gd name="connsiteX1" fmla="*/ 547575 w 662442"/>
                    <a:gd name="connsiteY1" fmla="*/ 161381 h 224041"/>
                    <a:gd name="connsiteX2" fmla="*/ 451042 w 662442"/>
                    <a:gd name="connsiteY2" fmla="*/ 135515 h 224041"/>
                    <a:gd name="connsiteX3" fmla="*/ 327891 w 662442"/>
                    <a:gd name="connsiteY3" fmla="*/ 135515 h 224041"/>
                    <a:gd name="connsiteX4" fmla="*/ 310201 w 662442"/>
                    <a:gd name="connsiteY4" fmla="*/ 135515 h 224041"/>
                    <a:gd name="connsiteX5" fmla="*/ 206478 w 662442"/>
                    <a:gd name="connsiteY5" fmla="*/ 135515 h 224041"/>
                    <a:gd name="connsiteX6" fmla="*/ 117414 w 662442"/>
                    <a:gd name="connsiteY6" fmla="*/ 159379 h 224041"/>
                    <a:gd name="connsiteX7" fmla="*/ 6337 w 662442"/>
                    <a:gd name="connsiteY7" fmla="*/ 223510 h 224041"/>
                    <a:gd name="connsiteX8" fmla="*/ 0 w 662442"/>
                    <a:gd name="connsiteY8" fmla="*/ 70689 h 224041"/>
                    <a:gd name="connsiteX9" fmla="*/ 91119 w 662442"/>
                    <a:gd name="connsiteY9" fmla="*/ 128457 h 224041"/>
                    <a:gd name="connsiteX10" fmla="*/ 115503 w 662442"/>
                    <a:gd name="connsiteY10" fmla="*/ 19596 h 224041"/>
                    <a:gd name="connsiteX11" fmla="*/ 199149 w 662442"/>
                    <a:gd name="connsiteY11" fmla="*/ 110478 h 224041"/>
                    <a:gd name="connsiteX12" fmla="*/ 256969 w 662442"/>
                    <a:gd name="connsiteY12" fmla="*/ 0 h 224041"/>
                    <a:gd name="connsiteX13" fmla="*/ 319046 w 662442"/>
                    <a:gd name="connsiteY13" fmla="*/ 118615 h 224041"/>
                    <a:gd name="connsiteX14" fmla="*/ 381124 w 662442"/>
                    <a:gd name="connsiteY14" fmla="*/ 0 h 224041"/>
                    <a:gd name="connsiteX15" fmla="*/ 440599 w 662442"/>
                    <a:gd name="connsiteY15" fmla="*/ 113642 h 224041"/>
                    <a:gd name="connsiteX16" fmla="*/ 530096 w 662442"/>
                    <a:gd name="connsiteY16" fmla="*/ 16402 h 224041"/>
                    <a:gd name="connsiteX17" fmla="*/ 557305 w 662442"/>
                    <a:gd name="connsiteY17" fmla="*/ 137876 h 224041"/>
                    <a:gd name="connsiteX18" fmla="*/ 662442 w 662442"/>
                    <a:gd name="connsiteY18" fmla="*/ 71220 h 224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62442" h="224041">
                      <a:moveTo>
                        <a:pt x="656105" y="224041"/>
                      </a:moveTo>
                      <a:lnTo>
                        <a:pt x="547575" y="161381"/>
                      </a:lnTo>
                      <a:lnTo>
                        <a:pt x="451042" y="135515"/>
                      </a:lnTo>
                      <a:lnTo>
                        <a:pt x="327891" y="135515"/>
                      </a:lnTo>
                      <a:lnTo>
                        <a:pt x="310201" y="135515"/>
                      </a:lnTo>
                      <a:lnTo>
                        <a:pt x="206478" y="135515"/>
                      </a:lnTo>
                      <a:lnTo>
                        <a:pt x="117414" y="159379"/>
                      </a:lnTo>
                      <a:lnTo>
                        <a:pt x="6337" y="223510"/>
                      </a:lnTo>
                      <a:lnTo>
                        <a:pt x="0" y="70689"/>
                      </a:lnTo>
                      <a:lnTo>
                        <a:pt x="91119" y="128457"/>
                      </a:lnTo>
                      <a:lnTo>
                        <a:pt x="115503" y="19596"/>
                      </a:lnTo>
                      <a:lnTo>
                        <a:pt x="199149" y="110478"/>
                      </a:lnTo>
                      <a:lnTo>
                        <a:pt x="256969" y="0"/>
                      </a:lnTo>
                      <a:lnTo>
                        <a:pt x="319046" y="118615"/>
                      </a:lnTo>
                      <a:lnTo>
                        <a:pt x="381124" y="0"/>
                      </a:lnTo>
                      <a:lnTo>
                        <a:pt x="440599" y="113642"/>
                      </a:lnTo>
                      <a:lnTo>
                        <a:pt x="530096" y="16402"/>
                      </a:lnTo>
                      <a:lnTo>
                        <a:pt x="557305" y="137876"/>
                      </a:lnTo>
                      <a:lnTo>
                        <a:pt x="662442" y="71220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707" name="グループ化 1706">
                <a:extLst>
                  <a:ext uri="{FF2B5EF4-FFF2-40B4-BE49-F238E27FC236}">
                    <a16:creationId xmlns:a16="http://schemas.microsoft.com/office/drawing/2014/main" id="{65C47E3A-D92C-4704-A80E-BE2D7F52E68F}"/>
                  </a:ext>
                </a:extLst>
              </p:cNvPr>
              <p:cNvGrpSpPr/>
              <p:nvPr/>
            </p:nvGrpSpPr>
            <p:grpSpPr>
              <a:xfrm rot="14848655">
                <a:off x="6393901" y="3499073"/>
                <a:ext cx="626152" cy="871136"/>
                <a:chOff x="5825226" y="3654025"/>
                <a:chExt cx="905518" cy="1259805"/>
              </a:xfrm>
            </p:grpSpPr>
            <p:sp>
              <p:nvSpPr>
                <p:cNvPr id="1708" name="フリーフォーム: 図形 1707">
                  <a:extLst>
                    <a:ext uri="{FF2B5EF4-FFF2-40B4-BE49-F238E27FC236}">
                      <a16:creationId xmlns:a16="http://schemas.microsoft.com/office/drawing/2014/main" id="{B292DE63-5AD5-49C5-BB23-98AA56CBC693}"/>
                    </a:ext>
                  </a:extLst>
                </p:cNvPr>
                <p:cNvSpPr/>
                <p:nvPr/>
              </p:nvSpPr>
              <p:spPr bwMode="auto">
                <a:xfrm>
                  <a:off x="6231792" y="3654025"/>
                  <a:ext cx="264070" cy="440281"/>
                </a:xfrm>
                <a:custGeom>
                  <a:avLst/>
                  <a:gdLst>
                    <a:gd name="connsiteX0" fmla="*/ 461649 w 539047"/>
                    <a:gd name="connsiteY0" fmla="*/ 0 h 670277"/>
                    <a:gd name="connsiteX1" fmla="*/ 539047 w 539047"/>
                    <a:gd name="connsiteY1" fmla="*/ 134056 h 670277"/>
                    <a:gd name="connsiteX2" fmla="*/ 506559 w 539047"/>
                    <a:gd name="connsiteY2" fmla="*/ 178035 h 670277"/>
                    <a:gd name="connsiteX3" fmla="*/ 360040 w 539047"/>
                    <a:gd name="connsiteY3" fmla="*/ 670277 h 670277"/>
                    <a:gd name="connsiteX4" fmla="*/ 0 w 539047"/>
                    <a:gd name="connsiteY4" fmla="*/ 670277 h 670277"/>
                    <a:gd name="connsiteX5" fmla="*/ 439793 w 539047"/>
                    <a:gd name="connsiteY5" fmla="*/ 6785 h 67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39047" h="670277">
                      <a:moveTo>
                        <a:pt x="461649" y="0"/>
                      </a:moveTo>
                      <a:lnTo>
                        <a:pt x="539047" y="134056"/>
                      </a:lnTo>
                      <a:lnTo>
                        <a:pt x="506559" y="178035"/>
                      </a:lnTo>
                      <a:cubicBezTo>
                        <a:pt x="412146" y="322595"/>
                        <a:pt x="360040" y="493207"/>
                        <a:pt x="360040" y="670277"/>
                      </a:cubicBezTo>
                      <a:lnTo>
                        <a:pt x="0" y="670277"/>
                      </a:lnTo>
                      <a:cubicBezTo>
                        <a:pt x="0" y="372010"/>
                        <a:pt x="181345" y="116099"/>
                        <a:pt x="439793" y="6785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09" name="台形 1708">
                  <a:extLst>
                    <a:ext uri="{FF2B5EF4-FFF2-40B4-BE49-F238E27FC236}">
                      <a16:creationId xmlns:a16="http://schemas.microsoft.com/office/drawing/2014/main" id="{F3F8DBD3-19B7-46C7-8B61-C7C334E03A41}"/>
                    </a:ext>
                  </a:extLst>
                </p:cNvPr>
                <p:cNvSpPr/>
                <p:nvPr/>
              </p:nvSpPr>
              <p:spPr bwMode="auto">
                <a:xfrm rot="10800000">
                  <a:off x="6137302" y="4839570"/>
                  <a:ext cx="270030" cy="74260"/>
                </a:xfrm>
                <a:prstGeom prst="trapezoid">
                  <a:avLst/>
                </a:prstGeom>
                <a:solidFill>
                  <a:srgbClr val="FFFF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10" name="楕円 1709">
                  <a:extLst>
                    <a:ext uri="{FF2B5EF4-FFF2-40B4-BE49-F238E27FC236}">
                      <a16:creationId xmlns:a16="http://schemas.microsoft.com/office/drawing/2014/main" id="{7F572B98-67EB-46BA-8BF1-C24F87C634C3}"/>
                    </a:ext>
                  </a:extLst>
                </p:cNvPr>
                <p:cNvSpPr/>
                <p:nvPr/>
              </p:nvSpPr>
              <p:spPr bwMode="auto">
                <a:xfrm>
                  <a:off x="5825226" y="4014065"/>
                  <a:ext cx="905518" cy="855095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711" name="フリーフォーム: 図形 1710">
                  <a:extLst>
                    <a:ext uri="{FF2B5EF4-FFF2-40B4-BE49-F238E27FC236}">
                      <a16:creationId xmlns:a16="http://schemas.microsoft.com/office/drawing/2014/main" id="{3C6A73C9-F26D-44FD-AE2D-5C297146B2A3}"/>
                    </a:ext>
                  </a:extLst>
                </p:cNvPr>
                <p:cNvSpPr/>
                <p:nvPr/>
              </p:nvSpPr>
              <p:spPr bwMode="auto">
                <a:xfrm rot="10800000">
                  <a:off x="6037643" y="4094306"/>
                  <a:ext cx="469345" cy="158735"/>
                </a:xfrm>
                <a:custGeom>
                  <a:avLst/>
                  <a:gdLst>
                    <a:gd name="connsiteX0" fmla="*/ 656105 w 662442"/>
                    <a:gd name="connsiteY0" fmla="*/ 224041 h 224041"/>
                    <a:gd name="connsiteX1" fmla="*/ 547575 w 662442"/>
                    <a:gd name="connsiteY1" fmla="*/ 161381 h 224041"/>
                    <a:gd name="connsiteX2" fmla="*/ 451042 w 662442"/>
                    <a:gd name="connsiteY2" fmla="*/ 135515 h 224041"/>
                    <a:gd name="connsiteX3" fmla="*/ 327891 w 662442"/>
                    <a:gd name="connsiteY3" fmla="*/ 135515 h 224041"/>
                    <a:gd name="connsiteX4" fmla="*/ 310201 w 662442"/>
                    <a:gd name="connsiteY4" fmla="*/ 135515 h 224041"/>
                    <a:gd name="connsiteX5" fmla="*/ 206478 w 662442"/>
                    <a:gd name="connsiteY5" fmla="*/ 135515 h 224041"/>
                    <a:gd name="connsiteX6" fmla="*/ 117414 w 662442"/>
                    <a:gd name="connsiteY6" fmla="*/ 159379 h 224041"/>
                    <a:gd name="connsiteX7" fmla="*/ 6337 w 662442"/>
                    <a:gd name="connsiteY7" fmla="*/ 223510 h 224041"/>
                    <a:gd name="connsiteX8" fmla="*/ 0 w 662442"/>
                    <a:gd name="connsiteY8" fmla="*/ 70689 h 224041"/>
                    <a:gd name="connsiteX9" fmla="*/ 91119 w 662442"/>
                    <a:gd name="connsiteY9" fmla="*/ 128457 h 224041"/>
                    <a:gd name="connsiteX10" fmla="*/ 115503 w 662442"/>
                    <a:gd name="connsiteY10" fmla="*/ 19596 h 224041"/>
                    <a:gd name="connsiteX11" fmla="*/ 199149 w 662442"/>
                    <a:gd name="connsiteY11" fmla="*/ 110478 h 224041"/>
                    <a:gd name="connsiteX12" fmla="*/ 256969 w 662442"/>
                    <a:gd name="connsiteY12" fmla="*/ 0 h 224041"/>
                    <a:gd name="connsiteX13" fmla="*/ 319046 w 662442"/>
                    <a:gd name="connsiteY13" fmla="*/ 118615 h 224041"/>
                    <a:gd name="connsiteX14" fmla="*/ 381124 w 662442"/>
                    <a:gd name="connsiteY14" fmla="*/ 0 h 224041"/>
                    <a:gd name="connsiteX15" fmla="*/ 440599 w 662442"/>
                    <a:gd name="connsiteY15" fmla="*/ 113642 h 224041"/>
                    <a:gd name="connsiteX16" fmla="*/ 530096 w 662442"/>
                    <a:gd name="connsiteY16" fmla="*/ 16402 h 224041"/>
                    <a:gd name="connsiteX17" fmla="*/ 557305 w 662442"/>
                    <a:gd name="connsiteY17" fmla="*/ 137876 h 224041"/>
                    <a:gd name="connsiteX18" fmla="*/ 662442 w 662442"/>
                    <a:gd name="connsiteY18" fmla="*/ 71220 h 224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62442" h="224041">
                      <a:moveTo>
                        <a:pt x="656105" y="224041"/>
                      </a:moveTo>
                      <a:lnTo>
                        <a:pt x="547575" y="161381"/>
                      </a:lnTo>
                      <a:lnTo>
                        <a:pt x="451042" y="135515"/>
                      </a:lnTo>
                      <a:lnTo>
                        <a:pt x="327891" y="135515"/>
                      </a:lnTo>
                      <a:lnTo>
                        <a:pt x="310201" y="135515"/>
                      </a:lnTo>
                      <a:lnTo>
                        <a:pt x="206478" y="135515"/>
                      </a:lnTo>
                      <a:lnTo>
                        <a:pt x="117414" y="159379"/>
                      </a:lnTo>
                      <a:lnTo>
                        <a:pt x="6337" y="223510"/>
                      </a:lnTo>
                      <a:lnTo>
                        <a:pt x="0" y="70689"/>
                      </a:lnTo>
                      <a:lnTo>
                        <a:pt x="91119" y="128457"/>
                      </a:lnTo>
                      <a:lnTo>
                        <a:pt x="115503" y="19596"/>
                      </a:lnTo>
                      <a:lnTo>
                        <a:pt x="199149" y="110478"/>
                      </a:lnTo>
                      <a:lnTo>
                        <a:pt x="256969" y="0"/>
                      </a:lnTo>
                      <a:lnTo>
                        <a:pt x="319046" y="118615"/>
                      </a:lnTo>
                      <a:lnTo>
                        <a:pt x="381124" y="0"/>
                      </a:lnTo>
                      <a:lnTo>
                        <a:pt x="440599" y="113642"/>
                      </a:lnTo>
                      <a:lnTo>
                        <a:pt x="530096" y="16402"/>
                      </a:lnTo>
                      <a:lnTo>
                        <a:pt x="557305" y="137876"/>
                      </a:lnTo>
                      <a:lnTo>
                        <a:pt x="662442" y="71220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1755" name="グループ化 1754">
            <a:extLst>
              <a:ext uri="{FF2B5EF4-FFF2-40B4-BE49-F238E27FC236}">
                <a16:creationId xmlns:a16="http://schemas.microsoft.com/office/drawing/2014/main" id="{1FF704A7-77A3-47C7-8ECF-74F6CF1B879C}"/>
              </a:ext>
            </a:extLst>
          </p:cNvPr>
          <p:cNvGrpSpPr/>
          <p:nvPr/>
        </p:nvGrpSpPr>
        <p:grpSpPr>
          <a:xfrm>
            <a:off x="6434176" y="558591"/>
            <a:ext cx="1247741" cy="952460"/>
            <a:chOff x="578424" y="-6505"/>
            <a:chExt cx="2885906" cy="2202949"/>
          </a:xfrm>
        </p:grpSpPr>
        <p:grpSp>
          <p:nvGrpSpPr>
            <p:cNvPr id="1756" name="グループ化 1755">
              <a:extLst>
                <a:ext uri="{FF2B5EF4-FFF2-40B4-BE49-F238E27FC236}">
                  <a16:creationId xmlns:a16="http://schemas.microsoft.com/office/drawing/2014/main" id="{1607FECD-A3F8-4534-A6E7-F604A0C6BB66}"/>
                </a:ext>
              </a:extLst>
            </p:cNvPr>
            <p:cNvGrpSpPr/>
            <p:nvPr/>
          </p:nvGrpSpPr>
          <p:grpSpPr>
            <a:xfrm>
              <a:off x="578424" y="659745"/>
              <a:ext cx="2562286" cy="1536699"/>
              <a:chOff x="746064" y="1894185"/>
              <a:chExt cx="2562286" cy="1536699"/>
            </a:xfrm>
          </p:grpSpPr>
          <p:grpSp>
            <p:nvGrpSpPr>
              <p:cNvPr id="1805" name="グループ化 1804">
                <a:extLst>
                  <a:ext uri="{FF2B5EF4-FFF2-40B4-BE49-F238E27FC236}">
                    <a16:creationId xmlns:a16="http://schemas.microsoft.com/office/drawing/2014/main" id="{96BB7BF8-4D85-4C7D-8B92-393086C5C2F8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1808" name="フリーフォーム: 図形 1807">
                  <a:extLst>
                    <a:ext uri="{FF2B5EF4-FFF2-40B4-BE49-F238E27FC236}">
                      <a16:creationId xmlns:a16="http://schemas.microsoft.com/office/drawing/2014/main" id="{0B27DC2D-5DC3-4746-B1B1-7F980FC041EC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9" name="楕円 1808">
                  <a:extLst>
                    <a:ext uri="{FF2B5EF4-FFF2-40B4-BE49-F238E27FC236}">
                      <a16:creationId xmlns:a16="http://schemas.microsoft.com/office/drawing/2014/main" id="{57CDD128-BECC-4304-8E00-517C95830042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806" name="楕円 1805">
                <a:extLst>
                  <a:ext uri="{FF2B5EF4-FFF2-40B4-BE49-F238E27FC236}">
                    <a16:creationId xmlns:a16="http://schemas.microsoft.com/office/drawing/2014/main" id="{FFEDEA79-37D8-4573-93EB-4F07E7D1E945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07" name="フリーフォーム: 図形 1806">
                <a:extLst>
                  <a:ext uri="{FF2B5EF4-FFF2-40B4-BE49-F238E27FC236}">
                    <a16:creationId xmlns:a16="http://schemas.microsoft.com/office/drawing/2014/main" id="{2089678B-BAE6-4CE0-B496-C2A8CBD915B0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757" name="グループ化 1756">
              <a:extLst>
                <a:ext uri="{FF2B5EF4-FFF2-40B4-BE49-F238E27FC236}">
                  <a16:creationId xmlns:a16="http://schemas.microsoft.com/office/drawing/2014/main" id="{0542ABF4-9A4D-4802-9DE0-CEA5FD2B746E}"/>
                </a:ext>
              </a:extLst>
            </p:cNvPr>
            <p:cNvGrpSpPr/>
            <p:nvPr/>
          </p:nvGrpSpPr>
          <p:grpSpPr>
            <a:xfrm>
              <a:off x="1378267" y="234795"/>
              <a:ext cx="2086063" cy="1457748"/>
              <a:chOff x="1634189" y="2889192"/>
              <a:chExt cx="1631436" cy="1140053"/>
            </a:xfrm>
          </p:grpSpPr>
          <p:grpSp>
            <p:nvGrpSpPr>
              <p:cNvPr id="1790" name="グループ化 1789">
                <a:extLst>
                  <a:ext uri="{FF2B5EF4-FFF2-40B4-BE49-F238E27FC236}">
                    <a16:creationId xmlns:a16="http://schemas.microsoft.com/office/drawing/2014/main" id="{AB54F674-3CDD-4D47-BD4B-39A704FA53DE}"/>
                  </a:ext>
                </a:extLst>
              </p:cNvPr>
              <p:cNvGrpSpPr/>
              <p:nvPr/>
            </p:nvGrpSpPr>
            <p:grpSpPr>
              <a:xfrm rot="2700000">
                <a:off x="2232728" y="2747559"/>
                <a:ext cx="434357" cy="1631436"/>
                <a:chOff x="3298159" y="3338931"/>
                <a:chExt cx="434357" cy="1631436"/>
              </a:xfrm>
            </p:grpSpPr>
            <p:grpSp>
              <p:nvGrpSpPr>
                <p:cNvPr id="1796" name="グループ化 1795">
                  <a:extLst>
                    <a:ext uri="{FF2B5EF4-FFF2-40B4-BE49-F238E27FC236}">
                      <a16:creationId xmlns:a16="http://schemas.microsoft.com/office/drawing/2014/main" id="{8899E914-0AFD-4BA5-84AB-E00490A0429B}"/>
                    </a:ext>
                  </a:extLst>
                </p:cNvPr>
                <p:cNvGrpSpPr/>
                <p:nvPr/>
              </p:nvGrpSpPr>
              <p:grpSpPr>
                <a:xfrm rot="21431751">
                  <a:off x="329815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1803" name="台形 1802">
                    <a:extLst>
                      <a:ext uri="{FF2B5EF4-FFF2-40B4-BE49-F238E27FC236}">
                        <a16:creationId xmlns:a16="http://schemas.microsoft.com/office/drawing/2014/main" id="{C996DBAF-F252-48A2-8032-1D8C860C3C4E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804" name="フリーフォーム: 図形 1803">
                    <a:extLst>
                      <a:ext uri="{FF2B5EF4-FFF2-40B4-BE49-F238E27FC236}">
                        <a16:creationId xmlns:a16="http://schemas.microsoft.com/office/drawing/2014/main" id="{E91CD2E0-61B6-4AFB-A039-74510540E7FC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797" name="グループ化 1796">
                  <a:extLst>
                    <a:ext uri="{FF2B5EF4-FFF2-40B4-BE49-F238E27FC236}">
                      <a16:creationId xmlns:a16="http://schemas.microsoft.com/office/drawing/2014/main" id="{CF8DF163-43BF-4C1F-90EA-8EF78153B3BF}"/>
                    </a:ext>
                  </a:extLst>
                </p:cNvPr>
                <p:cNvGrpSpPr/>
                <p:nvPr/>
              </p:nvGrpSpPr>
              <p:grpSpPr>
                <a:xfrm rot="168249" flipH="1">
                  <a:off x="352040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1801" name="台形 1800">
                    <a:extLst>
                      <a:ext uri="{FF2B5EF4-FFF2-40B4-BE49-F238E27FC236}">
                        <a16:creationId xmlns:a16="http://schemas.microsoft.com/office/drawing/2014/main" id="{69FDE16C-070D-44B2-9C3B-85D06D6FFA0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802" name="フリーフォーム: 図形 1801">
                    <a:extLst>
                      <a:ext uri="{FF2B5EF4-FFF2-40B4-BE49-F238E27FC236}">
                        <a16:creationId xmlns:a16="http://schemas.microsoft.com/office/drawing/2014/main" id="{7D4419FD-241C-4232-B45D-3F041AE5B44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798" name="グループ化 1797">
                  <a:extLst>
                    <a:ext uri="{FF2B5EF4-FFF2-40B4-BE49-F238E27FC236}">
                      <a16:creationId xmlns:a16="http://schemas.microsoft.com/office/drawing/2014/main" id="{1460B4E5-03C1-4B95-A58D-5B5FDC5AFFCB}"/>
                    </a:ext>
                  </a:extLst>
                </p:cNvPr>
                <p:cNvGrpSpPr/>
                <p:nvPr/>
              </p:nvGrpSpPr>
              <p:grpSpPr>
                <a:xfrm>
                  <a:off x="3415326" y="3338931"/>
                  <a:ext cx="212107" cy="1631436"/>
                  <a:chOff x="4411957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1799" name="台形 1798">
                    <a:extLst>
                      <a:ext uri="{FF2B5EF4-FFF2-40B4-BE49-F238E27FC236}">
                        <a16:creationId xmlns:a16="http://schemas.microsoft.com/office/drawing/2014/main" id="{BEED4A49-E231-4229-9BFB-3D8429CC20F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7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330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800" name="フリーフォーム: 図形 1799">
                    <a:extLst>
                      <a:ext uri="{FF2B5EF4-FFF2-40B4-BE49-F238E27FC236}">
                        <a16:creationId xmlns:a16="http://schemas.microsoft.com/office/drawing/2014/main" id="{EE311F39-A2ED-4D66-B7D7-86D05CE5C53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sp>
            <p:nvSpPr>
              <p:cNvPr id="1791" name="正方形/長方形 1790">
                <a:extLst>
                  <a:ext uri="{FF2B5EF4-FFF2-40B4-BE49-F238E27FC236}">
                    <a16:creationId xmlns:a16="http://schemas.microsoft.com/office/drawing/2014/main" id="{235C99F1-3399-4BAF-BBE5-5B4075988803}"/>
                  </a:ext>
                </a:extLst>
              </p:cNvPr>
              <p:cNvSpPr/>
              <p:nvPr/>
            </p:nvSpPr>
            <p:spPr>
              <a:xfrm rot="18900000">
                <a:off x="2121880" y="3671720"/>
                <a:ext cx="81384" cy="357525"/>
              </a:xfrm>
              <a:prstGeom prst="rect">
                <a:avLst/>
              </a:prstGeom>
              <a:solidFill>
                <a:srgbClr val="7030A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92" name="フリーフォーム: 図形 1791">
                <a:extLst>
                  <a:ext uri="{FF2B5EF4-FFF2-40B4-BE49-F238E27FC236}">
                    <a16:creationId xmlns:a16="http://schemas.microsoft.com/office/drawing/2014/main" id="{92E57DFE-1818-4DD1-AA06-A45CC5A0518C}"/>
                  </a:ext>
                </a:extLst>
              </p:cNvPr>
              <p:cNvSpPr/>
              <p:nvPr/>
            </p:nvSpPr>
            <p:spPr>
              <a:xfrm rot="2465736">
                <a:off x="2752965" y="2889192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93" name="フリーフォーム: 図形 1792">
                <a:extLst>
                  <a:ext uri="{FF2B5EF4-FFF2-40B4-BE49-F238E27FC236}">
                    <a16:creationId xmlns:a16="http://schemas.microsoft.com/office/drawing/2014/main" id="{C28B6008-099B-4FCA-851C-7A0DF54F33BE}"/>
                  </a:ext>
                </a:extLst>
              </p:cNvPr>
              <p:cNvSpPr/>
              <p:nvPr/>
            </p:nvSpPr>
            <p:spPr>
              <a:xfrm rot="2465736">
                <a:off x="2894659" y="2965067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94" name="フリーフォーム: 図形 1793">
                <a:extLst>
                  <a:ext uri="{FF2B5EF4-FFF2-40B4-BE49-F238E27FC236}">
                    <a16:creationId xmlns:a16="http://schemas.microsoft.com/office/drawing/2014/main" id="{CA71914C-7C54-4114-A371-5BF3EEC695A1}"/>
                  </a:ext>
                </a:extLst>
              </p:cNvPr>
              <p:cNvSpPr/>
              <p:nvPr/>
            </p:nvSpPr>
            <p:spPr>
              <a:xfrm rot="2866775">
                <a:off x="3008959" y="3134136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95" name="正方形/長方形 1794">
                <a:extLst>
                  <a:ext uri="{FF2B5EF4-FFF2-40B4-BE49-F238E27FC236}">
                    <a16:creationId xmlns:a16="http://schemas.microsoft.com/office/drawing/2014/main" id="{0073E5D1-A4B2-466C-BBD3-D29A34EE2134}"/>
                  </a:ext>
                </a:extLst>
              </p:cNvPr>
              <p:cNvSpPr/>
              <p:nvPr/>
            </p:nvSpPr>
            <p:spPr>
              <a:xfrm rot="18603607">
                <a:off x="2102859" y="3692838"/>
                <a:ext cx="81384" cy="369208"/>
              </a:xfrm>
              <a:prstGeom prst="rect">
                <a:avLst/>
              </a:prstGeom>
              <a:solidFill>
                <a:srgbClr val="7030A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758" name="グループ化 1757">
              <a:extLst>
                <a:ext uri="{FF2B5EF4-FFF2-40B4-BE49-F238E27FC236}">
                  <a16:creationId xmlns:a16="http://schemas.microsoft.com/office/drawing/2014/main" id="{BA79E97C-C223-4E2D-8248-776CDF1DD067}"/>
                </a:ext>
              </a:extLst>
            </p:cNvPr>
            <p:cNvGrpSpPr/>
            <p:nvPr/>
          </p:nvGrpSpPr>
          <p:grpSpPr>
            <a:xfrm>
              <a:off x="590867" y="-6505"/>
              <a:ext cx="2086063" cy="1457748"/>
              <a:chOff x="1634189" y="2889192"/>
              <a:chExt cx="1631436" cy="1140053"/>
            </a:xfrm>
          </p:grpSpPr>
          <p:grpSp>
            <p:nvGrpSpPr>
              <p:cNvPr id="1775" name="グループ化 1774">
                <a:extLst>
                  <a:ext uri="{FF2B5EF4-FFF2-40B4-BE49-F238E27FC236}">
                    <a16:creationId xmlns:a16="http://schemas.microsoft.com/office/drawing/2014/main" id="{A3920F7B-147B-4BB7-AD13-DD3231384AF2}"/>
                  </a:ext>
                </a:extLst>
              </p:cNvPr>
              <p:cNvGrpSpPr/>
              <p:nvPr/>
            </p:nvGrpSpPr>
            <p:grpSpPr>
              <a:xfrm rot="2700000">
                <a:off x="2232728" y="2747559"/>
                <a:ext cx="434357" cy="1631436"/>
                <a:chOff x="3298159" y="3338931"/>
                <a:chExt cx="434357" cy="1631436"/>
              </a:xfrm>
            </p:grpSpPr>
            <p:grpSp>
              <p:nvGrpSpPr>
                <p:cNvPr id="1781" name="グループ化 1780">
                  <a:extLst>
                    <a:ext uri="{FF2B5EF4-FFF2-40B4-BE49-F238E27FC236}">
                      <a16:creationId xmlns:a16="http://schemas.microsoft.com/office/drawing/2014/main" id="{43950A5C-3A7E-4E89-8FA8-465C0CB7C131}"/>
                    </a:ext>
                  </a:extLst>
                </p:cNvPr>
                <p:cNvGrpSpPr/>
                <p:nvPr/>
              </p:nvGrpSpPr>
              <p:grpSpPr>
                <a:xfrm rot="21431751">
                  <a:off x="329815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1788" name="台形 1787">
                    <a:extLst>
                      <a:ext uri="{FF2B5EF4-FFF2-40B4-BE49-F238E27FC236}">
                        <a16:creationId xmlns:a16="http://schemas.microsoft.com/office/drawing/2014/main" id="{2154858C-D64B-4C4D-B1BE-A820BF06A47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789" name="フリーフォーム: 図形 1788">
                    <a:extLst>
                      <a:ext uri="{FF2B5EF4-FFF2-40B4-BE49-F238E27FC236}">
                        <a16:creationId xmlns:a16="http://schemas.microsoft.com/office/drawing/2014/main" id="{33A4402B-82D2-4DFB-A787-5339506E4EC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782" name="グループ化 1781">
                  <a:extLst>
                    <a:ext uri="{FF2B5EF4-FFF2-40B4-BE49-F238E27FC236}">
                      <a16:creationId xmlns:a16="http://schemas.microsoft.com/office/drawing/2014/main" id="{851C4B36-3D8D-4461-815A-664D13580068}"/>
                    </a:ext>
                  </a:extLst>
                </p:cNvPr>
                <p:cNvGrpSpPr/>
                <p:nvPr/>
              </p:nvGrpSpPr>
              <p:grpSpPr>
                <a:xfrm rot="168249" flipH="1">
                  <a:off x="352040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1786" name="台形 1785">
                    <a:extLst>
                      <a:ext uri="{FF2B5EF4-FFF2-40B4-BE49-F238E27FC236}">
                        <a16:creationId xmlns:a16="http://schemas.microsoft.com/office/drawing/2014/main" id="{CCC467B6-EE65-4114-8AAD-47159BDCA91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787" name="フリーフォーム: 図形 1786">
                    <a:extLst>
                      <a:ext uri="{FF2B5EF4-FFF2-40B4-BE49-F238E27FC236}">
                        <a16:creationId xmlns:a16="http://schemas.microsoft.com/office/drawing/2014/main" id="{257A1F68-DC0D-4272-887D-31D4AE646E67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783" name="グループ化 1782">
                  <a:extLst>
                    <a:ext uri="{FF2B5EF4-FFF2-40B4-BE49-F238E27FC236}">
                      <a16:creationId xmlns:a16="http://schemas.microsoft.com/office/drawing/2014/main" id="{73E3F209-25CF-451D-B052-A629E0C0B9F6}"/>
                    </a:ext>
                  </a:extLst>
                </p:cNvPr>
                <p:cNvGrpSpPr/>
                <p:nvPr/>
              </p:nvGrpSpPr>
              <p:grpSpPr>
                <a:xfrm>
                  <a:off x="3415326" y="3338931"/>
                  <a:ext cx="212107" cy="1631436"/>
                  <a:chOff x="4411957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1784" name="台形 1783">
                    <a:extLst>
                      <a:ext uri="{FF2B5EF4-FFF2-40B4-BE49-F238E27FC236}">
                        <a16:creationId xmlns:a16="http://schemas.microsoft.com/office/drawing/2014/main" id="{55CFF1EC-910D-42D5-9995-9929484D7A1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7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330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785" name="フリーフォーム: 図形 1784">
                    <a:extLst>
                      <a:ext uri="{FF2B5EF4-FFF2-40B4-BE49-F238E27FC236}">
                        <a16:creationId xmlns:a16="http://schemas.microsoft.com/office/drawing/2014/main" id="{830061C4-E929-4566-AC93-03B717685702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sp>
            <p:nvSpPr>
              <p:cNvPr id="1776" name="正方形/長方形 1775">
                <a:extLst>
                  <a:ext uri="{FF2B5EF4-FFF2-40B4-BE49-F238E27FC236}">
                    <a16:creationId xmlns:a16="http://schemas.microsoft.com/office/drawing/2014/main" id="{6712492D-BF99-47AE-9E10-2513F618C5E0}"/>
                  </a:ext>
                </a:extLst>
              </p:cNvPr>
              <p:cNvSpPr/>
              <p:nvPr/>
            </p:nvSpPr>
            <p:spPr>
              <a:xfrm rot="18900000">
                <a:off x="2121880" y="3671720"/>
                <a:ext cx="81384" cy="357525"/>
              </a:xfrm>
              <a:prstGeom prst="rect">
                <a:avLst/>
              </a:prstGeom>
              <a:solidFill>
                <a:srgbClr val="7030A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7" name="フリーフォーム: 図形 1776">
                <a:extLst>
                  <a:ext uri="{FF2B5EF4-FFF2-40B4-BE49-F238E27FC236}">
                    <a16:creationId xmlns:a16="http://schemas.microsoft.com/office/drawing/2014/main" id="{E1028694-E1C4-42BF-A9B4-77A0B63ABDAB}"/>
                  </a:ext>
                </a:extLst>
              </p:cNvPr>
              <p:cNvSpPr/>
              <p:nvPr/>
            </p:nvSpPr>
            <p:spPr>
              <a:xfrm rot="2465736">
                <a:off x="2752965" y="2889192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8" name="フリーフォーム: 図形 1777">
                <a:extLst>
                  <a:ext uri="{FF2B5EF4-FFF2-40B4-BE49-F238E27FC236}">
                    <a16:creationId xmlns:a16="http://schemas.microsoft.com/office/drawing/2014/main" id="{64210A32-65FD-4346-AF09-5D71A113DA43}"/>
                  </a:ext>
                </a:extLst>
              </p:cNvPr>
              <p:cNvSpPr/>
              <p:nvPr/>
            </p:nvSpPr>
            <p:spPr>
              <a:xfrm rot="2465736">
                <a:off x="2894659" y="2965067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9" name="フリーフォーム: 図形 1778">
                <a:extLst>
                  <a:ext uri="{FF2B5EF4-FFF2-40B4-BE49-F238E27FC236}">
                    <a16:creationId xmlns:a16="http://schemas.microsoft.com/office/drawing/2014/main" id="{C4038CAC-0D1D-4652-B24B-0C2C77376D8F}"/>
                  </a:ext>
                </a:extLst>
              </p:cNvPr>
              <p:cNvSpPr/>
              <p:nvPr/>
            </p:nvSpPr>
            <p:spPr>
              <a:xfrm rot="2866775">
                <a:off x="3008959" y="3134136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80" name="正方形/長方形 1779">
                <a:extLst>
                  <a:ext uri="{FF2B5EF4-FFF2-40B4-BE49-F238E27FC236}">
                    <a16:creationId xmlns:a16="http://schemas.microsoft.com/office/drawing/2014/main" id="{453B914A-631E-46C9-9071-BD91FF5973C4}"/>
                  </a:ext>
                </a:extLst>
              </p:cNvPr>
              <p:cNvSpPr/>
              <p:nvPr/>
            </p:nvSpPr>
            <p:spPr>
              <a:xfrm rot="18603607">
                <a:off x="2102859" y="3692838"/>
                <a:ext cx="81384" cy="369208"/>
              </a:xfrm>
              <a:prstGeom prst="rect">
                <a:avLst/>
              </a:prstGeom>
              <a:solidFill>
                <a:srgbClr val="7030A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759" name="グループ化 1758">
              <a:extLst>
                <a:ext uri="{FF2B5EF4-FFF2-40B4-BE49-F238E27FC236}">
                  <a16:creationId xmlns:a16="http://schemas.microsoft.com/office/drawing/2014/main" id="{885D25B7-1168-4FCD-900D-C41DBF61F94D}"/>
                </a:ext>
              </a:extLst>
            </p:cNvPr>
            <p:cNvGrpSpPr/>
            <p:nvPr/>
          </p:nvGrpSpPr>
          <p:grpSpPr>
            <a:xfrm>
              <a:off x="939886" y="190950"/>
              <a:ext cx="2086063" cy="1457748"/>
              <a:chOff x="1634189" y="2889192"/>
              <a:chExt cx="1631436" cy="1140053"/>
            </a:xfrm>
          </p:grpSpPr>
          <p:grpSp>
            <p:nvGrpSpPr>
              <p:cNvPr id="1760" name="グループ化 1759">
                <a:extLst>
                  <a:ext uri="{FF2B5EF4-FFF2-40B4-BE49-F238E27FC236}">
                    <a16:creationId xmlns:a16="http://schemas.microsoft.com/office/drawing/2014/main" id="{D40BB992-5DFD-4F22-A8A6-F672722E2319}"/>
                  </a:ext>
                </a:extLst>
              </p:cNvPr>
              <p:cNvGrpSpPr/>
              <p:nvPr/>
            </p:nvGrpSpPr>
            <p:grpSpPr>
              <a:xfrm rot="2700000">
                <a:off x="2232728" y="2747559"/>
                <a:ext cx="434357" cy="1631436"/>
                <a:chOff x="3298159" y="3338931"/>
                <a:chExt cx="434357" cy="1631436"/>
              </a:xfrm>
            </p:grpSpPr>
            <p:grpSp>
              <p:nvGrpSpPr>
                <p:cNvPr id="1766" name="グループ化 1765">
                  <a:extLst>
                    <a:ext uri="{FF2B5EF4-FFF2-40B4-BE49-F238E27FC236}">
                      <a16:creationId xmlns:a16="http://schemas.microsoft.com/office/drawing/2014/main" id="{7C29B213-527D-4796-B890-9F010E34E7F0}"/>
                    </a:ext>
                  </a:extLst>
                </p:cNvPr>
                <p:cNvGrpSpPr/>
                <p:nvPr/>
              </p:nvGrpSpPr>
              <p:grpSpPr>
                <a:xfrm rot="21431751">
                  <a:off x="329815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1773" name="台形 1772">
                    <a:extLst>
                      <a:ext uri="{FF2B5EF4-FFF2-40B4-BE49-F238E27FC236}">
                        <a16:creationId xmlns:a16="http://schemas.microsoft.com/office/drawing/2014/main" id="{1EBC592A-7BCF-4155-9551-5167FF8EB15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774" name="フリーフォーム: 図形 1773">
                    <a:extLst>
                      <a:ext uri="{FF2B5EF4-FFF2-40B4-BE49-F238E27FC236}">
                        <a16:creationId xmlns:a16="http://schemas.microsoft.com/office/drawing/2014/main" id="{B04191D1-B244-4942-AA52-255F6B70CB16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767" name="グループ化 1766">
                  <a:extLst>
                    <a:ext uri="{FF2B5EF4-FFF2-40B4-BE49-F238E27FC236}">
                      <a16:creationId xmlns:a16="http://schemas.microsoft.com/office/drawing/2014/main" id="{E1B8CCED-D2C4-446F-AF32-3E379230CF76}"/>
                    </a:ext>
                  </a:extLst>
                </p:cNvPr>
                <p:cNvGrpSpPr/>
                <p:nvPr/>
              </p:nvGrpSpPr>
              <p:grpSpPr>
                <a:xfrm rot="168249" flipH="1">
                  <a:off x="352040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1771" name="台形 1770">
                    <a:extLst>
                      <a:ext uri="{FF2B5EF4-FFF2-40B4-BE49-F238E27FC236}">
                        <a16:creationId xmlns:a16="http://schemas.microsoft.com/office/drawing/2014/main" id="{7789BB36-8441-4CA6-84AA-CE45A96705CE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772" name="フリーフォーム: 図形 1771">
                    <a:extLst>
                      <a:ext uri="{FF2B5EF4-FFF2-40B4-BE49-F238E27FC236}">
                        <a16:creationId xmlns:a16="http://schemas.microsoft.com/office/drawing/2014/main" id="{7D15F431-AEF4-4B47-88D4-60EB2B836576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768" name="グループ化 1767">
                  <a:extLst>
                    <a:ext uri="{FF2B5EF4-FFF2-40B4-BE49-F238E27FC236}">
                      <a16:creationId xmlns:a16="http://schemas.microsoft.com/office/drawing/2014/main" id="{EDF1BD5F-E0B3-47FB-AA85-C5D37A7EA49A}"/>
                    </a:ext>
                  </a:extLst>
                </p:cNvPr>
                <p:cNvGrpSpPr/>
                <p:nvPr/>
              </p:nvGrpSpPr>
              <p:grpSpPr>
                <a:xfrm>
                  <a:off x="3415326" y="3338931"/>
                  <a:ext cx="212107" cy="1631436"/>
                  <a:chOff x="4411957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1769" name="台形 1768">
                    <a:extLst>
                      <a:ext uri="{FF2B5EF4-FFF2-40B4-BE49-F238E27FC236}">
                        <a16:creationId xmlns:a16="http://schemas.microsoft.com/office/drawing/2014/main" id="{4281CFE0-3E7C-4747-8234-84DE69DB379D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7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330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770" name="フリーフォーム: 図形 1769">
                    <a:extLst>
                      <a:ext uri="{FF2B5EF4-FFF2-40B4-BE49-F238E27FC236}">
                        <a16:creationId xmlns:a16="http://schemas.microsoft.com/office/drawing/2014/main" id="{C74E166F-A251-4723-B5DA-ABD0DA4941B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sp>
            <p:nvSpPr>
              <p:cNvPr id="1761" name="正方形/長方形 1760">
                <a:extLst>
                  <a:ext uri="{FF2B5EF4-FFF2-40B4-BE49-F238E27FC236}">
                    <a16:creationId xmlns:a16="http://schemas.microsoft.com/office/drawing/2014/main" id="{55A1B8B2-08D2-4C92-BC64-B3D31818F64D}"/>
                  </a:ext>
                </a:extLst>
              </p:cNvPr>
              <p:cNvSpPr/>
              <p:nvPr/>
            </p:nvSpPr>
            <p:spPr>
              <a:xfrm rot="18900000">
                <a:off x="2121880" y="3671720"/>
                <a:ext cx="81384" cy="357525"/>
              </a:xfrm>
              <a:prstGeom prst="rect">
                <a:avLst/>
              </a:prstGeom>
              <a:solidFill>
                <a:srgbClr val="7030A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62" name="フリーフォーム: 図形 1761">
                <a:extLst>
                  <a:ext uri="{FF2B5EF4-FFF2-40B4-BE49-F238E27FC236}">
                    <a16:creationId xmlns:a16="http://schemas.microsoft.com/office/drawing/2014/main" id="{08CC0A71-F036-40AE-B5C7-BA0BCD687732}"/>
                  </a:ext>
                </a:extLst>
              </p:cNvPr>
              <p:cNvSpPr/>
              <p:nvPr/>
            </p:nvSpPr>
            <p:spPr>
              <a:xfrm rot="2465736">
                <a:off x="2752965" y="2889192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63" name="フリーフォーム: 図形 1762">
                <a:extLst>
                  <a:ext uri="{FF2B5EF4-FFF2-40B4-BE49-F238E27FC236}">
                    <a16:creationId xmlns:a16="http://schemas.microsoft.com/office/drawing/2014/main" id="{0A9C7FC3-A0CF-45D0-BB30-A0A935D71504}"/>
                  </a:ext>
                </a:extLst>
              </p:cNvPr>
              <p:cNvSpPr/>
              <p:nvPr/>
            </p:nvSpPr>
            <p:spPr>
              <a:xfrm rot="2465736">
                <a:off x="2894659" y="2965067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64" name="フリーフォーム: 図形 1763">
                <a:extLst>
                  <a:ext uri="{FF2B5EF4-FFF2-40B4-BE49-F238E27FC236}">
                    <a16:creationId xmlns:a16="http://schemas.microsoft.com/office/drawing/2014/main" id="{4870ECB5-1846-40BB-A210-189AA6DF3686}"/>
                  </a:ext>
                </a:extLst>
              </p:cNvPr>
              <p:cNvSpPr/>
              <p:nvPr/>
            </p:nvSpPr>
            <p:spPr>
              <a:xfrm rot="2866775">
                <a:off x="3008959" y="3134136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65" name="正方形/長方形 1764">
                <a:extLst>
                  <a:ext uri="{FF2B5EF4-FFF2-40B4-BE49-F238E27FC236}">
                    <a16:creationId xmlns:a16="http://schemas.microsoft.com/office/drawing/2014/main" id="{48B0BF82-D95D-44B9-9133-6526AE96703A}"/>
                  </a:ext>
                </a:extLst>
              </p:cNvPr>
              <p:cNvSpPr/>
              <p:nvPr/>
            </p:nvSpPr>
            <p:spPr>
              <a:xfrm rot="18603607">
                <a:off x="2102859" y="3692838"/>
                <a:ext cx="81384" cy="369208"/>
              </a:xfrm>
              <a:prstGeom prst="rect">
                <a:avLst/>
              </a:prstGeom>
              <a:solidFill>
                <a:srgbClr val="7030A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1810" name="テキスト ボックス 1809">
            <a:extLst>
              <a:ext uri="{FF2B5EF4-FFF2-40B4-BE49-F238E27FC236}">
                <a16:creationId xmlns:a16="http://schemas.microsoft.com/office/drawing/2014/main" id="{9D1E8395-153F-43AF-B55B-EF1C685E8537}"/>
              </a:ext>
            </a:extLst>
          </p:cNvPr>
          <p:cNvSpPr txBox="1"/>
          <p:nvPr/>
        </p:nvSpPr>
        <p:spPr>
          <a:xfrm>
            <a:off x="8957828" y="4295279"/>
            <a:ext cx="5950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カブ</a:t>
            </a:r>
          </a:p>
        </p:txBody>
      </p:sp>
      <p:sp>
        <p:nvSpPr>
          <p:cNvPr id="1811" name="テキスト ボックス 1810">
            <a:extLst>
              <a:ext uri="{FF2B5EF4-FFF2-40B4-BE49-F238E27FC236}">
                <a16:creationId xmlns:a16="http://schemas.microsoft.com/office/drawing/2014/main" id="{E33A4A50-64DA-441A-8297-532FB33E706C}"/>
              </a:ext>
            </a:extLst>
          </p:cNvPr>
          <p:cNvSpPr txBox="1"/>
          <p:nvPr/>
        </p:nvSpPr>
        <p:spPr>
          <a:xfrm>
            <a:off x="8424931" y="1874809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小松菜</a:t>
            </a:r>
          </a:p>
        </p:txBody>
      </p:sp>
      <p:sp>
        <p:nvSpPr>
          <p:cNvPr id="1812" name="テキスト ボックス 1811">
            <a:extLst>
              <a:ext uri="{FF2B5EF4-FFF2-40B4-BE49-F238E27FC236}">
                <a16:creationId xmlns:a16="http://schemas.microsoft.com/office/drawing/2014/main" id="{3E26DB2F-E98A-468B-AFA1-2DD16D5A0EE2}"/>
              </a:ext>
            </a:extLst>
          </p:cNvPr>
          <p:cNvSpPr txBox="1"/>
          <p:nvPr/>
        </p:nvSpPr>
        <p:spPr>
          <a:xfrm>
            <a:off x="6493539" y="1525185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深谷ネギ</a:t>
            </a:r>
          </a:p>
        </p:txBody>
      </p:sp>
      <p:sp>
        <p:nvSpPr>
          <p:cNvPr id="1813" name="テキスト ボックス 1812">
            <a:extLst>
              <a:ext uri="{FF2B5EF4-FFF2-40B4-BE49-F238E27FC236}">
                <a16:creationId xmlns:a16="http://schemas.microsoft.com/office/drawing/2014/main" id="{1564BEB1-0C97-416B-A095-B6B0DF03F629}"/>
              </a:ext>
            </a:extLst>
          </p:cNvPr>
          <p:cNvSpPr txBox="1"/>
          <p:nvPr/>
        </p:nvSpPr>
        <p:spPr>
          <a:xfrm>
            <a:off x="4930203" y="1686550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ブロッコリー</a:t>
            </a:r>
          </a:p>
        </p:txBody>
      </p:sp>
      <p:grpSp>
        <p:nvGrpSpPr>
          <p:cNvPr id="1815" name="グループ化 1814">
            <a:extLst>
              <a:ext uri="{FF2B5EF4-FFF2-40B4-BE49-F238E27FC236}">
                <a16:creationId xmlns:a16="http://schemas.microsoft.com/office/drawing/2014/main" id="{9C3B48D4-377F-4745-909C-4D128D25DD77}"/>
              </a:ext>
            </a:extLst>
          </p:cNvPr>
          <p:cNvGrpSpPr/>
          <p:nvPr/>
        </p:nvGrpSpPr>
        <p:grpSpPr>
          <a:xfrm>
            <a:off x="2326884" y="4917159"/>
            <a:ext cx="1236433" cy="1368672"/>
            <a:chOff x="1437449" y="3278818"/>
            <a:chExt cx="2169423" cy="2401447"/>
          </a:xfrm>
        </p:grpSpPr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1FCC2818-811E-4FEA-B9AA-151446FD829B}"/>
                </a:ext>
              </a:extLst>
            </p:cNvPr>
            <p:cNvGrpSpPr/>
            <p:nvPr/>
          </p:nvGrpSpPr>
          <p:grpSpPr>
            <a:xfrm>
              <a:off x="1437449" y="3278818"/>
              <a:ext cx="1686344" cy="1633696"/>
              <a:chOff x="1437449" y="3278818"/>
              <a:chExt cx="1686344" cy="1633696"/>
            </a:xfrm>
          </p:grpSpPr>
          <p:grpSp>
            <p:nvGrpSpPr>
              <p:cNvPr id="1823" name="グループ化 1822">
                <a:extLst>
                  <a:ext uri="{FF2B5EF4-FFF2-40B4-BE49-F238E27FC236}">
                    <a16:creationId xmlns:a16="http://schemas.microsoft.com/office/drawing/2014/main" id="{482D16C0-1594-4880-A8CD-33BA2B77E0E8}"/>
                  </a:ext>
                </a:extLst>
              </p:cNvPr>
              <p:cNvGrpSpPr/>
              <p:nvPr/>
            </p:nvGrpSpPr>
            <p:grpSpPr>
              <a:xfrm>
                <a:off x="1513048" y="3278818"/>
                <a:ext cx="1610745" cy="1360131"/>
                <a:chOff x="2521743" y="3589612"/>
                <a:chExt cx="2273235" cy="1919544"/>
              </a:xfrm>
            </p:grpSpPr>
            <p:sp>
              <p:nvSpPr>
                <p:cNvPr id="1826" name="フリーフォーム: 図形 1825">
                  <a:extLst>
                    <a:ext uri="{FF2B5EF4-FFF2-40B4-BE49-F238E27FC236}">
                      <a16:creationId xmlns:a16="http://schemas.microsoft.com/office/drawing/2014/main" id="{B9467C52-3F3C-4D57-81ED-9963432D0076}"/>
                    </a:ext>
                  </a:extLst>
                </p:cNvPr>
                <p:cNvSpPr/>
                <p:nvPr/>
              </p:nvSpPr>
              <p:spPr>
                <a:xfrm>
                  <a:off x="2521743" y="3589612"/>
                  <a:ext cx="2273235" cy="1919544"/>
                </a:xfrm>
                <a:custGeom>
                  <a:avLst/>
                  <a:gdLst>
                    <a:gd name="connsiteX0" fmla="*/ 1220872 w 2273235"/>
                    <a:gd name="connsiteY0" fmla="*/ 686 h 1919543"/>
                    <a:gd name="connsiteX1" fmla="*/ 1274178 w 2273235"/>
                    <a:gd name="connsiteY1" fmla="*/ 12149 h 1919543"/>
                    <a:gd name="connsiteX2" fmla="*/ 2202354 w 2273235"/>
                    <a:gd name="connsiteY2" fmla="*/ 354879 h 1919543"/>
                    <a:gd name="connsiteX3" fmla="*/ 2268341 w 2273235"/>
                    <a:gd name="connsiteY3" fmla="*/ 409880 h 1919543"/>
                    <a:gd name="connsiteX4" fmla="*/ 2269952 w 2273235"/>
                    <a:gd name="connsiteY4" fmla="*/ 424661 h 1919543"/>
                    <a:gd name="connsiteX5" fmla="*/ 2273235 w 2273235"/>
                    <a:gd name="connsiteY5" fmla="*/ 440922 h 1919543"/>
                    <a:gd name="connsiteX6" fmla="*/ 2273235 w 2273235"/>
                    <a:gd name="connsiteY6" fmla="*/ 666449 h 1919543"/>
                    <a:gd name="connsiteX7" fmla="*/ 2271149 w 2273235"/>
                    <a:gd name="connsiteY7" fmla="*/ 676784 h 1919543"/>
                    <a:gd name="connsiteX8" fmla="*/ 2272117 w 2273235"/>
                    <a:gd name="connsiteY8" fmla="*/ 685668 h 1919543"/>
                    <a:gd name="connsiteX9" fmla="*/ 2254192 w 2273235"/>
                    <a:gd name="connsiteY9" fmla="*/ 719761 h 1919543"/>
                    <a:gd name="connsiteX10" fmla="*/ 1184378 w 2273235"/>
                    <a:gd name="connsiteY10" fmla="*/ 1904848 h 1919543"/>
                    <a:gd name="connsiteX11" fmla="*/ 1121630 w 2273235"/>
                    <a:gd name="connsiteY11" fmla="*/ 1915601 h 1919543"/>
                    <a:gd name="connsiteX12" fmla="*/ 27711 w 2273235"/>
                    <a:gd name="connsiteY12" fmla="*/ 1511673 h 1919543"/>
                    <a:gd name="connsiteX13" fmla="*/ 6308 w 2273235"/>
                    <a:gd name="connsiteY13" fmla="*/ 1493833 h 1919543"/>
                    <a:gd name="connsiteX14" fmla="*/ 8177 w 2273235"/>
                    <a:gd name="connsiteY14" fmla="*/ 1484756 h 1919543"/>
                    <a:gd name="connsiteX15" fmla="*/ 0 w 2273235"/>
                    <a:gd name="connsiteY15" fmla="*/ 1465014 h 1919543"/>
                    <a:gd name="connsiteX16" fmla="*/ 0 w 2273235"/>
                    <a:gd name="connsiteY16" fmla="*/ 1261923 h 1919543"/>
                    <a:gd name="connsiteX17" fmla="*/ 8761 w 2273235"/>
                    <a:gd name="connsiteY17" fmla="*/ 1240773 h 1919543"/>
                    <a:gd name="connsiteX18" fmla="*/ 10897 w 2273235"/>
                    <a:gd name="connsiteY18" fmla="*/ 1230394 h 1919543"/>
                    <a:gd name="connsiteX19" fmla="*/ 1080713 w 2273235"/>
                    <a:gd name="connsiteY19" fmla="*/ 45305 h 1919543"/>
                    <a:gd name="connsiteX20" fmla="*/ 1220872 w 2273235"/>
                    <a:gd name="connsiteY20" fmla="*/ 686 h 1919543"/>
                    <a:gd name="connsiteX0" fmla="*/ 1220872 w 2273235"/>
                    <a:gd name="connsiteY0" fmla="*/ 686 h 1919543"/>
                    <a:gd name="connsiteX1" fmla="*/ 1274178 w 2273235"/>
                    <a:gd name="connsiteY1" fmla="*/ 12149 h 1919543"/>
                    <a:gd name="connsiteX2" fmla="*/ 2202354 w 2273235"/>
                    <a:gd name="connsiteY2" fmla="*/ 354879 h 1919543"/>
                    <a:gd name="connsiteX3" fmla="*/ 2268341 w 2273235"/>
                    <a:gd name="connsiteY3" fmla="*/ 409880 h 1919543"/>
                    <a:gd name="connsiteX4" fmla="*/ 2269952 w 2273235"/>
                    <a:gd name="connsiteY4" fmla="*/ 424661 h 1919543"/>
                    <a:gd name="connsiteX5" fmla="*/ 2273235 w 2273235"/>
                    <a:gd name="connsiteY5" fmla="*/ 440922 h 1919543"/>
                    <a:gd name="connsiteX6" fmla="*/ 2273235 w 2273235"/>
                    <a:gd name="connsiteY6" fmla="*/ 666449 h 1919543"/>
                    <a:gd name="connsiteX7" fmla="*/ 2271149 w 2273235"/>
                    <a:gd name="connsiteY7" fmla="*/ 676784 h 1919543"/>
                    <a:gd name="connsiteX8" fmla="*/ 2272117 w 2273235"/>
                    <a:gd name="connsiteY8" fmla="*/ 685668 h 1919543"/>
                    <a:gd name="connsiteX9" fmla="*/ 2254192 w 2273235"/>
                    <a:gd name="connsiteY9" fmla="*/ 719761 h 1919543"/>
                    <a:gd name="connsiteX10" fmla="*/ 1184378 w 2273235"/>
                    <a:gd name="connsiteY10" fmla="*/ 1904848 h 1919543"/>
                    <a:gd name="connsiteX11" fmla="*/ 1121630 w 2273235"/>
                    <a:gd name="connsiteY11" fmla="*/ 1915601 h 1919543"/>
                    <a:gd name="connsiteX12" fmla="*/ 27711 w 2273235"/>
                    <a:gd name="connsiteY12" fmla="*/ 1511673 h 1919543"/>
                    <a:gd name="connsiteX13" fmla="*/ 6308 w 2273235"/>
                    <a:gd name="connsiteY13" fmla="*/ 1493833 h 1919543"/>
                    <a:gd name="connsiteX14" fmla="*/ 0 w 2273235"/>
                    <a:gd name="connsiteY14" fmla="*/ 1465014 h 1919543"/>
                    <a:gd name="connsiteX15" fmla="*/ 0 w 2273235"/>
                    <a:gd name="connsiteY15" fmla="*/ 1261923 h 1919543"/>
                    <a:gd name="connsiteX16" fmla="*/ 8761 w 2273235"/>
                    <a:gd name="connsiteY16" fmla="*/ 1240773 h 1919543"/>
                    <a:gd name="connsiteX17" fmla="*/ 10897 w 2273235"/>
                    <a:gd name="connsiteY17" fmla="*/ 1230394 h 1919543"/>
                    <a:gd name="connsiteX18" fmla="*/ 1080713 w 2273235"/>
                    <a:gd name="connsiteY18" fmla="*/ 45305 h 1919543"/>
                    <a:gd name="connsiteX19" fmla="*/ 1220872 w 2273235"/>
                    <a:gd name="connsiteY19" fmla="*/ 686 h 1919543"/>
                    <a:gd name="connsiteX0" fmla="*/ 1220872 w 2273235"/>
                    <a:gd name="connsiteY0" fmla="*/ 686 h 1919543"/>
                    <a:gd name="connsiteX1" fmla="*/ 1274178 w 2273235"/>
                    <a:gd name="connsiteY1" fmla="*/ 12149 h 1919543"/>
                    <a:gd name="connsiteX2" fmla="*/ 2202354 w 2273235"/>
                    <a:gd name="connsiteY2" fmla="*/ 354879 h 1919543"/>
                    <a:gd name="connsiteX3" fmla="*/ 2268341 w 2273235"/>
                    <a:gd name="connsiteY3" fmla="*/ 409880 h 1919543"/>
                    <a:gd name="connsiteX4" fmla="*/ 2269952 w 2273235"/>
                    <a:gd name="connsiteY4" fmla="*/ 424661 h 1919543"/>
                    <a:gd name="connsiteX5" fmla="*/ 2273235 w 2273235"/>
                    <a:gd name="connsiteY5" fmla="*/ 440922 h 1919543"/>
                    <a:gd name="connsiteX6" fmla="*/ 2273235 w 2273235"/>
                    <a:gd name="connsiteY6" fmla="*/ 666449 h 1919543"/>
                    <a:gd name="connsiteX7" fmla="*/ 2271149 w 2273235"/>
                    <a:gd name="connsiteY7" fmla="*/ 676784 h 1919543"/>
                    <a:gd name="connsiteX8" fmla="*/ 2272117 w 2273235"/>
                    <a:gd name="connsiteY8" fmla="*/ 685668 h 1919543"/>
                    <a:gd name="connsiteX9" fmla="*/ 2254192 w 2273235"/>
                    <a:gd name="connsiteY9" fmla="*/ 719761 h 1919543"/>
                    <a:gd name="connsiteX10" fmla="*/ 1184378 w 2273235"/>
                    <a:gd name="connsiteY10" fmla="*/ 1904848 h 1919543"/>
                    <a:gd name="connsiteX11" fmla="*/ 1121630 w 2273235"/>
                    <a:gd name="connsiteY11" fmla="*/ 1915601 h 1919543"/>
                    <a:gd name="connsiteX12" fmla="*/ 27711 w 2273235"/>
                    <a:gd name="connsiteY12" fmla="*/ 1511673 h 1919543"/>
                    <a:gd name="connsiteX13" fmla="*/ 6308 w 2273235"/>
                    <a:gd name="connsiteY13" fmla="*/ 1493833 h 1919543"/>
                    <a:gd name="connsiteX14" fmla="*/ 0 w 2273235"/>
                    <a:gd name="connsiteY14" fmla="*/ 1465014 h 1919543"/>
                    <a:gd name="connsiteX15" fmla="*/ 0 w 2273235"/>
                    <a:gd name="connsiteY15" fmla="*/ 1261923 h 1919543"/>
                    <a:gd name="connsiteX16" fmla="*/ 10897 w 2273235"/>
                    <a:gd name="connsiteY16" fmla="*/ 1230394 h 1919543"/>
                    <a:gd name="connsiteX17" fmla="*/ 1080713 w 2273235"/>
                    <a:gd name="connsiteY17" fmla="*/ 45305 h 1919543"/>
                    <a:gd name="connsiteX18" fmla="*/ 1220872 w 2273235"/>
                    <a:gd name="connsiteY18" fmla="*/ 686 h 1919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273235" h="1919543">
                      <a:moveTo>
                        <a:pt x="1220872" y="686"/>
                      </a:moveTo>
                      <a:cubicBezTo>
                        <a:pt x="1239129" y="2135"/>
                        <a:pt x="1257244" y="5897"/>
                        <a:pt x="1274178" y="12149"/>
                      </a:cubicBezTo>
                      <a:lnTo>
                        <a:pt x="2202354" y="354879"/>
                      </a:lnTo>
                      <a:cubicBezTo>
                        <a:pt x="2236223" y="367386"/>
                        <a:pt x="2258960" y="387489"/>
                        <a:pt x="2268341" y="409880"/>
                      </a:cubicBezTo>
                      <a:lnTo>
                        <a:pt x="2269952" y="424661"/>
                      </a:lnTo>
                      <a:lnTo>
                        <a:pt x="2273235" y="440922"/>
                      </a:lnTo>
                      <a:lnTo>
                        <a:pt x="2273235" y="666449"/>
                      </a:lnTo>
                      <a:lnTo>
                        <a:pt x="2271149" y="676784"/>
                      </a:lnTo>
                      <a:cubicBezTo>
                        <a:pt x="2271472" y="679745"/>
                        <a:pt x="2271794" y="682707"/>
                        <a:pt x="2272117" y="685668"/>
                      </a:cubicBezTo>
                      <a:cubicBezTo>
                        <a:pt x="2269851" y="697345"/>
                        <a:pt x="2263969" y="708930"/>
                        <a:pt x="2254192" y="719761"/>
                      </a:cubicBezTo>
                      <a:lnTo>
                        <a:pt x="1184378" y="1904848"/>
                      </a:lnTo>
                      <a:cubicBezTo>
                        <a:pt x="1171693" y="1918902"/>
                        <a:pt x="1143601" y="1923715"/>
                        <a:pt x="1121630" y="1915601"/>
                      </a:cubicBezTo>
                      <a:lnTo>
                        <a:pt x="27711" y="1511673"/>
                      </a:lnTo>
                      <a:cubicBezTo>
                        <a:pt x="16725" y="1507616"/>
                        <a:pt x="9351" y="1501096"/>
                        <a:pt x="6308" y="1493833"/>
                      </a:cubicBezTo>
                      <a:lnTo>
                        <a:pt x="0" y="1465014"/>
                      </a:lnTo>
                      <a:lnTo>
                        <a:pt x="0" y="1261923"/>
                      </a:lnTo>
                      <a:lnTo>
                        <a:pt x="10897" y="1230394"/>
                      </a:lnTo>
                      <a:lnTo>
                        <a:pt x="1080713" y="45305"/>
                      </a:lnTo>
                      <a:cubicBezTo>
                        <a:pt x="1110044" y="12812"/>
                        <a:pt x="1166099" y="-3661"/>
                        <a:pt x="1220872" y="68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7" name="フリーフォーム: 図形 1826">
                  <a:extLst>
                    <a:ext uri="{FF2B5EF4-FFF2-40B4-BE49-F238E27FC236}">
                      <a16:creationId xmlns:a16="http://schemas.microsoft.com/office/drawing/2014/main" id="{3CA2C49C-BB5B-4EF1-97C1-7626DA4B673A}"/>
                    </a:ext>
                  </a:extLst>
                </p:cNvPr>
                <p:cNvSpPr/>
                <p:nvPr/>
              </p:nvSpPr>
              <p:spPr>
                <a:xfrm>
                  <a:off x="2593254" y="3615727"/>
                  <a:ext cx="2162896" cy="1600297"/>
                </a:xfrm>
                <a:custGeom>
                  <a:avLst/>
                  <a:gdLst>
                    <a:gd name="connsiteX0" fmla="*/ 504375 w 940809"/>
                    <a:gd name="connsiteY0" fmla="*/ 445 h 1088388"/>
                    <a:gd name="connsiteX1" fmla="*/ 526483 w 940809"/>
                    <a:gd name="connsiteY1" fmla="*/ 7879 h 1088388"/>
                    <a:gd name="connsiteX2" fmla="*/ 911431 w 940809"/>
                    <a:gd name="connsiteY2" fmla="*/ 230129 h 1088388"/>
                    <a:gd name="connsiteX3" fmla="*/ 932930 w 940809"/>
                    <a:gd name="connsiteY3" fmla="*/ 310366 h 1088388"/>
                    <a:gd name="connsiteX4" fmla="*/ 489240 w 940809"/>
                    <a:gd name="connsiteY4" fmla="*/ 1078860 h 1088388"/>
                    <a:gd name="connsiteX5" fmla="*/ 463216 w 940809"/>
                    <a:gd name="connsiteY5" fmla="*/ 1085833 h 1088388"/>
                    <a:gd name="connsiteX6" fmla="*/ 9528 w 940809"/>
                    <a:gd name="connsiteY6" fmla="*/ 823897 h 1088388"/>
                    <a:gd name="connsiteX7" fmla="*/ 2555 w 940809"/>
                    <a:gd name="connsiteY7" fmla="*/ 797873 h 1088388"/>
                    <a:gd name="connsiteX8" fmla="*/ 446246 w 940809"/>
                    <a:gd name="connsiteY8" fmla="*/ 29379 h 1088388"/>
                    <a:gd name="connsiteX9" fmla="*/ 504375 w 940809"/>
                    <a:gd name="connsiteY9" fmla="*/ 445 h 1088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40809" h="1088388">
                      <a:moveTo>
                        <a:pt x="504375" y="445"/>
                      </a:moveTo>
                      <a:cubicBezTo>
                        <a:pt x="511947" y="1385"/>
                        <a:pt x="519460" y="3824"/>
                        <a:pt x="526483" y="7879"/>
                      </a:cubicBezTo>
                      <a:lnTo>
                        <a:pt x="911431" y="230129"/>
                      </a:lnTo>
                      <a:cubicBezTo>
                        <a:pt x="939525" y="246349"/>
                        <a:pt x="949150" y="282272"/>
                        <a:pt x="932930" y="310366"/>
                      </a:cubicBezTo>
                      <a:lnTo>
                        <a:pt x="489240" y="1078860"/>
                      </a:lnTo>
                      <a:cubicBezTo>
                        <a:pt x="483979" y="1087973"/>
                        <a:pt x="472328" y="1091094"/>
                        <a:pt x="463216" y="1085833"/>
                      </a:cubicBezTo>
                      <a:lnTo>
                        <a:pt x="9528" y="823897"/>
                      </a:lnTo>
                      <a:cubicBezTo>
                        <a:pt x="416" y="818636"/>
                        <a:pt x="-2706" y="806985"/>
                        <a:pt x="2555" y="797873"/>
                      </a:cubicBezTo>
                      <a:lnTo>
                        <a:pt x="446246" y="29379"/>
                      </a:lnTo>
                      <a:cubicBezTo>
                        <a:pt x="458411" y="8308"/>
                        <a:pt x="481659" y="-2374"/>
                        <a:pt x="504375" y="44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ysClr val="window" lastClr="FFFFFF">
                        <a:alpha val="20000"/>
                      </a:sysClr>
                    </a:gs>
                    <a:gs pos="100000">
                      <a:sysClr val="window" lastClr="FFFFFF">
                        <a:alpha val="50000"/>
                      </a:sysClr>
                    </a:gs>
                  </a:gsLst>
                  <a:lin ang="27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D9B53738-A382-43EC-B47F-358376B3A989}"/>
                  </a:ext>
                </a:extLst>
              </p:cNvPr>
              <p:cNvSpPr/>
              <p:nvPr/>
            </p:nvSpPr>
            <p:spPr>
              <a:xfrm>
                <a:off x="1437449" y="4362003"/>
                <a:ext cx="566189" cy="550511"/>
              </a:xfrm>
              <a:custGeom>
                <a:avLst/>
                <a:gdLst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86161 w 799059"/>
                  <a:gd name="connsiteY2" fmla="*/ 87769 h 776932"/>
                  <a:gd name="connsiteX3" fmla="*/ 799059 w 799059"/>
                  <a:gd name="connsiteY3" fmla="*/ 92531 h 776932"/>
                  <a:gd name="connsiteX4" fmla="*/ 214407 w 799059"/>
                  <a:gd name="connsiteY4" fmla="*/ 740180 h 776932"/>
                  <a:gd name="connsiteX5" fmla="*/ 57459 w 799059"/>
                  <a:gd name="connsiteY5" fmla="*/ 767076 h 776932"/>
                  <a:gd name="connsiteX6" fmla="*/ 57464 w 799059"/>
                  <a:gd name="connsiteY6" fmla="*/ 767076 h 776932"/>
                  <a:gd name="connsiteX7" fmla="*/ 870 w 799059"/>
                  <a:gd name="connsiteY7" fmla="*/ 694357 h 776932"/>
                  <a:gd name="connsiteX8" fmla="*/ 2590 w 799059"/>
                  <a:gd name="connsiteY8" fmla="*/ 691085 h 776932"/>
                  <a:gd name="connsiteX9" fmla="*/ 870 w 799059"/>
                  <a:gd name="connsiteY9" fmla="*/ 675307 h 776932"/>
                  <a:gd name="connsiteX10" fmla="*/ 15411 w 799059"/>
                  <a:gd name="connsiteY10" fmla="*/ 647649 h 776932"/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99059 w 799059"/>
                  <a:gd name="connsiteY2" fmla="*/ 92531 h 776932"/>
                  <a:gd name="connsiteX3" fmla="*/ 214407 w 799059"/>
                  <a:gd name="connsiteY3" fmla="*/ 740180 h 776932"/>
                  <a:gd name="connsiteX4" fmla="*/ 57459 w 799059"/>
                  <a:gd name="connsiteY4" fmla="*/ 767076 h 776932"/>
                  <a:gd name="connsiteX5" fmla="*/ 57464 w 799059"/>
                  <a:gd name="connsiteY5" fmla="*/ 767076 h 776932"/>
                  <a:gd name="connsiteX6" fmla="*/ 870 w 799059"/>
                  <a:gd name="connsiteY6" fmla="*/ 694357 h 776932"/>
                  <a:gd name="connsiteX7" fmla="*/ 2590 w 799059"/>
                  <a:gd name="connsiteY7" fmla="*/ 691085 h 776932"/>
                  <a:gd name="connsiteX8" fmla="*/ 870 w 799059"/>
                  <a:gd name="connsiteY8" fmla="*/ 675307 h 776932"/>
                  <a:gd name="connsiteX9" fmla="*/ 15411 w 799059"/>
                  <a:gd name="connsiteY9" fmla="*/ 647649 h 776932"/>
                  <a:gd name="connsiteX10" fmla="*/ 600061 w 799059"/>
                  <a:gd name="connsiteY10" fmla="*/ 0 h 776932"/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99059 w 799059"/>
                  <a:gd name="connsiteY2" fmla="*/ 92531 h 776932"/>
                  <a:gd name="connsiteX3" fmla="*/ 214407 w 799059"/>
                  <a:gd name="connsiteY3" fmla="*/ 740180 h 776932"/>
                  <a:gd name="connsiteX4" fmla="*/ 57459 w 799059"/>
                  <a:gd name="connsiteY4" fmla="*/ 767076 h 776932"/>
                  <a:gd name="connsiteX5" fmla="*/ 57464 w 799059"/>
                  <a:gd name="connsiteY5" fmla="*/ 767076 h 776932"/>
                  <a:gd name="connsiteX6" fmla="*/ 870 w 799059"/>
                  <a:gd name="connsiteY6" fmla="*/ 694357 h 776932"/>
                  <a:gd name="connsiteX7" fmla="*/ 870 w 799059"/>
                  <a:gd name="connsiteY7" fmla="*/ 675307 h 776932"/>
                  <a:gd name="connsiteX8" fmla="*/ 15411 w 799059"/>
                  <a:gd name="connsiteY8" fmla="*/ 647649 h 776932"/>
                  <a:gd name="connsiteX9" fmla="*/ 600061 w 799059"/>
                  <a:gd name="connsiteY9" fmla="*/ 0 h 77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9059" h="776932">
                    <a:moveTo>
                      <a:pt x="600061" y="0"/>
                    </a:moveTo>
                    <a:lnTo>
                      <a:pt x="799059" y="73481"/>
                    </a:lnTo>
                    <a:lnTo>
                      <a:pt x="799059" y="92531"/>
                    </a:lnTo>
                    <a:lnTo>
                      <a:pt x="214407" y="740180"/>
                    </a:lnTo>
                    <a:cubicBezTo>
                      <a:pt x="182681" y="775324"/>
                      <a:pt x="112412" y="787367"/>
                      <a:pt x="57459" y="767076"/>
                    </a:cubicBezTo>
                    <a:lnTo>
                      <a:pt x="57464" y="767076"/>
                    </a:lnTo>
                    <a:cubicBezTo>
                      <a:pt x="16249" y="751858"/>
                      <a:pt x="-4644" y="722774"/>
                      <a:pt x="870" y="694357"/>
                    </a:cubicBezTo>
                    <a:lnTo>
                      <a:pt x="870" y="675307"/>
                    </a:lnTo>
                    <a:cubicBezTo>
                      <a:pt x="2708" y="665834"/>
                      <a:pt x="7480" y="656435"/>
                      <a:pt x="15411" y="647649"/>
                    </a:cubicBezTo>
                    <a:lnTo>
                      <a:pt x="600061" y="0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80477621-0050-4B2A-A322-041CEAA9D65A}"/>
                  </a:ext>
                </a:extLst>
              </p:cNvPr>
              <p:cNvSpPr/>
              <p:nvPr/>
            </p:nvSpPr>
            <p:spPr>
              <a:xfrm>
                <a:off x="1440201" y="4412311"/>
                <a:ext cx="560683" cy="500203"/>
              </a:xfrm>
              <a:custGeom>
                <a:avLst/>
                <a:gdLst>
                  <a:gd name="connsiteX0" fmla="*/ 555921 w 560683"/>
                  <a:gd name="connsiteY0" fmla="*/ 0 h 500203"/>
                  <a:gd name="connsiteX1" fmla="*/ 560683 w 560683"/>
                  <a:gd name="connsiteY1" fmla="*/ 1759 h 500203"/>
                  <a:gd name="connsiteX2" fmla="*/ 560683 w 560683"/>
                  <a:gd name="connsiteY2" fmla="*/ 15257 h 500203"/>
                  <a:gd name="connsiteX3" fmla="*/ 146416 w 560683"/>
                  <a:gd name="connsiteY3" fmla="*/ 474162 h 500203"/>
                  <a:gd name="connsiteX4" fmla="*/ 35208 w 560683"/>
                  <a:gd name="connsiteY4" fmla="*/ 493220 h 500203"/>
                  <a:gd name="connsiteX5" fmla="*/ 35211 w 560683"/>
                  <a:gd name="connsiteY5" fmla="*/ 493220 h 500203"/>
                  <a:gd name="connsiteX6" fmla="*/ 2744 w 560683"/>
                  <a:gd name="connsiteY6" fmla="*/ 470963 h 500203"/>
                  <a:gd name="connsiteX7" fmla="*/ 0 w 560683"/>
                  <a:gd name="connsiteY7" fmla="*/ 460441 h 500203"/>
                  <a:gd name="connsiteX8" fmla="*/ 30449 w 560683"/>
                  <a:gd name="connsiteY8" fmla="*/ 481314 h 500203"/>
                  <a:gd name="connsiteX9" fmla="*/ 30446 w 560683"/>
                  <a:gd name="connsiteY9" fmla="*/ 481314 h 500203"/>
                  <a:gd name="connsiteX10" fmla="*/ 141654 w 560683"/>
                  <a:gd name="connsiteY10" fmla="*/ 462256 h 500203"/>
                  <a:gd name="connsiteX11" fmla="*/ 555921 w 560683"/>
                  <a:gd name="connsiteY11" fmla="*/ 3351 h 500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60683" h="500203">
                    <a:moveTo>
                      <a:pt x="555921" y="0"/>
                    </a:moveTo>
                    <a:lnTo>
                      <a:pt x="560683" y="1759"/>
                    </a:lnTo>
                    <a:lnTo>
                      <a:pt x="560683" y="15257"/>
                    </a:lnTo>
                    <a:lnTo>
                      <a:pt x="146416" y="474162"/>
                    </a:lnTo>
                    <a:cubicBezTo>
                      <a:pt x="123936" y="499064"/>
                      <a:pt x="74146" y="507597"/>
                      <a:pt x="35208" y="493220"/>
                    </a:cubicBezTo>
                    <a:lnTo>
                      <a:pt x="35211" y="493220"/>
                    </a:lnTo>
                    <a:cubicBezTo>
                      <a:pt x="20609" y="487828"/>
                      <a:pt x="9607" y="479980"/>
                      <a:pt x="2744" y="470963"/>
                    </a:cubicBezTo>
                    <a:lnTo>
                      <a:pt x="0" y="460441"/>
                    </a:lnTo>
                    <a:lnTo>
                      <a:pt x="30449" y="481314"/>
                    </a:lnTo>
                    <a:lnTo>
                      <a:pt x="30446" y="481314"/>
                    </a:lnTo>
                    <a:cubicBezTo>
                      <a:pt x="69384" y="495691"/>
                      <a:pt x="119174" y="487158"/>
                      <a:pt x="141654" y="462256"/>
                    </a:cubicBezTo>
                    <a:lnTo>
                      <a:pt x="555921" y="3351"/>
                    </a:ln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817" name="グループ化 1816">
              <a:extLst>
                <a:ext uri="{FF2B5EF4-FFF2-40B4-BE49-F238E27FC236}">
                  <a16:creationId xmlns:a16="http://schemas.microsoft.com/office/drawing/2014/main" id="{046C4120-776A-4104-A8DC-E89A0849E314}"/>
                </a:ext>
              </a:extLst>
            </p:cNvPr>
            <p:cNvGrpSpPr/>
            <p:nvPr/>
          </p:nvGrpSpPr>
          <p:grpSpPr>
            <a:xfrm>
              <a:off x="1920528" y="4046569"/>
              <a:ext cx="1686344" cy="1633696"/>
              <a:chOff x="1437449" y="3278818"/>
              <a:chExt cx="1686344" cy="1633696"/>
            </a:xfrm>
          </p:grpSpPr>
          <p:grpSp>
            <p:nvGrpSpPr>
              <p:cNvPr id="1818" name="グループ化 1817">
                <a:extLst>
                  <a:ext uri="{FF2B5EF4-FFF2-40B4-BE49-F238E27FC236}">
                    <a16:creationId xmlns:a16="http://schemas.microsoft.com/office/drawing/2014/main" id="{3A1DD13D-361C-488E-8345-7E0F666AF865}"/>
                  </a:ext>
                </a:extLst>
              </p:cNvPr>
              <p:cNvGrpSpPr/>
              <p:nvPr/>
            </p:nvGrpSpPr>
            <p:grpSpPr>
              <a:xfrm>
                <a:off x="1513048" y="3278818"/>
                <a:ext cx="1610745" cy="1360131"/>
                <a:chOff x="2521743" y="3589612"/>
                <a:chExt cx="2273235" cy="1919544"/>
              </a:xfrm>
            </p:grpSpPr>
            <p:sp>
              <p:nvSpPr>
                <p:cNvPr id="1821" name="フリーフォーム: 図形 1820">
                  <a:extLst>
                    <a:ext uri="{FF2B5EF4-FFF2-40B4-BE49-F238E27FC236}">
                      <a16:creationId xmlns:a16="http://schemas.microsoft.com/office/drawing/2014/main" id="{44E7C210-FD96-447B-A6B4-53996B9A3329}"/>
                    </a:ext>
                  </a:extLst>
                </p:cNvPr>
                <p:cNvSpPr/>
                <p:nvPr/>
              </p:nvSpPr>
              <p:spPr>
                <a:xfrm>
                  <a:off x="2521743" y="3589612"/>
                  <a:ext cx="2273235" cy="1919544"/>
                </a:xfrm>
                <a:custGeom>
                  <a:avLst/>
                  <a:gdLst>
                    <a:gd name="connsiteX0" fmla="*/ 1220872 w 2273235"/>
                    <a:gd name="connsiteY0" fmla="*/ 686 h 1919543"/>
                    <a:gd name="connsiteX1" fmla="*/ 1274178 w 2273235"/>
                    <a:gd name="connsiteY1" fmla="*/ 12149 h 1919543"/>
                    <a:gd name="connsiteX2" fmla="*/ 2202354 w 2273235"/>
                    <a:gd name="connsiteY2" fmla="*/ 354879 h 1919543"/>
                    <a:gd name="connsiteX3" fmla="*/ 2268341 w 2273235"/>
                    <a:gd name="connsiteY3" fmla="*/ 409880 h 1919543"/>
                    <a:gd name="connsiteX4" fmla="*/ 2269952 w 2273235"/>
                    <a:gd name="connsiteY4" fmla="*/ 424661 h 1919543"/>
                    <a:gd name="connsiteX5" fmla="*/ 2273235 w 2273235"/>
                    <a:gd name="connsiteY5" fmla="*/ 440922 h 1919543"/>
                    <a:gd name="connsiteX6" fmla="*/ 2273235 w 2273235"/>
                    <a:gd name="connsiteY6" fmla="*/ 666449 h 1919543"/>
                    <a:gd name="connsiteX7" fmla="*/ 2271149 w 2273235"/>
                    <a:gd name="connsiteY7" fmla="*/ 676784 h 1919543"/>
                    <a:gd name="connsiteX8" fmla="*/ 2272117 w 2273235"/>
                    <a:gd name="connsiteY8" fmla="*/ 685668 h 1919543"/>
                    <a:gd name="connsiteX9" fmla="*/ 2254192 w 2273235"/>
                    <a:gd name="connsiteY9" fmla="*/ 719761 h 1919543"/>
                    <a:gd name="connsiteX10" fmla="*/ 1184378 w 2273235"/>
                    <a:gd name="connsiteY10" fmla="*/ 1904848 h 1919543"/>
                    <a:gd name="connsiteX11" fmla="*/ 1121630 w 2273235"/>
                    <a:gd name="connsiteY11" fmla="*/ 1915601 h 1919543"/>
                    <a:gd name="connsiteX12" fmla="*/ 27711 w 2273235"/>
                    <a:gd name="connsiteY12" fmla="*/ 1511673 h 1919543"/>
                    <a:gd name="connsiteX13" fmla="*/ 6308 w 2273235"/>
                    <a:gd name="connsiteY13" fmla="*/ 1493833 h 1919543"/>
                    <a:gd name="connsiteX14" fmla="*/ 8177 w 2273235"/>
                    <a:gd name="connsiteY14" fmla="*/ 1484756 h 1919543"/>
                    <a:gd name="connsiteX15" fmla="*/ 0 w 2273235"/>
                    <a:gd name="connsiteY15" fmla="*/ 1465014 h 1919543"/>
                    <a:gd name="connsiteX16" fmla="*/ 0 w 2273235"/>
                    <a:gd name="connsiteY16" fmla="*/ 1261923 h 1919543"/>
                    <a:gd name="connsiteX17" fmla="*/ 8761 w 2273235"/>
                    <a:gd name="connsiteY17" fmla="*/ 1240773 h 1919543"/>
                    <a:gd name="connsiteX18" fmla="*/ 10897 w 2273235"/>
                    <a:gd name="connsiteY18" fmla="*/ 1230394 h 1919543"/>
                    <a:gd name="connsiteX19" fmla="*/ 1080713 w 2273235"/>
                    <a:gd name="connsiteY19" fmla="*/ 45305 h 1919543"/>
                    <a:gd name="connsiteX20" fmla="*/ 1220872 w 2273235"/>
                    <a:gd name="connsiteY20" fmla="*/ 686 h 1919543"/>
                    <a:gd name="connsiteX0" fmla="*/ 1220872 w 2273235"/>
                    <a:gd name="connsiteY0" fmla="*/ 686 h 1919543"/>
                    <a:gd name="connsiteX1" fmla="*/ 1274178 w 2273235"/>
                    <a:gd name="connsiteY1" fmla="*/ 12149 h 1919543"/>
                    <a:gd name="connsiteX2" fmla="*/ 2202354 w 2273235"/>
                    <a:gd name="connsiteY2" fmla="*/ 354879 h 1919543"/>
                    <a:gd name="connsiteX3" fmla="*/ 2268341 w 2273235"/>
                    <a:gd name="connsiteY3" fmla="*/ 409880 h 1919543"/>
                    <a:gd name="connsiteX4" fmla="*/ 2269952 w 2273235"/>
                    <a:gd name="connsiteY4" fmla="*/ 424661 h 1919543"/>
                    <a:gd name="connsiteX5" fmla="*/ 2273235 w 2273235"/>
                    <a:gd name="connsiteY5" fmla="*/ 440922 h 1919543"/>
                    <a:gd name="connsiteX6" fmla="*/ 2273235 w 2273235"/>
                    <a:gd name="connsiteY6" fmla="*/ 666449 h 1919543"/>
                    <a:gd name="connsiteX7" fmla="*/ 2271149 w 2273235"/>
                    <a:gd name="connsiteY7" fmla="*/ 676784 h 1919543"/>
                    <a:gd name="connsiteX8" fmla="*/ 2272117 w 2273235"/>
                    <a:gd name="connsiteY8" fmla="*/ 685668 h 1919543"/>
                    <a:gd name="connsiteX9" fmla="*/ 2254192 w 2273235"/>
                    <a:gd name="connsiteY9" fmla="*/ 719761 h 1919543"/>
                    <a:gd name="connsiteX10" fmla="*/ 1184378 w 2273235"/>
                    <a:gd name="connsiteY10" fmla="*/ 1904848 h 1919543"/>
                    <a:gd name="connsiteX11" fmla="*/ 1121630 w 2273235"/>
                    <a:gd name="connsiteY11" fmla="*/ 1915601 h 1919543"/>
                    <a:gd name="connsiteX12" fmla="*/ 27711 w 2273235"/>
                    <a:gd name="connsiteY12" fmla="*/ 1511673 h 1919543"/>
                    <a:gd name="connsiteX13" fmla="*/ 6308 w 2273235"/>
                    <a:gd name="connsiteY13" fmla="*/ 1493833 h 1919543"/>
                    <a:gd name="connsiteX14" fmla="*/ 0 w 2273235"/>
                    <a:gd name="connsiteY14" fmla="*/ 1465014 h 1919543"/>
                    <a:gd name="connsiteX15" fmla="*/ 0 w 2273235"/>
                    <a:gd name="connsiteY15" fmla="*/ 1261923 h 1919543"/>
                    <a:gd name="connsiteX16" fmla="*/ 8761 w 2273235"/>
                    <a:gd name="connsiteY16" fmla="*/ 1240773 h 1919543"/>
                    <a:gd name="connsiteX17" fmla="*/ 10897 w 2273235"/>
                    <a:gd name="connsiteY17" fmla="*/ 1230394 h 1919543"/>
                    <a:gd name="connsiteX18" fmla="*/ 1080713 w 2273235"/>
                    <a:gd name="connsiteY18" fmla="*/ 45305 h 1919543"/>
                    <a:gd name="connsiteX19" fmla="*/ 1220872 w 2273235"/>
                    <a:gd name="connsiteY19" fmla="*/ 686 h 1919543"/>
                    <a:gd name="connsiteX0" fmla="*/ 1220872 w 2273235"/>
                    <a:gd name="connsiteY0" fmla="*/ 686 h 1919543"/>
                    <a:gd name="connsiteX1" fmla="*/ 1274178 w 2273235"/>
                    <a:gd name="connsiteY1" fmla="*/ 12149 h 1919543"/>
                    <a:gd name="connsiteX2" fmla="*/ 2202354 w 2273235"/>
                    <a:gd name="connsiteY2" fmla="*/ 354879 h 1919543"/>
                    <a:gd name="connsiteX3" fmla="*/ 2268341 w 2273235"/>
                    <a:gd name="connsiteY3" fmla="*/ 409880 h 1919543"/>
                    <a:gd name="connsiteX4" fmla="*/ 2269952 w 2273235"/>
                    <a:gd name="connsiteY4" fmla="*/ 424661 h 1919543"/>
                    <a:gd name="connsiteX5" fmla="*/ 2273235 w 2273235"/>
                    <a:gd name="connsiteY5" fmla="*/ 440922 h 1919543"/>
                    <a:gd name="connsiteX6" fmla="*/ 2273235 w 2273235"/>
                    <a:gd name="connsiteY6" fmla="*/ 666449 h 1919543"/>
                    <a:gd name="connsiteX7" fmla="*/ 2271149 w 2273235"/>
                    <a:gd name="connsiteY7" fmla="*/ 676784 h 1919543"/>
                    <a:gd name="connsiteX8" fmla="*/ 2272117 w 2273235"/>
                    <a:gd name="connsiteY8" fmla="*/ 685668 h 1919543"/>
                    <a:gd name="connsiteX9" fmla="*/ 2254192 w 2273235"/>
                    <a:gd name="connsiteY9" fmla="*/ 719761 h 1919543"/>
                    <a:gd name="connsiteX10" fmla="*/ 1184378 w 2273235"/>
                    <a:gd name="connsiteY10" fmla="*/ 1904848 h 1919543"/>
                    <a:gd name="connsiteX11" fmla="*/ 1121630 w 2273235"/>
                    <a:gd name="connsiteY11" fmla="*/ 1915601 h 1919543"/>
                    <a:gd name="connsiteX12" fmla="*/ 27711 w 2273235"/>
                    <a:gd name="connsiteY12" fmla="*/ 1511673 h 1919543"/>
                    <a:gd name="connsiteX13" fmla="*/ 6308 w 2273235"/>
                    <a:gd name="connsiteY13" fmla="*/ 1493833 h 1919543"/>
                    <a:gd name="connsiteX14" fmla="*/ 0 w 2273235"/>
                    <a:gd name="connsiteY14" fmla="*/ 1465014 h 1919543"/>
                    <a:gd name="connsiteX15" fmla="*/ 0 w 2273235"/>
                    <a:gd name="connsiteY15" fmla="*/ 1261923 h 1919543"/>
                    <a:gd name="connsiteX16" fmla="*/ 10897 w 2273235"/>
                    <a:gd name="connsiteY16" fmla="*/ 1230394 h 1919543"/>
                    <a:gd name="connsiteX17" fmla="*/ 1080713 w 2273235"/>
                    <a:gd name="connsiteY17" fmla="*/ 45305 h 1919543"/>
                    <a:gd name="connsiteX18" fmla="*/ 1220872 w 2273235"/>
                    <a:gd name="connsiteY18" fmla="*/ 686 h 1919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273235" h="1919543">
                      <a:moveTo>
                        <a:pt x="1220872" y="686"/>
                      </a:moveTo>
                      <a:cubicBezTo>
                        <a:pt x="1239129" y="2135"/>
                        <a:pt x="1257244" y="5897"/>
                        <a:pt x="1274178" y="12149"/>
                      </a:cubicBezTo>
                      <a:lnTo>
                        <a:pt x="2202354" y="354879"/>
                      </a:lnTo>
                      <a:cubicBezTo>
                        <a:pt x="2236223" y="367386"/>
                        <a:pt x="2258960" y="387489"/>
                        <a:pt x="2268341" y="409880"/>
                      </a:cubicBezTo>
                      <a:lnTo>
                        <a:pt x="2269952" y="424661"/>
                      </a:lnTo>
                      <a:lnTo>
                        <a:pt x="2273235" y="440922"/>
                      </a:lnTo>
                      <a:lnTo>
                        <a:pt x="2273235" y="666449"/>
                      </a:lnTo>
                      <a:lnTo>
                        <a:pt x="2271149" y="676784"/>
                      </a:lnTo>
                      <a:cubicBezTo>
                        <a:pt x="2271472" y="679745"/>
                        <a:pt x="2271794" y="682707"/>
                        <a:pt x="2272117" y="685668"/>
                      </a:cubicBezTo>
                      <a:cubicBezTo>
                        <a:pt x="2269851" y="697345"/>
                        <a:pt x="2263969" y="708930"/>
                        <a:pt x="2254192" y="719761"/>
                      </a:cubicBezTo>
                      <a:lnTo>
                        <a:pt x="1184378" y="1904848"/>
                      </a:lnTo>
                      <a:cubicBezTo>
                        <a:pt x="1171693" y="1918902"/>
                        <a:pt x="1143601" y="1923715"/>
                        <a:pt x="1121630" y="1915601"/>
                      </a:cubicBezTo>
                      <a:lnTo>
                        <a:pt x="27711" y="1511673"/>
                      </a:lnTo>
                      <a:cubicBezTo>
                        <a:pt x="16725" y="1507616"/>
                        <a:pt x="9351" y="1501096"/>
                        <a:pt x="6308" y="1493833"/>
                      </a:cubicBezTo>
                      <a:lnTo>
                        <a:pt x="0" y="1465014"/>
                      </a:lnTo>
                      <a:lnTo>
                        <a:pt x="0" y="1261923"/>
                      </a:lnTo>
                      <a:lnTo>
                        <a:pt x="10897" y="1230394"/>
                      </a:lnTo>
                      <a:lnTo>
                        <a:pt x="1080713" y="45305"/>
                      </a:lnTo>
                      <a:cubicBezTo>
                        <a:pt x="1110044" y="12812"/>
                        <a:pt x="1166099" y="-3661"/>
                        <a:pt x="1220872" y="686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2" name="フリーフォーム: 図形 1821">
                  <a:extLst>
                    <a:ext uri="{FF2B5EF4-FFF2-40B4-BE49-F238E27FC236}">
                      <a16:creationId xmlns:a16="http://schemas.microsoft.com/office/drawing/2014/main" id="{29420B5C-8990-4B58-B35E-D9CB374E848B}"/>
                    </a:ext>
                  </a:extLst>
                </p:cNvPr>
                <p:cNvSpPr/>
                <p:nvPr/>
              </p:nvSpPr>
              <p:spPr>
                <a:xfrm>
                  <a:off x="2593254" y="3615727"/>
                  <a:ext cx="2162896" cy="1600297"/>
                </a:xfrm>
                <a:custGeom>
                  <a:avLst/>
                  <a:gdLst>
                    <a:gd name="connsiteX0" fmla="*/ 504375 w 940809"/>
                    <a:gd name="connsiteY0" fmla="*/ 445 h 1088388"/>
                    <a:gd name="connsiteX1" fmla="*/ 526483 w 940809"/>
                    <a:gd name="connsiteY1" fmla="*/ 7879 h 1088388"/>
                    <a:gd name="connsiteX2" fmla="*/ 911431 w 940809"/>
                    <a:gd name="connsiteY2" fmla="*/ 230129 h 1088388"/>
                    <a:gd name="connsiteX3" fmla="*/ 932930 w 940809"/>
                    <a:gd name="connsiteY3" fmla="*/ 310366 h 1088388"/>
                    <a:gd name="connsiteX4" fmla="*/ 489240 w 940809"/>
                    <a:gd name="connsiteY4" fmla="*/ 1078860 h 1088388"/>
                    <a:gd name="connsiteX5" fmla="*/ 463216 w 940809"/>
                    <a:gd name="connsiteY5" fmla="*/ 1085833 h 1088388"/>
                    <a:gd name="connsiteX6" fmla="*/ 9528 w 940809"/>
                    <a:gd name="connsiteY6" fmla="*/ 823897 h 1088388"/>
                    <a:gd name="connsiteX7" fmla="*/ 2555 w 940809"/>
                    <a:gd name="connsiteY7" fmla="*/ 797873 h 1088388"/>
                    <a:gd name="connsiteX8" fmla="*/ 446246 w 940809"/>
                    <a:gd name="connsiteY8" fmla="*/ 29379 h 1088388"/>
                    <a:gd name="connsiteX9" fmla="*/ 504375 w 940809"/>
                    <a:gd name="connsiteY9" fmla="*/ 445 h 1088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40809" h="1088388">
                      <a:moveTo>
                        <a:pt x="504375" y="445"/>
                      </a:moveTo>
                      <a:cubicBezTo>
                        <a:pt x="511947" y="1385"/>
                        <a:pt x="519460" y="3824"/>
                        <a:pt x="526483" y="7879"/>
                      </a:cubicBezTo>
                      <a:lnTo>
                        <a:pt x="911431" y="230129"/>
                      </a:lnTo>
                      <a:cubicBezTo>
                        <a:pt x="939525" y="246349"/>
                        <a:pt x="949150" y="282272"/>
                        <a:pt x="932930" y="310366"/>
                      </a:cubicBezTo>
                      <a:lnTo>
                        <a:pt x="489240" y="1078860"/>
                      </a:lnTo>
                      <a:cubicBezTo>
                        <a:pt x="483979" y="1087973"/>
                        <a:pt x="472328" y="1091094"/>
                        <a:pt x="463216" y="1085833"/>
                      </a:cubicBezTo>
                      <a:lnTo>
                        <a:pt x="9528" y="823897"/>
                      </a:lnTo>
                      <a:cubicBezTo>
                        <a:pt x="416" y="818636"/>
                        <a:pt x="-2706" y="806985"/>
                        <a:pt x="2555" y="797873"/>
                      </a:cubicBezTo>
                      <a:lnTo>
                        <a:pt x="446246" y="29379"/>
                      </a:lnTo>
                      <a:cubicBezTo>
                        <a:pt x="458411" y="8308"/>
                        <a:pt x="481659" y="-2374"/>
                        <a:pt x="504375" y="44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ysClr val="window" lastClr="FFFFFF">
                        <a:alpha val="20000"/>
                      </a:sysClr>
                    </a:gs>
                    <a:gs pos="100000">
                      <a:sysClr val="window" lastClr="FFFFFF">
                        <a:alpha val="50000"/>
                      </a:sysClr>
                    </a:gs>
                  </a:gsLst>
                  <a:lin ang="27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18C23CA0-09E1-4E3E-A8D7-0770F3701E5D}"/>
                  </a:ext>
                </a:extLst>
              </p:cNvPr>
              <p:cNvSpPr/>
              <p:nvPr/>
            </p:nvSpPr>
            <p:spPr>
              <a:xfrm>
                <a:off x="1437449" y="4362003"/>
                <a:ext cx="566189" cy="550511"/>
              </a:xfrm>
              <a:custGeom>
                <a:avLst/>
                <a:gdLst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86161 w 799059"/>
                  <a:gd name="connsiteY2" fmla="*/ 87769 h 776932"/>
                  <a:gd name="connsiteX3" fmla="*/ 799059 w 799059"/>
                  <a:gd name="connsiteY3" fmla="*/ 92531 h 776932"/>
                  <a:gd name="connsiteX4" fmla="*/ 214407 w 799059"/>
                  <a:gd name="connsiteY4" fmla="*/ 740180 h 776932"/>
                  <a:gd name="connsiteX5" fmla="*/ 57459 w 799059"/>
                  <a:gd name="connsiteY5" fmla="*/ 767076 h 776932"/>
                  <a:gd name="connsiteX6" fmla="*/ 57464 w 799059"/>
                  <a:gd name="connsiteY6" fmla="*/ 767076 h 776932"/>
                  <a:gd name="connsiteX7" fmla="*/ 870 w 799059"/>
                  <a:gd name="connsiteY7" fmla="*/ 694357 h 776932"/>
                  <a:gd name="connsiteX8" fmla="*/ 2590 w 799059"/>
                  <a:gd name="connsiteY8" fmla="*/ 691085 h 776932"/>
                  <a:gd name="connsiteX9" fmla="*/ 870 w 799059"/>
                  <a:gd name="connsiteY9" fmla="*/ 675307 h 776932"/>
                  <a:gd name="connsiteX10" fmla="*/ 15411 w 799059"/>
                  <a:gd name="connsiteY10" fmla="*/ 647649 h 776932"/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99059 w 799059"/>
                  <a:gd name="connsiteY2" fmla="*/ 92531 h 776932"/>
                  <a:gd name="connsiteX3" fmla="*/ 214407 w 799059"/>
                  <a:gd name="connsiteY3" fmla="*/ 740180 h 776932"/>
                  <a:gd name="connsiteX4" fmla="*/ 57459 w 799059"/>
                  <a:gd name="connsiteY4" fmla="*/ 767076 h 776932"/>
                  <a:gd name="connsiteX5" fmla="*/ 57464 w 799059"/>
                  <a:gd name="connsiteY5" fmla="*/ 767076 h 776932"/>
                  <a:gd name="connsiteX6" fmla="*/ 870 w 799059"/>
                  <a:gd name="connsiteY6" fmla="*/ 694357 h 776932"/>
                  <a:gd name="connsiteX7" fmla="*/ 2590 w 799059"/>
                  <a:gd name="connsiteY7" fmla="*/ 691085 h 776932"/>
                  <a:gd name="connsiteX8" fmla="*/ 870 w 799059"/>
                  <a:gd name="connsiteY8" fmla="*/ 675307 h 776932"/>
                  <a:gd name="connsiteX9" fmla="*/ 15411 w 799059"/>
                  <a:gd name="connsiteY9" fmla="*/ 647649 h 776932"/>
                  <a:gd name="connsiteX10" fmla="*/ 600061 w 799059"/>
                  <a:gd name="connsiteY10" fmla="*/ 0 h 776932"/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99059 w 799059"/>
                  <a:gd name="connsiteY2" fmla="*/ 92531 h 776932"/>
                  <a:gd name="connsiteX3" fmla="*/ 214407 w 799059"/>
                  <a:gd name="connsiteY3" fmla="*/ 740180 h 776932"/>
                  <a:gd name="connsiteX4" fmla="*/ 57459 w 799059"/>
                  <a:gd name="connsiteY4" fmla="*/ 767076 h 776932"/>
                  <a:gd name="connsiteX5" fmla="*/ 57464 w 799059"/>
                  <a:gd name="connsiteY5" fmla="*/ 767076 h 776932"/>
                  <a:gd name="connsiteX6" fmla="*/ 870 w 799059"/>
                  <a:gd name="connsiteY6" fmla="*/ 694357 h 776932"/>
                  <a:gd name="connsiteX7" fmla="*/ 870 w 799059"/>
                  <a:gd name="connsiteY7" fmla="*/ 675307 h 776932"/>
                  <a:gd name="connsiteX8" fmla="*/ 15411 w 799059"/>
                  <a:gd name="connsiteY8" fmla="*/ 647649 h 776932"/>
                  <a:gd name="connsiteX9" fmla="*/ 600061 w 799059"/>
                  <a:gd name="connsiteY9" fmla="*/ 0 h 77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9059" h="776932">
                    <a:moveTo>
                      <a:pt x="600061" y="0"/>
                    </a:moveTo>
                    <a:lnTo>
                      <a:pt x="799059" y="73481"/>
                    </a:lnTo>
                    <a:lnTo>
                      <a:pt x="799059" y="92531"/>
                    </a:lnTo>
                    <a:lnTo>
                      <a:pt x="214407" y="740180"/>
                    </a:lnTo>
                    <a:cubicBezTo>
                      <a:pt x="182681" y="775324"/>
                      <a:pt x="112412" y="787367"/>
                      <a:pt x="57459" y="767076"/>
                    </a:cubicBezTo>
                    <a:lnTo>
                      <a:pt x="57464" y="767076"/>
                    </a:lnTo>
                    <a:cubicBezTo>
                      <a:pt x="16249" y="751858"/>
                      <a:pt x="-4644" y="722774"/>
                      <a:pt x="870" y="694357"/>
                    </a:cubicBezTo>
                    <a:lnTo>
                      <a:pt x="870" y="675307"/>
                    </a:lnTo>
                    <a:cubicBezTo>
                      <a:pt x="2708" y="665834"/>
                      <a:pt x="7480" y="656435"/>
                      <a:pt x="15411" y="647649"/>
                    </a:cubicBezTo>
                    <a:lnTo>
                      <a:pt x="600061" y="0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5187366B-FB53-476B-AAF5-959588106F37}"/>
                  </a:ext>
                </a:extLst>
              </p:cNvPr>
              <p:cNvSpPr/>
              <p:nvPr/>
            </p:nvSpPr>
            <p:spPr>
              <a:xfrm>
                <a:off x="1440201" y="4412311"/>
                <a:ext cx="560683" cy="500203"/>
              </a:xfrm>
              <a:custGeom>
                <a:avLst/>
                <a:gdLst>
                  <a:gd name="connsiteX0" fmla="*/ 555921 w 560683"/>
                  <a:gd name="connsiteY0" fmla="*/ 0 h 500203"/>
                  <a:gd name="connsiteX1" fmla="*/ 560683 w 560683"/>
                  <a:gd name="connsiteY1" fmla="*/ 1759 h 500203"/>
                  <a:gd name="connsiteX2" fmla="*/ 560683 w 560683"/>
                  <a:gd name="connsiteY2" fmla="*/ 15257 h 500203"/>
                  <a:gd name="connsiteX3" fmla="*/ 146416 w 560683"/>
                  <a:gd name="connsiteY3" fmla="*/ 474162 h 500203"/>
                  <a:gd name="connsiteX4" fmla="*/ 35208 w 560683"/>
                  <a:gd name="connsiteY4" fmla="*/ 493220 h 500203"/>
                  <a:gd name="connsiteX5" fmla="*/ 35211 w 560683"/>
                  <a:gd name="connsiteY5" fmla="*/ 493220 h 500203"/>
                  <a:gd name="connsiteX6" fmla="*/ 2744 w 560683"/>
                  <a:gd name="connsiteY6" fmla="*/ 470963 h 500203"/>
                  <a:gd name="connsiteX7" fmla="*/ 0 w 560683"/>
                  <a:gd name="connsiteY7" fmla="*/ 460441 h 500203"/>
                  <a:gd name="connsiteX8" fmla="*/ 30449 w 560683"/>
                  <a:gd name="connsiteY8" fmla="*/ 481314 h 500203"/>
                  <a:gd name="connsiteX9" fmla="*/ 30446 w 560683"/>
                  <a:gd name="connsiteY9" fmla="*/ 481314 h 500203"/>
                  <a:gd name="connsiteX10" fmla="*/ 141654 w 560683"/>
                  <a:gd name="connsiteY10" fmla="*/ 462256 h 500203"/>
                  <a:gd name="connsiteX11" fmla="*/ 555921 w 560683"/>
                  <a:gd name="connsiteY11" fmla="*/ 3351 h 500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60683" h="500203">
                    <a:moveTo>
                      <a:pt x="555921" y="0"/>
                    </a:moveTo>
                    <a:lnTo>
                      <a:pt x="560683" y="1759"/>
                    </a:lnTo>
                    <a:lnTo>
                      <a:pt x="560683" y="15257"/>
                    </a:lnTo>
                    <a:lnTo>
                      <a:pt x="146416" y="474162"/>
                    </a:lnTo>
                    <a:cubicBezTo>
                      <a:pt x="123936" y="499064"/>
                      <a:pt x="74146" y="507597"/>
                      <a:pt x="35208" y="493220"/>
                    </a:cubicBezTo>
                    <a:lnTo>
                      <a:pt x="35211" y="493220"/>
                    </a:lnTo>
                    <a:cubicBezTo>
                      <a:pt x="20609" y="487828"/>
                      <a:pt x="9607" y="479980"/>
                      <a:pt x="2744" y="470963"/>
                    </a:cubicBezTo>
                    <a:lnTo>
                      <a:pt x="0" y="460441"/>
                    </a:lnTo>
                    <a:lnTo>
                      <a:pt x="30449" y="481314"/>
                    </a:lnTo>
                    <a:lnTo>
                      <a:pt x="30446" y="481314"/>
                    </a:lnTo>
                    <a:cubicBezTo>
                      <a:pt x="69384" y="495691"/>
                      <a:pt x="119174" y="487158"/>
                      <a:pt x="141654" y="462256"/>
                    </a:cubicBezTo>
                    <a:lnTo>
                      <a:pt x="555921" y="3351"/>
                    </a:ln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1828" name="テキスト ボックス 1827">
            <a:extLst>
              <a:ext uri="{FF2B5EF4-FFF2-40B4-BE49-F238E27FC236}">
                <a16:creationId xmlns:a16="http://schemas.microsoft.com/office/drawing/2014/main" id="{81F64B22-EEE9-4FA0-B861-8AF8D176923D}"/>
              </a:ext>
            </a:extLst>
          </p:cNvPr>
          <p:cNvSpPr txBox="1"/>
          <p:nvPr/>
        </p:nvSpPr>
        <p:spPr>
          <a:xfrm>
            <a:off x="1848599" y="6298892"/>
            <a:ext cx="18774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有名なアイスのメーカー</a:t>
            </a:r>
          </a:p>
        </p:txBody>
      </p:sp>
      <p:grpSp>
        <p:nvGrpSpPr>
          <p:cNvPr id="1830" name="グループ化 1829">
            <a:extLst>
              <a:ext uri="{FF2B5EF4-FFF2-40B4-BE49-F238E27FC236}">
                <a16:creationId xmlns:a16="http://schemas.microsoft.com/office/drawing/2014/main" id="{129EB83F-A10D-4155-A0BA-88EB6290B976}"/>
              </a:ext>
            </a:extLst>
          </p:cNvPr>
          <p:cNvGrpSpPr/>
          <p:nvPr/>
        </p:nvGrpSpPr>
        <p:grpSpPr>
          <a:xfrm>
            <a:off x="3888926" y="5103528"/>
            <a:ext cx="1390190" cy="1011689"/>
            <a:chOff x="829574" y="4249357"/>
            <a:chExt cx="2379452" cy="1731609"/>
          </a:xfrm>
        </p:grpSpPr>
        <p:sp>
          <p:nvSpPr>
            <p:cNvPr id="1831" name="楕円 1830">
              <a:extLst>
                <a:ext uri="{FF2B5EF4-FFF2-40B4-BE49-F238E27FC236}">
                  <a16:creationId xmlns:a16="http://schemas.microsoft.com/office/drawing/2014/main" id="{788A57CF-9C71-4DB4-8E97-B3B386C859BB}"/>
                </a:ext>
              </a:extLst>
            </p:cNvPr>
            <p:cNvSpPr/>
            <p:nvPr/>
          </p:nvSpPr>
          <p:spPr>
            <a:xfrm>
              <a:off x="905309" y="4249357"/>
              <a:ext cx="2178050" cy="1638546"/>
            </a:xfrm>
            <a:prstGeom prst="ellipse">
              <a:avLst/>
            </a:prstGeom>
            <a:gradFill>
              <a:gsLst>
                <a:gs pos="1000">
                  <a:sysClr val="window" lastClr="FFFFFF"/>
                </a:gs>
                <a:gs pos="58420">
                  <a:srgbClr val="5B9BD5">
                    <a:lumMod val="40000"/>
                    <a:lumOff val="60000"/>
                  </a:srgbClr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32" name="フリーフォーム: 図形 1831">
              <a:extLst>
                <a:ext uri="{FF2B5EF4-FFF2-40B4-BE49-F238E27FC236}">
                  <a16:creationId xmlns:a16="http://schemas.microsoft.com/office/drawing/2014/main" id="{5394F929-1CE0-4F83-B81C-E205228F14D5}"/>
                </a:ext>
              </a:extLst>
            </p:cNvPr>
            <p:cNvSpPr/>
            <p:nvPr/>
          </p:nvSpPr>
          <p:spPr>
            <a:xfrm>
              <a:off x="829574" y="5070003"/>
              <a:ext cx="2379452" cy="910963"/>
            </a:xfrm>
            <a:custGeom>
              <a:avLst/>
              <a:gdLst>
                <a:gd name="connsiteX0" fmla="*/ 959 w 2133600"/>
                <a:gd name="connsiteY0" fmla="*/ 0 h 816840"/>
                <a:gd name="connsiteX1" fmla="*/ 5508 w 2133600"/>
                <a:gd name="connsiteY1" fmla="*/ 67769 h 816840"/>
                <a:gd name="connsiteX2" fmla="*/ 1066800 w 2133600"/>
                <a:gd name="connsiteY2" fmla="*/ 788265 h 816840"/>
                <a:gd name="connsiteX3" fmla="*/ 2128092 w 2133600"/>
                <a:gd name="connsiteY3" fmla="*/ 67769 h 816840"/>
                <a:gd name="connsiteX4" fmla="*/ 2132641 w 2133600"/>
                <a:gd name="connsiteY4" fmla="*/ 0 h 816840"/>
                <a:gd name="connsiteX5" fmla="*/ 2133600 w 2133600"/>
                <a:gd name="connsiteY5" fmla="*/ 14287 h 816840"/>
                <a:gd name="connsiteX6" fmla="*/ 1066800 w 2133600"/>
                <a:gd name="connsiteY6" fmla="*/ 816840 h 816840"/>
                <a:gd name="connsiteX7" fmla="*/ 0 w 2133600"/>
                <a:gd name="connsiteY7" fmla="*/ 14287 h 816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33600" h="816840">
                  <a:moveTo>
                    <a:pt x="959" y="0"/>
                  </a:moveTo>
                  <a:lnTo>
                    <a:pt x="5508" y="67769"/>
                  </a:lnTo>
                  <a:cubicBezTo>
                    <a:pt x="60139" y="472461"/>
                    <a:pt x="514447" y="788265"/>
                    <a:pt x="1066800" y="788265"/>
                  </a:cubicBezTo>
                  <a:cubicBezTo>
                    <a:pt x="1619154" y="788265"/>
                    <a:pt x="2073462" y="472461"/>
                    <a:pt x="2128092" y="67769"/>
                  </a:cubicBezTo>
                  <a:lnTo>
                    <a:pt x="2132641" y="0"/>
                  </a:lnTo>
                  <a:lnTo>
                    <a:pt x="2133600" y="14287"/>
                  </a:lnTo>
                  <a:cubicBezTo>
                    <a:pt x="2133600" y="457525"/>
                    <a:pt x="1655977" y="816840"/>
                    <a:pt x="1066800" y="816840"/>
                  </a:cubicBezTo>
                  <a:cubicBezTo>
                    <a:pt x="477623" y="816840"/>
                    <a:pt x="0" y="457525"/>
                    <a:pt x="0" y="14287"/>
                  </a:cubicBezTo>
                  <a:close/>
                </a:path>
              </a:pathLst>
            </a:custGeom>
            <a:solidFill>
              <a:sysClr val="window" lastClr="FFFFFF">
                <a:alpha val="8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833" name="グループ化 1832">
              <a:extLst>
                <a:ext uri="{FF2B5EF4-FFF2-40B4-BE49-F238E27FC236}">
                  <a16:creationId xmlns:a16="http://schemas.microsoft.com/office/drawing/2014/main" id="{71D502B7-C073-460B-BA3C-8AFF9FBA3508}"/>
                </a:ext>
              </a:extLst>
            </p:cNvPr>
            <p:cNvGrpSpPr/>
            <p:nvPr/>
          </p:nvGrpSpPr>
          <p:grpSpPr>
            <a:xfrm rot="20485924">
              <a:off x="1124567" y="4379579"/>
              <a:ext cx="1205882" cy="636537"/>
              <a:chOff x="7709361" y="2622107"/>
              <a:chExt cx="959644" cy="560509"/>
            </a:xfrm>
          </p:grpSpPr>
          <p:sp>
            <p:nvSpPr>
              <p:cNvPr id="1842" name="星: 32 pt 1841">
                <a:extLst>
                  <a:ext uri="{FF2B5EF4-FFF2-40B4-BE49-F238E27FC236}">
                    <a16:creationId xmlns:a16="http://schemas.microsoft.com/office/drawing/2014/main" id="{7074D83A-3D5A-4FD5-B0A4-0B8FFDD4DBAD}"/>
                  </a:ext>
                </a:extLst>
              </p:cNvPr>
              <p:cNvSpPr/>
              <p:nvPr/>
            </p:nvSpPr>
            <p:spPr>
              <a:xfrm>
                <a:off x="7709361" y="2622107"/>
                <a:ext cx="959644" cy="560509"/>
              </a:xfrm>
              <a:prstGeom prst="star32">
                <a:avLst>
                  <a:gd name="adj" fmla="val 48971"/>
                </a:avLst>
              </a:pr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C53446AB-E9C5-4719-BD25-03E11DA65407}"/>
                  </a:ext>
                </a:extLst>
              </p:cNvPr>
              <p:cNvSpPr/>
              <p:nvPr/>
            </p:nvSpPr>
            <p:spPr>
              <a:xfrm>
                <a:off x="7727156" y="2842198"/>
                <a:ext cx="924054" cy="329600"/>
              </a:xfrm>
              <a:custGeom>
                <a:avLst/>
                <a:gdLst>
                  <a:gd name="connsiteX0" fmla="*/ 10342 w 959644"/>
                  <a:gd name="connsiteY0" fmla="*/ 12027 h 336274"/>
                  <a:gd name="connsiteX1" fmla="*/ 30111 w 959644"/>
                  <a:gd name="connsiteY1" fmla="*/ 35685 h 336274"/>
                  <a:gd name="connsiteX2" fmla="*/ 36524 w 959644"/>
                  <a:gd name="connsiteY2" fmla="*/ 63254 h 336274"/>
                  <a:gd name="connsiteX3" fmla="*/ 65366 w 959644"/>
                  <a:gd name="connsiteY3" fmla="*/ 85400 h 336274"/>
                  <a:gd name="connsiteX4" fmla="*/ 80864 w 959644"/>
                  <a:gd name="connsiteY4" fmla="*/ 111707 h 336274"/>
                  <a:gd name="connsiteX5" fmla="*/ 116548 w 959644"/>
                  <a:gd name="connsiteY5" fmla="*/ 130138 h 336274"/>
                  <a:gd name="connsiteX6" fmla="*/ 140537 w 959644"/>
                  <a:gd name="connsiteY6" fmla="*/ 154176 h 336274"/>
                  <a:gd name="connsiteX7" fmla="*/ 181692 w 959644"/>
                  <a:gd name="connsiteY7" fmla="*/ 168188 h 336274"/>
                  <a:gd name="connsiteX8" fmla="*/ 213247 w 959644"/>
                  <a:gd name="connsiteY8" fmla="*/ 189030 h 336274"/>
                  <a:gd name="connsiteX9" fmla="*/ 258289 w 959644"/>
                  <a:gd name="connsiteY9" fmla="*/ 198082 h 336274"/>
                  <a:gd name="connsiteX10" fmla="*/ 296204 w 959644"/>
                  <a:gd name="connsiteY10" fmla="*/ 214928 h 336274"/>
                  <a:gd name="connsiteX11" fmla="*/ 343406 w 959644"/>
                  <a:gd name="connsiteY11" fmla="*/ 218674 h 336274"/>
                  <a:gd name="connsiteX12" fmla="*/ 386214 w 959644"/>
                  <a:gd name="connsiteY12" fmla="*/ 230877 h 336274"/>
                  <a:gd name="connsiteX13" fmla="*/ 433758 w 959644"/>
                  <a:gd name="connsiteY13" fmla="*/ 229170 h 336274"/>
                  <a:gd name="connsiteX14" fmla="*/ 479822 w 959644"/>
                  <a:gd name="connsiteY14" fmla="*/ 236261 h 336274"/>
                  <a:gd name="connsiteX15" fmla="*/ 525886 w 959644"/>
                  <a:gd name="connsiteY15" fmla="*/ 229170 h 336274"/>
                  <a:gd name="connsiteX16" fmla="*/ 573430 w 959644"/>
                  <a:gd name="connsiteY16" fmla="*/ 230877 h 336274"/>
                  <a:gd name="connsiteX17" fmla="*/ 616238 w 959644"/>
                  <a:gd name="connsiteY17" fmla="*/ 218674 h 336274"/>
                  <a:gd name="connsiteX18" fmla="*/ 663440 w 959644"/>
                  <a:gd name="connsiteY18" fmla="*/ 214928 h 336274"/>
                  <a:gd name="connsiteX19" fmla="*/ 701355 w 959644"/>
                  <a:gd name="connsiteY19" fmla="*/ 198082 h 336274"/>
                  <a:gd name="connsiteX20" fmla="*/ 746397 w 959644"/>
                  <a:gd name="connsiteY20" fmla="*/ 189030 h 336274"/>
                  <a:gd name="connsiteX21" fmla="*/ 777952 w 959644"/>
                  <a:gd name="connsiteY21" fmla="*/ 168188 h 336274"/>
                  <a:gd name="connsiteX22" fmla="*/ 819107 w 959644"/>
                  <a:gd name="connsiteY22" fmla="*/ 154176 h 336274"/>
                  <a:gd name="connsiteX23" fmla="*/ 843096 w 959644"/>
                  <a:gd name="connsiteY23" fmla="*/ 130138 h 336274"/>
                  <a:gd name="connsiteX24" fmla="*/ 878780 w 959644"/>
                  <a:gd name="connsiteY24" fmla="*/ 111707 h 336274"/>
                  <a:gd name="connsiteX25" fmla="*/ 894278 w 959644"/>
                  <a:gd name="connsiteY25" fmla="*/ 85400 h 336274"/>
                  <a:gd name="connsiteX26" fmla="*/ 923120 w 959644"/>
                  <a:gd name="connsiteY26" fmla="*/ 63254 h 336274"/>
                  <a:gd name="connsiteX27" fmla="*/ 929533 w 959644"/>
                  <a:gd name="connsiteY27" fmla="*/ 35685 h 336274"/>
                  <a:gd name="connsiteX28" fmla="*/ 949303 w 959644"/>
                  <a:gd name="connsiteY28" fmla="*/ 12027 h 336274"/>
                  <a:gd name="connsiteX29" fmla="*/ 947504 w 959644"/>
                  <a:gd name="connsiteY29" fmla="*/ 29114 h 336274"/>
                  <a:gd name="connsiteX30" fmla="*/ 959644 w 959644"/>
                  <a:gd name="connsiteY30" fmla="*/ 56020 h 336274"/>
                  <a:gd name="connsiteX31" fmla="*/ 947504 w 959644"/>
                  <a:gd name="connsiteY31" fmla="*/ 82925 h 336274"/>
                  <a:gd name="connsiteX32" fmla="*/ 950427 w 959644"/>
                  <a:gd name="connsiteY32" fmla="*/ 110694 h 336274"/>
                  <a:gd name="connsiteX33" fmla="*/ 929533 w 959644"/>
                  <a:gd name="connsiteY33" fmla="*/ 135698 h 336274"/>
                  <a:gd name="connsiteX34" fmla="*/ 923120 w 959644"/>
                  <a:gd name="connsiteY34" fmla="*/ 163267 h 336274"/>
                  <a:gd name="connsiteX35" fmla="*/ 894278 w 959644"/>
                  <a:gd name="connsiteY35" fmla="*/ 185413 h 336274"/>
                  <a:gd name="connsiteX36" fmla="*/ 878780 w 959644"/>
                  <a:gd name="connsiteY36" fmla="*/ 211720 h 336274"/>
                  <a:gd name="connsiteX37" fmla="*/ 843096 w 959644"/>
                  <a:gd name="connsiteY37" fmla="*/ 230151 h 336274"/>
                  <a:gd name="connsiteX38" fmla="*/ 819107 w 959644"/>
                  <a:gd name="connsiteY38" fmla="*/ 254189 h 336274"/>
                  <a:gd name="connsiteX39" fmla="*/ 777952 w 959644"/>
                  <a:gd name="connsiteY39" fmla="*/ 268201 h 336274"/>
                  <a:gd name="connsiteX40" fmla="*/ 746397 w 959644"/>
                  <a:gd name="connsiteY40" fmla="*/ 289043 h 336274"/>
                  <a:gd name="connsiteX41" fmla="*/ 701355 w 959644"/>
                  <a:gd name="connsiteY41" fmla="*/ 298095 h 336274"/>
                  <a:gd name="connsiteX42" fmla="*/ 663440 w 959644"/>
                  <a:gd name="connsiteY42" fmla="*/ 314941 h 336274"/>
                  <a:gd name="connsiteX43" fmla="*/ 616238 w 959644"/>
                  <a:gd name="connsiteY43" fmla="*/ 318687 h 336274"/>
                  <a:gd name="connsiteX44" fmla="*/ 573430 w 959644"/>
                  <a:gd name="connsiteY44" fmla="*/ 330890 h 336274"/>
                  <a:gd name="connsiteX45" fmla="*/ 525886 w 959644"/>
                  <a:gd name="connsiteY45" fmla="*/ 329183 h 336274"/>
                  <a:gd name="connsiteX46" fmla="*/ 479822 w 959644"/>
                  <a:gd name="connsiteY46" fmla="*/ 336274 h 336274"/>
                  <a:gd name="connsiteX47" fmla="*/ 433758 w 959644"/>
                  <a:gd name="connsiteY47" fmla="*/ 329183 h 336274"/>
                  <a:gd name="connsiteX48" fmla="*/ 386214 w 959644"/>
                  <a:gd name="connsiteY48" fmla="*/ 330890 h 336274"/>
                  <a:gd name="connsiteX49" fmla="*/ 343406 w 959644"/>
                  <a:gd name="connsiteY49" fmla="*/ 318687 h 336274"/>
                  <a:gd name="connsiteX50" fmla="*/ 296204 w 959644"/>
                  <a:gd name="connsiteY50" fmla="*/ 314941 h 336274"/>
                  <a:gd name="connsiteX51" fmla="*/ 258289 w 959644"/>
                  <a:gd name="connsiteY51" fmla="*/ 298095 h 336274"/>
                  <a:gd name="connsiteX52" fmla="*/ 213247 w 959644"/>
                  <a:gd name="connsiteY52" fmla="*/ 289043 h 336274"/>
                  <a:gd name="connsiteX53" fmla="*/ 181692 w 959644"/>
                  <a:gd name="connsiteY53" fmla="*/ 268201 h 336274"/>
                  <a:gd name="connsiteX54" fmla="*/ 140537 w 959644"/>
                  <a:gd name="connsiteY54" fmla="*/ 254189 h 336274"/>
                  <a:gd name="connsiteX55" fmla="*/ 116548 w 959644"/>
                  <a:gd name="connsiteY55" fmla="*/ 230151 h 336274"/>
                  <a:gd name="connsiteX56" fmla="*/ 80864 w 959644"/>
                  <a:gd name="connsiteY56" fmla="*/ 211720 h 336274"/>
                  <a:gd name="connsiteX57" fmla="*/ 65366 w 959644"/>
                  <a:gd name="connsiteY57" fmla="*/ 185413 h 336274"/>
                  <a:gd name="connsiteX58" fmla="*/ 36524 w 959644"/>
                  <a:gd name="connsiteY58" fmla="*/ 163267 h 336274"/>
                  <a:gd name="connsiteX59" fmla="*/ 30111 w 959644"/>
                  <a:gd name="connsiteY59" fmla="*/ 135698 h 336274"/>
                  <a:gd name="connsiteX60" fmla="*/ 9217 w 959644"/>
                  <a:gd name="connsiteY60" fmla="*/ 110694 h 336274"/>
                  <a:gd name="connsiteX61" fmla="*/ 12140 w 959644"/>
                  <a:gd name="connsiteY61" fmla="*/ 82925 h 336274"/>
                  <a:gd name="connsiteX62" fmla="*/ 0 w 959644"/>
                  <a:gd name="connsiteY62" fmla="*/ 56020 h 336274"/>
                  <a:gd name="connsiteX63" fmla="*/ 12140 w 959644"/>
                  <a:gd name="connsiteY63" fmla="*/ 29114 h 336274"/>
                  <a:gd name="connsiteX64" fmla="*/ 10342 w 959644"/>
                  <a:gd name="connsiteY64" fmla="*/ 0 h 336274"/>
                  <a:gd name="connsiteX65" fmla="*/ 9709 w 959644"/>
                  <a:gd name="connsiteY65" fmla="*/ 6013 h 336274"/>
                  <a:gd name="connsiteX66" fmla="*/ 9217 w 959644"/>
                  <a:gd name="connsiteY66" fmla="*/ 1345 h 336274"/>
                  <a:gd name="connsiteX67" fmla="*/ 949303 w 959644"/>
                  <a:gd name="connsiteY67" fmla="*/ 0 h 336274"/>
                  <a:gd name="connsiteX68" fmla="*/ 950427 w 959644"/>
                  <a:gd name="connsiteY68" fmla="*/ 1345 h 336274"/>
                  <a:gd name="connsiteX69" fmla="*/ 949936 w 959644"/>
                  <a:gd name="connsiteY69" fmla="*/ 6013 h 336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9644" h="336274">
                    <a:moveTo>
                      <a:pt x="10342" y="12027"/>
                    </a:moveTo>
                    <a:lnTo>
                      <a:pt x="30111" y="35685"/>
                    </a:lnTo>
                    <a:lnTo>
                      <a:pt x="36524" y="63254"/>
                    </a:lnTo>
                    <a:lnTo>
                      <a:pt x="65366" y="85400"/>
                    </a:lnTo>
                    <a:lnTo>
                      <a:pt x="80864" y="111707"/>
                    </a:lnTo>
                    <a:lnTo>
                      <a:pt x="116548" y="130138"/>
                    </a:lnTo>
                    <a:lnTo>
                      <a:pt x="140537" y="154176"/>
                    </a:lnTo>
                    <a:lnTo>
                      <a:pt x="181692" y="168188"/>
                    </a:lnTo>
                    <a:lnTo>
                      <a:pt x="213247" y="189030"/>
                    </a:lnTo>
                    <a:lnTo>
                      <a:pt x="258289" y="198082"/>
                    </a:lnTo>
                    <a:lnTo>
                      <a:pt x="296204" y="214928"/>
                    </a:lnTo>
                    <a:lnTo>
                      <a:pt x="343406" y="218674"/>
                    </a:lnTo>
                    <a:lnTo>
                      <a:pt x="386214" y="230877"/>
                    </a:lnTo>
                    <a:lnTo>
                      <a:pt x="433758" y="229170"/>
                    </a:lnTo>
                    <a:lnTo>
                      <a:pt x="479822" y="236261"/>
                    </a:lnTo>
                    <a:lnTo>
                      <a:pt x="525886" y="229170"/>
                    </a:lnTo>
                    <a:lnTo>
                      <a:pt x="573430" y="230877"/>
                    </a:lnTo>
                    <a:lnTo>
                      <a:pt x="616238" y="218674"/>
                    </a:lnTo>
                    <a:lnTo>
                      <a:pt x="663440" y="214928"/>
                    </a:lnTo>
                    <a:lnTo>
                      <a:pt x="701355" y="198082"/>
                    </a:lnTo>
                    <a:lnTo>
                      <a:pt x="746397" y="189030"/>
                    </a:lnTo>
                    <a:lnTo>
                      <a:pt x="777952" y="168188"/>
                    </a:lnTo>
                    <a:lnTo>
                      <a:pt x="819107" y="154176"/>
                    </a:lnTo>
                    <a:lnTo>
                      <a:pt x="843096" y="130138"/>
                    </a:lnTo>
                    <a:lnTo>
                      <a:pt x="878780" y="111707"/>
                    </a:lnTo>
                    <a:lnTo>
                      <a:pt x="894278" y="85400"/>
                    </a:lnTo>
                    <a:lnTo>
                      <a:pt x="923120" y="63254"/>
                    </a:lnTo>
                    <a:lnTo>
                      <a:pt x="929533" y="35685"/>
                    </a:lnTo>
                    <a:lnTo>
                      <a:pt x="949303" y="12027"/>
                    </a:lnTo>
                    <a:lnTo>
                      <a:pt x="947504" y="29114"/>
                    </a:lnTo>
                    <a:lnTo>
                      <a:pt x="959644" y="56020"/>
                    </a:lnTo>
                    <a:lnTo>
                      <a:pt x="947504" y="82925"/>
                    </a:lnTo>
                    <a:lnTo>
                      <a:pt x="950427" y="110694"/>
                    </a:lnTo>
                    <a:lnTo>
                      <a:pt x="929533" y="135698"/>
                    </a:lnTo>
                    <a:lnTo>
                      <a:pt x="923120" y="163267"/>
                    </a:lnTo>
                    <a:lnTo>
                      <a:pt x="894278" y="185413"/>
                    </a:lnTo>
                    <a:lnTo>
                      <a:pt x="878780" y="211720"/>
                    </a:lnTo>
                    <a:lnTo>
                      <a:pt x="843096" y="230151"/>
                    </a:lnTo>
                    <a:lnTo>
                      <a:pt x="819107" y="254189"/>
                    </a:lnTo>
                    <a:lnTo>
                      <a:pt x="777952" y="268201"/>
                    </a:lnTo>
                    <a:lnTo>
                      <a:pt x="746397" y="289043"/>
                    </a:lnTo>
                    <a:lnTo>
                      <a:pt x="701355" y="298095"/>
                    </a:lnTo>
                    <a:lnTo>
                      <a:pt x="663440" y="314941"/>
                    </a:lnTo>
                    <a:lnTo>
                      <a:pt x="616238" y="318687"/>
                    </a:lnTo>
                    <a:lnTo>
                      <a:pt x="573430" y="330890"/>
                    </a:lnTo>
                    <a:lnTo>
                      <a:pt x="525886" y="329183"/>
                    </a:lnTo>
                    <a:lnTo>
                      <a:pt x="479822" y="336274"/>
                    </a:lnTo>
                    <a:lnTo>
                      <a:pt x="433758" y="329183"/>
                    </a:lnTo>
                    <a:lnTo>
                      <a:pt x="386214" y="330890"/>
                    </a:lnTo>
                    <a:lnTo>
                      <a:pt x="343406" y="318687"/>
                    </a:lnTo>
                    <a:lnTo>
                      <a:pt x="296204" y="314941"/>
                    </a:lnTo>
                    <a:lnTo>
                      <a:pt x="258289" y="298095"/>
                    </a:lnTo>
                    <a:lnTo>
                      <a:pt x="213247" y="289043"/>
                    </a:lnTo>
                    <a:lnTo>
                      <a:pt x="181692" y="268201"/>
                    </a:lnTo>
                    <a:lnTo>
                      <a:pt x="140537" y="254189"/>
                    </a:lnTo>
                    <a:lnTo>
                      <a:pt x="116548" y="230151"/>
                    </a:lnTo>
                    <a:lnTo>
                      <a:pt x="80864" y="211720"/>
                    </a:lnTo>
                    <a:lnTo>
                      <a:pt x="65366" y="185413"/>
                    </a:lnTo>
                    <a:lnTo>
                      <a:pt x="36524" y="163267"/>
                    </a:lnTo>
                    <a:lnTo>
                      <a:pt x="30111" y="135698"/>
                    </a:lnTo>
                    <a:lnTo>
                      <a:pt x="9217" y="110694"/>
                    </a:lnTo>
                    <a:lnTo>
                      <a:pt x="12140" y="82925"/>
                    </a:lnTo>
                    <a:lnTo>
                      <a:pt x="0" y="56020"/>
                    </a:lnTo>
                    <a:lnTo>
                      <a:pt x="12140" y="29114"/>
                    </a:lnTo>
                    <a:close/>
                    <a:moveTo>
                      <a:pt x="10342" y="0"/>
                    </a:moveTo>
                    <a:lnTo>
                      <a:pt x="9709" y="6013"/>
                    </a:lnTo>
                    <a:lnTo>
                      <a:pt x="9217" y="1345"/>
                    </a:lnTo>
                    <a:close/>
                    <a:moveTo>
                      <a:pt x="949303" y="0"/>
                    </a:moveTo>
                    <a:lnTo>
                      <a:pt x="950427" y="1345"/>
                    </a:lnTo>
                    <a:lnTo>
                      <a:pt x="949936" y="6013"/>
                    </a:lnTo>
                    <a:close/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993300"/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E958C0FF-D1C0-4BEC-A479-AC515C79A97B}"/>
                  </a:ext>
                </a:extLst>
              </p:cNvPr>
              <p:cNvSpPr/>
              <p:nvPr/>
            </p:nvSpPr>
            <p:spPr>
              <a:xfrm>
                <a:off x="7762770" y="2902361"/>
                <a:ext cx="853344" cy="184177"/>
              </a:xfrm>
              <a:custGeom>
                <a:avLst/>
                <a:gdLst>
                  <a:gd name="connsiteX0" fmla="*/ 853344 w 853344"/>
                  <a:gd name="connsiteY0" fmla="*/ 0 h 184177"/>
                  <a:gd name="connsiteX1" fmla="*/ 851702 w 853344"/>
                  <a:gd name="connsiteY1" fmla="*/ 15831 h 184177"/>
                  <a:gd name="connsiteX2" fmla="*/ 825499 w 853344"/>
                  <a:gd name="connsiteY2" fmla="*/ 36310 h 184177"/>
                  <a:gd name="connsiteX3" fmla="*/ 810576 w 853344"/>
                  <a:gd name="connsiteY3" fmla="*/ 62095 h 184177"/>
                  <a:gd name="connsiteX4" fmla="*/ 776215 w 853344"/>
                  <a:gd name="connsiteY4" fmla="*/ 80160 h 184177"/>
                  <a:gd name="connsiteX5" fmla="*/ 753116 w 853344"/>
                  <a:gd name="connsiteY5" fmla="*/ 103721 h 184177"/>
                  <a:gd name="connsiteX6" fmla="*/ 713487 w 853344"/>
                  <a:gd name="connsiteY6" fmla="*/ 117455 h 184177"/>
                  <a:gd name="connsiteX7" fmla="*/ 683103 w 853344"/>
                  <a:gd name="connsiteY7" fmla="*/ 137883 h 184177"/>
                  <a:gd name="connsiteX8" fmla="*/ 639731 w 853344"/>
                  <a:gd name="connsiteY8" fmla="*/ 146756 h 184177"/>
                  <a:gd name="connsiteX9" fmla="*/ 603222 w 853344"/>
                  <a:gd name="connsiteY9" fmla="*/ 163267 h 184177"/>
                  <a:gd name="connsiteX10" fmla="*/ 557771 w 853344"/>
                  <a:gd name="connsiteY10" fmla="*/ 166939 h 184177"/>
                  <a:gd name="connsiteX11" fmla="*/ 516551 w 853344"/>
                  <a:gd name="connsiteY11" fmla="*/ 178900 h 184177"/>
                  <a:gd name="connsiteX12" fmla="*/ 470770 w 853344"/>
                  <a:gd name="connsiteY12" fmla="*/ 177227 h 184177"/>
                  <a:gd name="connsiteX13" fmla="*/ 426414 w 853344"/>
                  <a:gd name="connsiteY13" fmla="*/ 184177 h 184177"/>
                  <a:gd name="connsiteX14" fmla="*/ 382059 w 853344"/>
                  <a:gd name="connsiteY14" fmla="*/ 177227 h 184177"/>
                  <a:gd name="connsiteX15" fmla="*/ 336278 w 853344"/>
                  <a:gd name="connsiteY15" fmla="*/ 178900 h 184177"/>
                  <a:gd name="connsiteX16" fmla="*/ 295057 w 853344"/>
                  <a:gd name="connsiteY16" fmla="*/ 166939 h 184177"/>
                  <a:gd name="connsiteX17" fmla="*/ 249606 w 853344"/>
                  <a:gd name="connsiteY17" fmla="*/ 163267 h 184177"/>
                  <a:gd name="connsiteX18" fmla="*/ 213097 w 853344"/>
                  <a:gd name="connsiteY18" fmla="*/ 146756 h 184177"/>
                  <a:gd name="connsiteX19" fmla="*/ 169726 w 853344"/>
                  <a:gd name="connsiteY19" fmla="*/ 137883 h 184177"/>
                  <a:gd name="connsiteX20" fmla="*/ 139341 w 853344"/>
                  <a:gd name="connsiteY20" fmla="*/ 117455 h 184177"/>
                  <a:gd name="connsiteX21" fmla="*/ 99712 w 853344"/>
                  <a:gd name="connsiteY21" fmla="*/ 103721 h 184177"/>
                  <a:gd name="connsiteX22" fmla="*/ 76613 w 853344"/>
                  <a:gd name="connsiteY22" fmla="*/ 80160 h 184177"/>
                  <a:gd name="connsiteX23" fmla="*/ 42252 w 853344"/>
                  <a:gd name="connsiteY23" fmla="*/ 62095 h 184177"/>
                  <a:gd name="connsiteX24" fmla="*/ 27329 w 853344"/>
                  <a:gd name="connsiteY24" fmla="*/ 36310 h 184177"/>
                  <a:gd name="connsiteX25" fmla="*/ 1612 w 853344"/>
                  <a:gd name="connsiteY25" fmla="*/ 16210 h 184177"/>
                  <a:gd name="connsiteX26" fmla="*/ 0 w 853344"/>
                  <a:gd name="connsiteY26" fmla="*/ 662 h 184177"/>
                  <a:gd name="connsiteX27" fmla="*/ 27329 w 853344"/>
                  <a:gd name="connsiteY27" fmla="*/ 22022 h 184177"/>
                  <a:gd name="connsiteX28" fmla="*/ 42252 w 853344"/>
                  <a:gd name="connsiteY28" fmla="*/ 47807 h 184177"/>
                  <a:gd name="connsiteX29" fmla="*/ 76613 w 853344"/>
                  <a:gd name="connsiteY29" fmla="*/ 65872 h 184177"/>
                  <a:gd name="connsiteX30" fmla="*/ 99712 w 853344"/>
                  <a:gd name="connsiteY30" fmla="*/ 89433 h 184177"/>
                  <a:gd name="connsiteX31" fmla="*/ 139341 w 853344"/>
                  <a:gd name="connsiteY31" fmla="*/ 103167 h 184177"/>
                  <a:gd name="connsiteX32" fmla="*/ 169726 w 853344"/>
                  <a:gd name="connsiteY32" fmla="*/ 123595 h 184177"/>
                  <a:gd name="connsiteX33" fmla="*/ 213097 w 853344"/>
                  <a:gd name="connsiteY33" fmla="*/ 132468 h 184177"/>
                  <a:gd name="connsiteX34" fmla="*/ 249606 w 853344"/>
                  <a:gd name="connsiteY34" fmla="*/ 148979 h 184177"/>
                  <a:gd name="connsiteX35" fmla="*/ 295057 w 853344"/>
                  <a:gd name="connsiteY35" fmla="*/ 152651 h 184177"/>
                  <a:gd name="connsiteX36" fmla="*/ 336278 w 853344"/>
                  <a:gd name="connsiteY36" fmla="*/ 164612 h 184177"/>
                  <a:gd name="connsiteX37" fmla="*/ 382059 w 853344"/>
                  <a:gd name="connsiteY37" fmla="*/ 162939 h 184177"/>
                  <a:gd name="connsiteX38" fmla="*/ 426414 w 853344"/>
                  <a:gd name="connsiteY38" fmla="*/ 169889 h 184177"/>
                  <a:gd name="connsiteX39" fmla="*/ 470770 w 853344"/>
                  <a:gd name="connsiteY39" fmla="*/ 162939 h 184177"/>
                  <a:gd name="connsiteX40" fmla="*/ 516551 w 853344"/>
                  <a:gd name="connsiteY40" fmla="*/ 164612 h 184177"/>
                  <a:gd name="connsiteX41" fmla="*/ 557771 w 853344"/>
                  <a:gd name="connsiteY41" fmla="*/ 152651 h 184177"/>
                  <a:gd name="connsiteX42" fmla="*/ 603222 w 853344"/>
                  <a:gd name="connsiteY42" fmla="*/ 148979 h 184177"/>
                  <a:gd name="connsiteX43" fmla="*/ 639731 w 853344"/>
                  <a:gd name="connsiteY43" fmla="*/ 132468 h 184177"/>
                  <a:gd name="connsiteX44" fmla="*/ 683103 w 853344"/>
                  <a:gd name="connsiteY44" fmla="*/ 123595 h 184177"/>
                  <a:gd name="connsiteX45" fmla="*/ 713487 w 853344"/>
                  <a:gd name="connsiteY45" fmla="*/ 103167 h 184177"/>
                  <a:gd name="connsiteX46" fmla="*/ 753116 w 853344"/>
                  <a:gd name="connsiteY46" fmla="*/ 89433 h 184177"/>
                  <a:gd name="connsiteX47" fmla="*/ 776215 w 853344"/>
                  <a:gd name="connsiteY47" fmla="*/ 65872 h 184177"/>
                  <a:gd name="connsiteX48" fmla="*/ 810576 w 853344"/>
                  <a:gd name="connsiteY48" fmla="*/ 47807 h 184177"/>
                  <a:gd name="connsiteX49" fmla="*/ 825499 w 853344"/>
                  <a:gd name="connsiteY49" fmla="*/ 22022 h 184177"/>
                  <a:gd name="connsiteX50" fmla="*/ 853272 w 853344"/>
                  <a:gd name="connsiteY50" fmla="*/ 316 h 184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53344" h="184177">
                    <a:moveTo>
                      <a:pt x="853344" y="0"/>
                    </a:moveTo>
                    <a:lnTo>
                      <a:pt x="851702" y="15831"/>
                    </a:lnTo>
                    <a:lnTo>
                      <a:pt x="825499" y="36310"/>
                    </a:lnTo>
                    <a:lnTo>
                      <a:pt x="810576" y="62095"/>
                    </a:lnTo>
                    <a:lnTo>
                      <a:pt x="776215" y="80160"/>
                    </a:lnTo>
                    <a:lnTo>
                      <a:pt x="753116" y="103721"/>
                    </a:lnTo>
                    <a:lnTo>
                      <a:pt x="713487" y="117455"/>
                    </a:lnTo>
                    <a:lnTo>
                      <a:pt x="683103" y="137883"/>
                    </a:lnTo>
                    <a:lnTo>
                      <a:pt x="639731" y="146756"/>
                    </a:lnTo>
                    <a:lnTo>
                      <a:pt x="603222" y="163267"/>
                    </a:lnTo>
                    <a:lnTo>
                      <a:pt x="557771" y="166939"/>
                    </a:lnTo>
                    <a:lnTo>
                      <a:pt x="516551" y="178900"/>
                    </a:lnTo>
                    <a:lnTo>
                      <a:pt x="470770" y="177227"/>
                    </a:lnTo>
                    <a:lnTo>
                      <a:pt x="426414" y="184177"/>
                    </a:lnTo>
                    <a:lnTo>
                      <a:pt x="382059" y="177227"/>
                    </a:lnTo>
                    <a:lnTo>
                      <a:pt x="336278" y="178900"/>
                    </a:lnTo>
                    <a:lnTo>
                      <a:pt x="295057" y="166939"/>
                    </a:lnTo>
                    <a:lnTo>
                      <a:pt x="249606" y="163267"/>
                    </a:lnTo>
                    <a:lnTo>
                      <a:pt x="213097" y="146756"/>
                    </a:lnTo>
                    <a:lnTo>
                      <a:pt x="169726" y="137883"/>
                    </a:lnTo>
                    <a:lnTo>
                      <a:pt x="139341" y="117455"/>
                    </a:lnTo>
                    <a:lnTo>
                      <a:pt x="99712" y="103721"/>
                    </a:lnTo>
                    <a:lnTo>
                      <a:pt x="76613" y="80160"/>
                    </a:lnTo>
                    <a:lnTo>
                      <a:pt x="42252" y="62095"/>
                    </a:lnTo>
                    <a:lnTo>
                      <a:pt x="27329" y="36310"/>
                    </a:lnTo>
                    <a:lnTo>
                      <a:pt x="1612" y="16210"/>
                    </a:lnTo>
                    <a:lnTo>
                      <a:pt x="0" y="662"/>
                    </a:lnTo>
                    <a:lnTo>
                      <a:pt x="27329" y="22022"/>
                    </a:lnTo>
                    <a:lnTo>
                      <a:pt x="42252" y="47807"/>
                    </a:lnTo>
                    <a:lnTo>
                      <a:pt x="76613" y="65872"/>
                    </a:lnTo>
                    <a:lnTo>
                      <a:pt x="99712" y="89433"/>
                    </a:lnTo>
                    <a:lnTo>
                      <a:pt x="139341" y="103167"/>
                    </a:lnTo>
                    <a:lnTo>
                      <a:pt x="169726" y="123595"/>
                    </a:lnTo>
                    <a:lnTo>
                      <a:pt x="213097" y="132468"/>
                    </a:lnTo>
                    <a:lnTo>
                      <a:pt x="249606" y="148979"/>
                    </a:lnTo>
                    <a:lnTo>
                      <a:pt x="295057" y="152651"/>
                    </a:lnTo>
                    <a:lnTo>
                      <a:pt x="336278" y="164612"/>
                    </a:lnTo>
                    <a:lnTo>
                      <a:pt x="382059" y="162939"/>
                    </a:lnTo>
                    <a:lnTo>
                      <a:pt x="426414" y="169889"/>
                    </a:lnTo>
                    <a:lnTo>
                      <a:pt x="470770" y="162939"/>
                    </a:lnTo>
                    <a:lnTo>
                      <a:pt x="516551" y="164612"/>
                    </a:lnTo>
                    <a:lnTo>
                      <a:pt x="557771" y="152651"/>
                    </a:lnTo>
                    <a:lnTo>
                      <a:pt x="603222" y="148979"/>
                    </a:lnTo>
                    <a:lnTo>
                      <a:pt x="639731" y="132468"/>
                    </a:lnTo>
                    <a:lnTo>
                      <a:pt x="683103" y="123595"/>
                    </a:lnTo>
                    <a:lnTo>
                      <a:pt x="713487" y="103167"/>
                    </a:lnTo>
                    <a:lnTo>
                      <a:pt x="753116" y="89433"/>
                    </a:lnTo>
                    <a:lnTo>
                      <a:pt x="776215" y="65872"/>
                    </a:lnTo>
                    <a:lnTo>
                      <a:pt x="810576" y="47807"/>
                    </a:lnTo>
                    <a:lnTo>
                      <a:pt x="825499" y="22022"/>
                    </a:lnTo>
                    <a:lnTo>
                      <a:pt x="853272" y="316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  <a:alpha val="50000"/>
                </a:srgb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834" name="グループ化 1833">
              <a:extLst>
                <a:ext uri="{FF2B5EF4-FFF2-40B4-BE49-F238E27FC236}">
                  <a16:creationId xmlns:a16="http://schemas.microsoft.com/office/drawing/2014/main" id="{0445542C-C1F9-4627-BF5E-8DA34C743E2A}"/>
                </a:ext>
              </a:extLst>
            </p:cNvPr>
            <p:cNvGrpSpPr/>
            <p:nvPr/>
          </p:nvGrpSpPr>
          <p:grpSpPr>
            <a:xfrm rot="20999103">
              <a:off x="1379332" y="4686501"/>
              <a:ext cx="1205882" cy="636537"/>
              <a:chOff x="7709361" y="2622107"/>
              <a:chExt cx="959644" cy="560509"/>
            </a:xfrm>
          </p:grpSpPr>
          <p:sp>
            <p:nvSpPr>
              <p:cNvPr id="1839" name="星: 32 pt 1838">
                <a:extLst>
                  <a:ext uri="{FF2B5EF4-FFF2-40B4-BE49-F238E27FC236}">
                    <a16:creationId xmlns:a16="http://schemas.microsoft.com/office/drawing/2014/main" id="{0D283108-8CC4-49B7-9FEC-A6563CA59672}"/>
                  </a:ext>
                </a:extLst>
              </p:cNvPr>
              <p:cNvSpPr/>
              <p:nvPr/>
            </p:nvSpPr>
            <p:spPr>
              <a:xfrm>
                <a:off x="7709361" y="2622107"/>
                <a:ext cx="959644" cy="560509"/>
              </a:xfrm>
              <a:prstGeom prst="star32">
                <a:avLst>
                  <a:gd name="adj" fmla="val 48971"/>
                </a:avLst>
              </a:pr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32AB88C7-B004-462F-A0F6-375F0386180A}"/>
                  </a:ext>
                </a:extLst>
              </p:cNvPr>
              <p:cNvSpPr/>
              <p:nvPr/>
            </p:nvSpPr>
            <p:spPr>
              <a:xfrm>
                <a:off x="7727156" y="2842198"/>
                <a:ext cx="924054" cy="329600"/>
              </a:xfrm>
              <a:custGeom>
                <a:avLst/>
                <a:gdLst>
                  <a:gd name="connsiteX0" fmla="*/ 10342 w 959644"/>
                  <a:gd name="connsiteY0" fmla="*/ 12027 h 336274"/>
                  <a:gd name="connsiteX1" fmla="*/ 30111 w 959644"/>
                  <a:gd name="connsiteY1" fmla="*/ 35685 h 336274"/>
                  <a:gd name="connsiteX2" fmla="*/ 36524 w 959644"/>
                  <a:gd name="connsiteY2" fmla="*/ 63254 h 336274"/>
                  <a:gd name="connsiteX3" fmla="*/ 65366 w 959644"/>
                  <a:gd name="connsiteY3" fmla="*/ 85400 h 336274"/>
                  <a:gd name="connsiteX4" fmla="*/ 80864 w 959644"/>
                  <a:gd name="connsiteY4" fmla="*/ 111707 h 336274"/>
                  <a:gd name="connsiteX5" fmla="*/ 116548 w 959644"/>
                  <a:gd name="connsiteY5" fmla="*/ 130138 h 336274"/>
                  <a:gd name="connsiteX6" fmla="*/ 140537 w 959644"/>
                  <a:gd name="connsiteY6" fmla="*/ 154176 h 336274"/>
                  <a:gd name="connsiteX7" fmla="*/ 181692 w 959644"/>
                  <a:gd name="connsiteY7" fmla="*/ 168188 h 336274"/>
                  <a:gd name="connsiteX8" fmla="*/ 213247 w 959644"/>
                  <a:gd name="connsiteY8" fmla="*/ 189030 h 336274"/>
                  <a:gd name="connsiteX9" fmla="*/ 258289 w 959644"/>
                  <a:gd name="connsiteY9" fmla="*/ 198082 h 336274"/>
                  <a:gd name="connsiteX10" fmla="*/ 296204 w 959644"/>
                  <a:gd name="connsiteY10" fmla="*/ 214928 h 336274"/>
                  <a:gd name="connsiteX11" fmla="*/ 343406 w 959644"/>
                  <a:gd name="connsiteY11" fmla="*/ 218674 h 336274"/>
                  <a:gd name="connsiteX12" fmla="*/ 386214 w 959644"/>
                  <a:gd name="connsiteY12" fmla="*/ 230877 h 336274"/>
                  <a:gd name="connsiteX13" fmla="*/ 433758 w 959644"/>
                  <a:gd name="connsiteY13" fmla="*/ 229170 h 336274"/>
                  <a:gd name="connsiteX14" fmla="*/ 479822 w 959644"/>
                  <a:gd name="connsiteY14" fmla="*/ 236261 h 336274"/>
                  <a:gd name="connsiteX15" fmla="*/ 525886 w 959644"/>
                  <a:gd name="connsiteY15" fmla="*/ 229170 h 336274"/>
                  <a:gd name="connsiteX16" fmla="*/ 573430 w 959644"/>
                  <a:gd name="connsiteY16" fmla="*/ 230877 h 336274"/>
                  <a:gd name="connsiteX17" fmla="*/ 616238 w 959644"/>
                  <a:gd name="connsiteY17" fmla="*/ 218674 h 336274"/>
                  <a:gd name="connsiteX18" fmla="*/ 663440 w 959644"/>
                  <a:gd name="connsiteY18" fmla="*/ 214928 h 336274"/>
                  <a:gd name="connsiteX19" fmla="*/ 701355 w 959644"/>
                  <a:gd name="connsiteY19" fmla="*/ 198082 h 336274"/>
                  <a:gd name="connsiteX20" fmla="*/ 746397 w 959644"/>
                  <a:gd name="connsiteY20" fmla="*/ 189030 h 336274"/>
                  <a:gd name="connsiteX21" fmla="*/ 777952 w 959644"/>
                  <a:gd name="connsiteY21" fmla="*/ 168188 h 336274"/>
                  <a:gd name="connsiteX22" fmla="*/ 819107 w 959644"/>
                  <a:gd name="connsiteY22" fmla="*/ 154176 h 336274"/>
                  <a:gd name="connsiteX23" fmla="*/ 843096 w 959644"/>
                  <a:gd name="connsiteY23" fmla="*/ 130138 h 336274"/>
                  <a:gd name="connsiteX24" fmla="*/ 878780 w 959644"/>
                  <a:gd name="connsiteY24" fmla="*/ 111707 h 336274"/>
                  <a:gd name="connsiteX25" fmla="*/ 894278 w 959644"/>
                  <a:gd name="connsiteY25" fmla="*/ 85400 h 336274"/>
                  <a:gd name="connsiteX26" fmla="*/ 923120 w 959644"/>
                  <a:gd name="connsiteY26" fmla="*/ 63254 h 336274"/>
                  <a:gd name="connsiteX27" fmla="*/ 929533 w 959644"/>
                  <a:gd name="connsiteY27" fmla="*/ 35685 h 336274"/>
                  <a:gd name="connsiteX28" fmla="*/ 949303 w 959644"/>
                  <a:gd name="connsiteY28" fmla="*/ 12027 h 336274"/>
                  <a:gd name="connsiteX29" fmla="*/ 947504 w 959644"/>
                  <a:gd name="connsiteY29" fmla="*/ 29114 h 336274"/>
                  <a:gd name="connsiteX30" fmla="*/ 959644 w 959644"/>
                  <a:gd name="connsiteY30" fmla="*/ 56020 h 336274"/>
                  <a:gd name="connsiteX31" fmla="*/ 947504 w 959644"/>
                  <a:gd name="connsiteY31" fmla="*/ 82925 h 336274"/>
                  <a:gd name="connsiteX32" fmla="*/ 950427 w 959644"/>
                  <a:gd name="connsiteY32" fmla="*/ 110694 h 336274"/>
                  <a:gd name="connsiteX33" fmla="*/ 929533 w 959644"/>
                  <a:gd name="connsiteY33" fmla="*/ 135698 h 336274"/>
                  <a:gd name="connsiteX34" fmla="*/ 923120 w 959644"/>
                  <a:gd name="connsiteY34" fmla="*/ 163267 h 336274"/>
                  <a:gd name="connsiteX35" fmla="*/ 894278 w 959644"/>
                  <a:gd name="connsiteY35" fmla="*/ 185413 h 336274"/>
                  <a:gd name="connsiteX36" fmla="*/ 878780 w 959644"/>
                  <a:gd name="connsiteY36" fmla="*/ 211720 h 336274"/>
                  <a:gd name="connsiteX37" fmla="*/ 843096 w 959644"/>
                  <a:gd name="connsiteY37" fmla="*/ 230151 h 336274"/>
                  <a:gd name="connsiteX38" fmla="*/ 819107 w 959644"/>
                  <a:gd name="connsiteY38" fmla="*/ 254189 h 336274"/>
                  <a:gd name="connsiteX39" fmla="*/ 777952 w 959644"/>
                  <a:gd name="connsiteY39" fmla="*/ 268201 h 336274"/>
                  <a:gd name="connsiteX40" fmla="*/ 746397 w 959644"/>
                  <a:gd name="connsiteY40" fmla="*/ 289043 h 336274"/>
                  <a:gd name="connsiteX41" fmla="*/ 701355 w 959644"/>
                  <a:gd name="connsiteY41" fmla="*/ 298095 h 336274"/>
                  <a:gd name="connsiteX42" fmla="*/ 663440 w 959644"/>
                  <a:gd name="connsiteY42" fmla="*/ 314941 h 336274"/>
                  <a:gd name="connsiteX43" fmla="*/ 616238 w 959644"/>
                  <a:gd name="connsiteY43" fmla="*/ 318687 h 336274"/>
                  <a:gd name="connsiteX44" fmla="*/ 573430 w 959644"/>
                  <a:gd name="connsiteY44" fmla="*/ 330890 h 336274"/>
                  <a:gd name="connsiteX45" fmla="*/ 525886 w 959644"/>
                  <a:gd name="connsiteY45" fmla="*/ 329183 h 336274"/>
                  <a:gd name="connsiteX46" fmla="*/ 479822 w 959644"/>
                  <a:gd name="connsiteY46" fmla="*/ 336274 h 336274"/>
                  <a:gd name="connsiteX47" fmla="*/ 433758 w 959644"/>
                  <a:gd name="connsiteY47" fmla="*/ 329183 h 336274"/>
                  <a:gd name="connsiteX48" fmla="*/ 386214 w 959644"/>
                  <a:gd name="connsiteY48" fmla="*/ 330890 h 336274"/>
                  <a:gd name="connsiteX49" fmla="*/ 343406 w 959644"/>
                  <a:gd name="connsiteY49" fmla="*/ 318687 h 336274"/>
                  <a:gd name="connsiteX50" fmla="*/ 296204 w 959644"/>
                  <a:gd name="connsiteY50" fmla="*/ 314941 h 336274"/>
                  <a:gd name="connsiteX51" fmla="*/ 258289 w 959644"/>
                  <a:gd name="connsiteY51" fmla="*/ 298095 h 336274"/>
                  <a:gd name="connsiteX52" fmla="*/ 213247 w 959644"/>
                  <a:gd name="connsiteY52" fmla="*/ 289043 h 336274"/>
                  <a:gd name="connsiteX53" fmla="*/ 181692 w 959644"/>
                  <a:gd name="connsiteY53" fmla="*/ 268201 h 336274"/>
                  <a:gd name="connsiteX54" fmla="*/ 140537 w 959644"/>
                  <a:gd name="connsiteY54" fmla="*/ 254189 h 336274"/>
                  <a:gd name="connsiteX55" fmla="*/ 116548 w 959644"/>
                  <a:gd name="connsiteY55" fmla="*/ 230151 h 336274"/>
                  <a:gd name="connsiteX56" fmla="*/ 80864 w 959644"/>
                  <a:gd name="connsiteY56" fmla="*/ 211720 h 336274"/>
                  <a:gd name="connsiteX57" fmla="*/ 65366 w 959644"/>
                  <a:gd name="connsiteY57" fmla="*/ 185413 h 336274"/>
                  <a:gd name="connsiteX58" fmla="*/ 36524 w 959644"/>
                  <a:gd name="connsiteY58" fmla="*/ 163267 h 336274"/>
                  <a:gd name="connsiteX59" fmla="*/ 30111 w 959644"/>
                  <a:gd name="connsiteY59" fmla="*/ 135698 h 336274"/>
                  <a:gd name="connsiteX60" fmla="*/ 9217 w 959644"/>
                  <a:gd name="connsiteY60" fmla="*/ 110694 h 336274"/>
                  <a:gd name="connsiteX61" fmla="*/ 12140 w 959644"/>
                  <a:gd name="connsiteY61" fmla="*/ 82925 h 336274"/>
                  <a:gd name="connsiteX62" fmla="*/ 0 w 959644"/>
                  <a:gd name="connsiteY62" fmla="*/ 56020 h 336274"/>
                  <a:gd name="connsiteX63" fmla="*/ 12140 w 959644"/>
                  <a:gd name="connsiteY63" fmla="*/ 29114 h 336274"/>
                  <a:gd name="connsiteX64" fmla="*/ 10342 w 959644"/>
                  <a:gd name="connsiteY64" fmla="*/ 0 h 336274"/>
                  <a:gd name="connsiteX65" fmla="*/ 9709 w 959644"/>
                  <a:gd name="connsiteY65" fmla="*/ 6013 h 336274"/>
                  <a:gd name="connsiteX66" fmla="*/ 9217 w 959644"/>
                  <a:gd name="connsiteY66" fmla="*/ 1345 h 336274"/>
                  <a:gd name="connsiteX67" fmla="*/ 949303 w 959644"/>
                  <a:gd name="connsiteY67" fmla="*/ 0 h 336274"/>
                  <a:gd name="connsiteX68" fmla="*/ 950427 w 959644"/>
                  <a:gd name="connsiteY68" fmla="*/ 1345 h 336274"/>
                  <a:gd name="connsiteX69" fmla="*/ 949936 w 959644"/>
                  <a:gd name="connsiteY69" fmla="*/ 6013 h 336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9644" h="336274">
                    <a:moveTo>
                      <a:pt x="10342" y="12027"/>
                    </a:moveTo>
                    <a:lnTo>
                      <a:pt x="30111" y="35685"/>
                    </a:lnTo>
                    <a:lnTo>
                      <a:pt x="36524" y="63254"/>
                    </a:lnTo>
                    <a:lnTo>
                      <a:pt x="65366" y="85400"/>
                    </a:lnTo>
                    <a:lnTo>
                      <a:pt x="80864" y="111707"/>
                    </a:lnTo>
                    <a:lnTo>
                      <a:pt x="116548" y="130138"/>
                    </a:lnTo>
                    <a:lnTo>
                      <a:pt x="140537" y="154176"/>
                    </a:lnTo>
                    <a:lnTo>
                      <a:pt x="181692" y="168188"/>
                    </a:lnTo>
                    <a:lnTo>
                      <a:pt x="213247" y="189030"/>
                    </a:lnTo>
                    <a:lnTo>
                      <a:pt x="258289" y="198082"/>
                    </a:lnTo>
                    <a:lnTo>
                      <a:pt x="296204" y="214928"/>
                    </a:lnTo>
                    <a:lnTo>
                      <a:pt x="343406" y="218674"/>
                    </a:lnTo>
                    <a:lnTo>
                      <a:pt x="386214" y="230877"/>
                    </a:lnTo>
                    <a:lnTo>
                      <a:pt x="433758" y="229170"/>
                    </a:lnTo>
                    <a:lnTo>
                      <a:pt x="479822" y="236261"/>
                    </a:lnTo>
                    <a:lnTo>
                      <a:pt x="525886" y="229170"/>
                    </a:lnTo>
                    <a:lnTo>
                      <a:pt x="573430" y="230877"/>
                    </a:lnTo>
                    <a:lnTo>
                      <a:pt x="616238" y="218674"/>
                    </a:lnTo>
                    <a:lnTo>
                      <a:pt x="663440" y="214928"/>
                    </a:lnTo>
                    <a:lnTo>
                      <a:pt x="701355" y="198082"/>
                    </a:lnTo>
                    <a:lnTo>
                      <a:pt x="746397" y="189030"/>
                    </a:lnTo>
                    <a:lnTo>
                      <a:pt x="777952" y="168188"/>
                    </a:lnTo>
                    <a:lnTo>
                      <a:pt x="819107" y="154176"/>
                    </a:lnTo>
                    <a:lnTo>
                      <a:pt x="843096" y="130138"/>
                    </a:lnTo>
                    <a:lnTo>
                      <a:pt x="878780" y="111707"/>
                    </a:lnTo>
                    <a:lnTo>
                      <a:pt x="894278" y="85400"/>
                    </a:lnTo>
                    <a:lnTo>
                      <a:pt x="923120" y="63254"/>
                    </a:lnTo>
                    <a:lnTo>
                      <a:pt x="929533" y="35685"/>
                    </a:lnTo>
                    <a:lnTo>
                      <a:pt x="949303" y="12027"/>
                    </a:lnTo>
                    <a:lnTo>
                      <a:pt x="947504" y="29114"/>
                    </a:lnTo>
                    <a:lnTo>
                      <a:pt x="959644" y="56020"/>
                    </a:lnTo>
                    <a:lnTo>
                      <a:pt x="947504" y="82925"/>
                    </a:lnTo>
                    <a:lnTo>
                      <a:pt x="950427" y="110694"/>
                    </a:lnTo>
                    <a:lnTo>
                      <a:pt x="929533" y="135698"/>
                    </a:lnTo>
                    <a:lnTo>
                      <a:pt x="923120" y="163267"/>
                    </a:lnTo>
                    <a:lnTo>
                      <a:pt x="894278" y="185413"/>
                    </a:lnTo>
                    <a:lnTo>
                      <a:pt x="878780" y="211720"/>
                    </a:lnTo>
                    <a:lnTo>
                      <a:pt x="843096" y="230151"/>
                    </a:lnTo>
                    <a:lnTo>
                      <a:pt x="819107" y="254189"/>
                    </a:lnTo>
                    <a:lnTo>
                      <a:pt x="777952" y="268201"/>
                    </a:lnTo>
                    <a:lnTo>
                      <a:pt x="746397" y="289043"/>
                    </a:lnTo>
                    <a:lnTo>
                      <a:pt x="701355" y="298095"/>
                    </a:lnTo>
                    <a:lnTo>
                      <a:pt x="663440" y="314941"/>
                    </a:lnTo>
                    <a:lnTo>
                      <a:pt x="616238" y="318687"/>
                    </a:lnTo>
                    <a:lnTo>
                      <a:pt x="573430" y="330890"/>
                    </a:lnTo>
                    <a:lnTo>
                      <a:pt x="525886" y="329183"/>
                    </a:lnTo>
                    <a:lnTo>
                      <a:pt x="479822" y="336274"/>
                    </a:lnTo>
                    <a:lnTo>
                      <a:pt x="433758" y="329183"/>
                    </a:lnTo>
                    <a:lnTo>
                      <a:pt x="386214" y="330890"/>
                    </a:lnTo>
                    <a:lnTo>
                      <a:pt x="343406" y="318687"/>
                    </a:lnTo>
                    <a:lnTo>
                      <a:pt x="296204" y="314941"/>
                    </a:lnTo>
                    <a:lnTo>
                      <a:pt x="258289" y="298095"/>
                    </a:lnTo>
                    <a:lnTo>
                      <a:pt x="213247" y="289043"/>
                    </a:lnTo>
                    <a:lnTo>
                      <a:pt x="181692" y="268201"/>
                    </a:lnTo>
                    <a:lnTo>
                      <a:pt x="140537" y="254189"/>
                    </a:lnTo>
                    <a:lnTo>
                      <a:pt x="116548" y="230151"/>
                    </a:lnTo>
                    <a:lnTo>
                      <a:pt x="80864" y="211720"/>
                    </a:lnTo>
                    <a:lnTo>
                      <a:pt x="65366" y="185413"/>
                    </a:lnTo>
                    <a:lnTo>
                      <a:pt x="36524" y="163267"/>
                    </a:lnTo>
                    <a:lnTo>
                      <a:pt x="30111" y="135698"/>
                    </a:lnTo>
                    <a:lnTo>
                      <a:pt x="9217" y="110694"/>
                    </a:lnTo>
                    <a:lnTo>
                      <a:pt x="12140" y="82925"/>
                    </a:lnTo>
                    <a:lnTo>
                      <a:pt x="0" y="56020"/>
                    </a:lnTo>
                    <a:lnTo>
                      <a:pt x="12140" y="29114"/>
                    </a:lnTo>
                    <a:close/>
                    <a:moveTo>
                      <a:pt x="10342" y="0"/>
                    </a:moveTo>
                    <a:lnTo>
                      <a:pt x="9709" y="6013"/>
                    </a:lnTo>
                    <a:lnTo>
                      <a:pt x="9217" y="1345"/>
                    </a:lnTo>
                    <a:close/>
                    <a:moveTo>
                      <a:pt x="949303" y="0"/>
                    </a:moveTo>
                    <a:lnTo>
                      <a:pt x="950427" y="1345"/>
                    </a:lnTo>
                    <a:lnTo>
                      <a:pt x="949936" y="6013"/>
                    </a:lnTo>
                    <a:close/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993300"/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0E6FE841-63D6-4E47-9BED-F6EFC34A5939}"/>
                  </a:ext>
                </a:extLst>
              </p:cNvPr>
              <p:cNvSpPr/>
              <p:nvPr/>
            </p:nvSpPr>
            <p:spPr>
              <a:xfrm>
                <a:off x="7762770" y="2902361"/>
                <a:ext cx="853344" cy="184177"/>
              </a:xfrm>
              <a:custGeom>
                <a:avLst/>
                <a:gdLst>
                  <a:gd name="connsiteX0" fmla="*/ 853344 w 853344"/>
                  <a:gd name="connsiteY0" fmla="*/ 0 h 184177"/>
                  <a:gd name="connsiteX1" fmla="*/ 851702 w 853344"/>
                  <a:gd name="connsiteY1" fmla="*/ 15831 h 184177"/>
                  <a:gd name="connsiteX2" fmla="*/ 825499 w 853344"/>
                  <a:gd name="connsiteY2" fmla="*/ 36310 h 184177"/>
                  <a:gd name="connsiteX3" fmla="*/ 810576 w 853344"/>
                  <a:gd name="connsiteY3" fmla="*/ 62095 h 184177"/>
                  <a:gd name="connsiteX4" fmla="*/ 776215 w 853344"/>
                  <a:gd name="connsiteY4" fmla="*/ 80160 h 184177"/>
                  <a:gd name="connsiteX5" fmla="*/ 753116 w 853344"/>
                  <a:gd name="connsiteY5" fmla="*/ 103721 h 184177"/>
                  <a:gd name="connsiteX6" fmla="*/ 713487 w 853344"/>
                  <a:gd name="connsiteY6" fmla="*/ 117455 h 184177"/>
                  <a:gd name="connsiteX7" fmla="*/ 683103 w 853344"/>
                  <a:gd name="connsiteY7" fmla="*/ 137883 h 184177"/>
                  <a:gd name="connsiteX8" fmla="*/ 639731 w 853344"/>
                  <a:gd name="connsiteY8" fmla="*/ 146756 h 184177"/>
                  <a:gd name="connsiteX9" fmla="*/ 603222 w 853344"/>
                  <a:gd name="connsiteY9" fmla="*/ 163267 h 184177"/>
                  <a:gd name="connsiteX10" fmla="*/ 557771 w 853344"/>
                  <a:gd name="connsiteY10" fmla="*/ 166939 h 184177"/>
                  <a:gd name="connsiteX11" fmla="*/ 516551 w 853344"/>
                  <a:gd name="connsiteY11" fmla="*/ 178900 h 184177"/>
                  <a:gd name="connsiteX12" fmla="*/ 470770 w 853344"/>
                  <a:gd name="connsiteY12" fmla="*/ 177227 h 184177"/>
                  <a:gd name="connsiteX13" fmla="*/ 426414 w 853344"/>
                  <a:gd name="connsiteY13" fmla="*/ 184177 h 184177"/>
                  <a:gd name="connsiteX14" fmla="*/ 382059 w 853344"/>
                  <a:gd name="connsiteY14" fmla="*/ 177227 h 184177"/>
                  <a:gd name="connsiteX15" fmla="*/ 336278 w 853344"/>
                  <a:gd name="connsiteY15" fmla="*/ 178900 h 184177"/>
                  <a:gd name="connsiteX16" fmla="*/ 295057 w 853344"/>
                  <a:gd name="connsiteY16" fmla="*/ 166939 h 184177"/>
                  <a:gd name="connsiteX17" fmla="*/ 249606 w 853344"/>
                  <a:gd name="connsiteY17" fmla="*/ 163267 h 184177"/>
                  <a:gd name="connsiteX18" fmla="*/ 213097 w 853344"/>
                  <a:gd name="connsiteY18" fmla="*/ 146756 h 184177"/>
                  <a:gd name="connsiteX19" fmla="*/ 169726 w 853344"/>
                  <a:gd name="connsiteY19" fmla="*/ 137883 h 184177"/>
                  <a:gd name="connsiteX20" fmla="*/ 139341 w 853344"/>
                  <a:gd name="connsiteY20" fmla="*/ 117455 h 184177"/>
                  <a:gd name="connsiteX21" fmla="*/ 99712 w 853344"/>
                  <a:gd name="connsiteY21" fmla="*/ 103721 h 184177"/>
                  <a:gd name="connsiteX22" fmla="*/ 76613 w 853344"/>
                  <a:gd name="connsiteY22" fmla="*/ 80160 h 184177"/>
                  <a:gd name="connsiteX23" fmla="*/ 42252 w 853344"/>
                  <a:gd name="connsiteY23" fmla="*/ 62095 h 184177"/>
                  <a:gd name="connsiteX24" fmla="*/ 27329 w 853344"/>
                  <a:gd name="connsiteY24" fmla="*/ 36310 h 184177"/>
                  <a:gd name="connsiteX25" fmla="*/ 1612 w 853344"/>
                  <a:gd name="connsiteY25" fmla="*/ 16210 h 184177"/>
                  <a:gd name="connsiteX26" fmla="*/ 0 w 853344"/>
                  <a:gd name="connsiteY26" fmla="*/ 662 h 184177"/>
                  <a:gd name="connsiteX27" fmla="*/ 27329 w 853344"/>
                  <a:gd name="connsiteY27" fmla="*/ 22022 h 184177"/>
                  <a:gd name="connsiteX28" fmla="*/ 42252 w 853344"/>
                  <a:gd name="connsiteY28" fmla="*/ 47807 h 184177"/>
                  <a:gd name="connsiteX29" fmla="*/ 76613 w 853344"/>
                  <a:gd name="connsiteY29" fmla="*/ 65872 h 184177"/>
                  <a:gd name="connsiteX30" fmla="*/ 99712 w 853344"/>
                  <a:gd name="connsiteY30" fmla="*/ 89433 h 184177"/>
                  <a:gd name="connsiteX31" fmla="*/ 139341 w 853344"/>
                  <a:gd name="connsiteY31" fmla="*/ 103167 h 184177"/>
                  <a:gd name="connsiteX32" fmla="*/ 169726 w 853344"/>
                  <a:gd name="connsiteY32" fmla="*/ 123595 h 184177"/>
                  <a:gd name="connsiteX33" fmla="*/ 213097 w 853344"/>
                  <a:gd name="connsiteY33" fmla="*/ 132468 h 184177"/>
                  <a:gd name="connsiteX34" fmla="*/ 249606 w 853344"/>
                  <a:gd name="connsiteY34" fmla="*/ 148979 h 184177"/>
                  <a:gd name="connsiteX35" fmla="*/ 295057 w 853344"/>
                  <a:gd name="connsiteY35" fmla="*/ 152651 h 184177"/>
                  <a:gd name="connsiteX36" fmla="*/ 336278 w 853344"/>
                  <a:gd name="connsiteY36" fmla="*/ 164612 h 184177"/>
                  <a:gd name="connsiteX37" fmla="*/ 382059 w 853344"/>
                  <a:gd name="connsiteY37" fmla="*/ 162939 h 184177"/>
                  <a:gd name="connsiteX38" fmla="*/ 426414 w 853344"/>
                  <a:gd name="connsiteY38" fmla="*/ 169889 h 184177"/>
                  <a:gd name="connsiteX39" fmla="*/ 470770 w 853344"/>
                  <a:gd name="connsiteY39" fmla="*/ 162939 h 184177"/>
                  <a:gd name="connsiteX40" fmla="*/ 516551 w 853344"/>
                  <a:gd name="connsiteY40" fmla="*/ 164612 h 184177"/>
                  <a:gd name="connsiteX41" fmla="*/ 557771 w 853344"/>
                  <a:gd name="connsiteY41" fmla="*/ 152651 h 184177"/>
                  <a:gd name="connsiteX42" fmla="*/ 603222 w 853344"/>
                  <a:gd name="connsiteY42" fmla="*/ 148979 h 184177"/>
                  <a:gd name="connsiteX43" fmla="*/ 639731 w 853344"/>
                  <a:gd name="connsiteY43" fmla="*/ 132468 h 184177"/>
                  <a:gd name="connsiteX44" fmla="*/ 683103 w 853344"/>
                  <a:gd name="connsiteY44" fmla="*/ 123595 h 184177"/>
                  <a:gd name="connsiteX45" fmla="*/ 713487 w 853344"/>
                  <a:gd name="connsiteY45" fmla="*/ 103167 h 184177"/>
                  <a:gd name="connsiteX46" fmla="*/ 753116 w 853344"/>
                  <a:gd name="connsiteY46" fmla="*/ 89433 h 184177"/>
                  <a:gd name="connsiteX47" fmla="*/ 776215 w 853344"/>
                  <a:gd name="connsiteY47" fmla="*/ 65872 h 184177"/>
                  <a:gd name="connsiteX48" fmla="*/ 810576 w 853344"/>
                  <a:gd name="connsiteY48" fmla="*/ 47807 h 184177"/>
                  <a:gd name="connsiteX49" fmla="*/ 825499 w 853344"/>
                  <a:gd name="connsiteY49" fmla="*/ 22022 h 184177"/>
                  <a:gd name="connsiteX50" fmla="*/ 853272 w 853344"/>
                  <a:gd name="connsiteY50" fmla="*/ 316 h 184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53344" h="184177">
                    <a:moveTo>
                      <a:pt x="853344" y="0"/>
                    </a:moveTo>
                    <a:lnTo>
                      <a:pt x="851702" y="15831"/>
                    </a:lnTo>
                    <a:lnTo>
                      <a:pt x="825499" y="36310"/>
                    </a:lnTo>
                    <a:lnTo>
                      <a:pt x="810576" y="62095"/>
                    </a:lnTo>
                    <a:lnTo>
                      <a:pt x="776215" y="80160"/>
                    </a:lnTo>
                    <a:lnTo>
                      <a:pt x="753116" y="103721"/>
                    </a:lnTo>
                    <a:lnTo>
                      <a:pt x="713487" y="117455"/>
                    </a:lnTo>
                    <a:lnTo>
                      <a:pt x="683103" y="137883"/>
                    </a:lnTo>
                    <a:lnTo>
                      <a:pt x="639731" y="146756"/>
                    </a:lnTo>
                    <a:lnTo>
                      <a:pt x="603222" y="163267"/>
                    </a:lnTo>
                    <a:lnTo>
                      <a:pt x="557771" y="166939"/>
                    </a:lnTo>
                    <a:lnTo>
                      <a:pt x="516551" y="178900"/>
                    </a:lnTo>
                    <a:lnTo>
                      <a:pt x="470770" y="177227"/>
                    </a:lnTo>
                    <a:lnTo>
                      <a:pt x="426414" y="184177"/>
                    </a:lnTo>
                    <a:lnTo>
                      <a:pt x="382059" y="177227"/>
                    </a:lnTo>
                    <a:lnTo>
                      <a:pt x="336278" y="178900"/>
                    </a:lnTo>
                    <a:lnTo>
                      <a:pt x="295057" y="166939"/>
                    </a:lnTo>
                    <a:lnTo>
                      <a:pt x="249606" y="163267"/>
                    </a:lnTo>
                    <a:lnTo>
                      <a:pt x="213097" y="146756"/>
                    </a:lnTo>
                    <a:lnTo>
                      <a:pt x="169726" y="137883"/>
                    </a:lnTo>
                    <a:lnTo>
                      <a:pt x="139341" y="117455"/>
                    </a:lnTo>
                    <a:lnTo>
                      <a:pt x="99712" y="103721"/>
                    </a:lnTo>
                    <a:lnTo>
                      <a:pt x="76613" y="80160"/>
                    </a:lnTo>
                    <a:lnTo>
                      <a:pt x="42252" y="62095"/>
                    </a:lnTo>
                    <a:lnTo>
                      <a:pt x="27329" y="36310"/>
                    </a:lnTo>
                    <a:lnTo>
                      <a:pt x="1612" y="16210"/>
                    </a:lnTo>
                    <a:lnTo>
                      <a:pt x="0" y="662"/>
                    </a:lnTo>
                    <a:lnTo>
                      <a:pt x="27329" y="22022"/>
                    </a:lnTo>
                    <a:lnTo>
                      <a:pt x="42252" y="47807"/>
                    </a:lnTo>
                    <a:lnTo>
                      <a:pt x="76613" y="65872"/>
                    </a:lnTo>
                    <a:lnTo>
                      <a:pt x="99712" y="89433"/>
                    </a:lnTo>
                    <a:lnTo>
                      <a:pt x="139341" y="103167"/>
                    </a:lnTo>
                    <a:lnTo>
                      <a:pt x="169726" y="123595"/>
                    </a:lnTo>
                    <a:lnTo>
                      <a:pt x="213097" y="132468"/>
                    </a:lnTo>
                    <a:lnTo>
                      <a:pt x="249606" y="148979"/>
                    </a:lnTo>
                    <a:lnTo>
                      <a:pt x="295057" y="152651"/>
                    </a:lnTo>
                    <a:lnTo>
                      <a:pt x="336278" y="164612"/>
                    </a:lnTo>
                    <a:lnTo>
                      <a:pt x="382059" y="162939"/>
                    </a:lnTo>
                    <a:lnTo>
                      <a:pt x="426414" y="169889"/>
                    </a:lnTo>
                    <a:lnTo>
                      <a:pt x="470770" y="162939"/>
                    </a:lnTo>
                    <a:lnTo>
                      <a:pt x="516551" y="164612"/>
                    </a:lnTo>
                    <a:lnTo>
                      <a:pt x="557771" y="152651"/>
                    </a:lnTo>
                    <a:lnTo>
                      <a:pt x="603222" y="148979"/>
                    </a:lnTo>
                    <a:lnTo>
                      <a:pt x="639731" y="132468"/>
                    </a:lnTo>
                    <a:lnTo>
                      <a:pt x="683103" y="123595"/>
                    </a:lnTo>
                    <a:lnTo>
                      <a:pt x="713487" y="103167"/>
                    </a:lnTo>
                    <a:lnTo>
                      <a:pt x="753116" y="89433"/>
                    </a:lnTo>
                    <a:lnTo>
                      <a:pt x="776215" y="65872"/>
                    </a:lnTo>
                    <a:lnTo>
                      <a:pt x="810576" y="47807"/>
                    </a:lnTo>
                    <a:lnTo>
                      <a:pt x="825499" y="22022"/>
                    </a:lnTo>
                    <a:lnTo>
                      <a:pt x="853272" y="316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  <a:alpha val="50000"/>
                </a:srgb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835" name="グループ化 1834">
              <a:extLst>
                <a:ext uri="{FF2B5EF4-FFF2-40B4-BE49-F238E27FC236}">
                  <a16:creationId xmlns:a16="http://schemas.microsoft.com/office/drawing/2014/main" id="{9375FF82-264C-4DD2-9B95-8AF38104E34B}"/>
                </a:ext>
              </a:extLst>
            </p:cNvPr>
            <p:cNvGrpSpPr/>
            <p:nvPr/>
          </p:nvGrpSpPr>
          <p:grpSpPr>
            <a:xfrm rot="20889399">
              <a:off x="1712276" y="4977637"/>
              <a:ext cx="1205882" cy="636537"/>
              <a:chOff x="7709361" y="2622107"/>
              <a:chExt cx="959644" cy="560509"/>
            </a:xfrm>
          </p:grpSpPr>
          <p:sp>
            <p:nvSpPr>
              <p:cNvPr id="1836" name="星: 32 pt 1835">
                <a:extLst>
                  <a:ext uri="{FF2B5EF4-FFF2-40B4-BE49-F238E27FC236}">
                    <a16:creationId xmlns:a16="http://schemas.microsoft.com/office/drawing/2014/main" id="{89968EAF-FE21-4FA5-BFDB-1D6A1CB45936}"/>
                  </a:ext>
                </a:extLst>
              </p:cNvPr>
              <p:cNvSpPr/>
              <p:nvPr/>
            </p:nvSpPr>
            <p:spPr>
              <a:xfrm>
                <a:off x="7709361" y="2622107"/>
                <a:ext cx="959644" cy="560509"/>
              </a:xfrm>
              <a:prstGeom prst="star32">
                <a:avLst>
                  <a:gd name="adj" fmla="val 48971"/>
                </a:avLst>
              </a:pr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1784DC73-E98D-479E-A255-E43F8C775CDC}"/>
                  </a:ext>
                </a:extLst>
              </p:cNvPr>
              <p:cNvSpPr/>
              <p:nvPr/>
            </p:nvSpPr>
            <p:spPr>
              <a:xfrm>
                <a:off x="7727156" y="2842198"/>
                <a:ext cx="924054" cy="329600"/>
              </a:xfrm>
              <a:custGeom>
                <a:avLst/>
                <a:gdLst>
                  <a:gd name="connsiteX0" fmla="*/ 10342 w 959644"/>
                  <a:gd name="connsiteY0" fmla="*/ 12027 h 336274"/>
                  <a:gd name="connsiteX1" fmla="*/ 30111 w 959644"/>
                  <a:gd name="connsiteY1" fmla="*/ 35685 h 336274"/>
                  <a:gd name="connsiteX2" fmla="*/ 36524 w 959644"/>
                  <a:gd name="connsiteY2" fmla="*/ 63254 h 336274"/>
                  <a:gd name="connsiteX3" fmla="*/ 65366 w 959644"/>
                  <a:gd name="connsiteY3" fmla="*/ 85400 h 336274"/>
                  <a:gd name="connsiteX4" fmla="*/ 80864 w 959644"/>
                  <a:gd name="connsiteY4" fmla="*/ 111707 h 336274"/>
                  <a:gd name="connsiteX5" fmla="*/ 116548 w 959644"/>
                  <a:gd name="connsiteY5" fmla="*/ 130138 h 336274"/>
                  <a:gd name="connsiteX6" fmla="*/ 140537 w 959644"/>
                  <a:gd name="connsiteY6" fmla="*/ 154176 h 336274"/>
                  <a:gd name="connsiteX7" fmla="*/ 181692 w 959644"/>
                  <a:gd name="connsiteY7" fmla="*/ 168188 h 336274"/>
                  <a:gd name="connsiteX8" fmla="*/ 213247 w 959644"/>
                  <a:gd name="connsiteY8" fmla="*/ 189030 h 336274"/>
                  <a:gd name="connsiteX9" fmla="*/ 258289 w 959644"/>
                  <a:gd name="connsiteY9" fmla="*/ 198082 h 336274"/>
                  <a:gd name="connsiteX10" fmla="*/ 296204 w 959644"/>
                  <a:gd name="connsiteY10" fmla="*/ 214928 h 336274"/>
                  <a:gd name="connsiteX11" fmla="*/ 343406 w 959644"/>
                  <a:gd name="connsiteY11" fmla="*/ 218674 h 336274"/>
                  <a:gd name="connsiteX12" fmla="*/ 386214 w 959644"/>
                  <a:gd name="connsiteY12" fmla="*/ 230877 h 336274"/>
                  <a:gd name="connsiteX13" fmla="*/ 433758 w 959644"/>
                  <a:gd name="connsiteY13" fmla="*/ 229170 h 336274"/>
                  <a:gd name="connsiteX14" fmla="*/ 479822 w 959644"/>
                  <a:gd name="connsiteY14" fmla="*/ 236261 h 336274"/>
                  <a:gd name="connsiteX15" fmla="*/ 525886 w 959644"/>
                  <a:gd name="connsiteY15" fmla="*/ 229170 h 336274"/>
                  <a:gd name="connsiteX16" fmla="*/ 573430 w 959644"/>
                  <a:gd name="connsiteY16" fmla="*/ 230877 h 336274"/>
                  <a:gd name="connsiteX17" fmla="*/ 616238 w 959644"/>
                  <a:gd name="connsiteY17" fmla="*/ 218674 h 336274"/>
                  <a:gd name="connsiteX18" fmla="*/ 663440 w 959644"/>
                  <a:gd name="connsiteY18" fmla="*/ 214928 h 336274"/>
                  <a:gd name="connsiteX19" fmla="*/ 701355 w 959644"/>
                  <a:gd name="connsiteY19" fmla="*/ 198082 h 336274"/>
                  <a:gd name="connsiteX20" fmla="*/ 746397 w 959644"/>
                  <a:gd name="connsiteY20" fmla="*/ 189030 h 336274"/>
                  <a:gd name="connsiteX21" fmla="*/ 777952 w 959644"/>
                  <a:gd name="connsiteY21" fmla="*/ 168188 h 336274"/>
                  <a:gd name="connsiteX22" fmla="*/ 819107 w 959644"/>
                  <a:gd name="connsiteY22" fmla="*/ 154176 h 336274"/>
                  <a:gd name="connsiteX23" fmla="*/ 843096 w 959644"/>
                  <a:gd name="connsiteY23" fmla="*/ 130138 h 336274"/>
                  <a:gd name="connsiteX24" fmla="*/ 878780 w 959644"/>
                  <a:gd name="connsiteY24" fmla="*/ 111707 h 336274"/>
                  <a:gd name="connsiteX25" fmla="*/ 894278 w 959644"/>
                  <a:gd name="connsiteY25" fmla="*/ 85400 h 336274"/>
                  <a:gd name="connsiteX26" fmla="*/ 923120 w 959644"/>
                  <a:gd name="connsiteY26" fmla="*/ 63254 h 336274"/>
                  <a:gd name="connsiteX27" fmla="*/ 929533 w 959644"/>
                  <a:gd name="connsiteY27" fmla="*/ 35685 h 336274"/>
                  <a:gd name="connsiteX28" fmla="*/ 949303 w 959644"/>
                  <a:gd name="connsiteY28" fmla="*/ 12027 h 336274"/>
                  <a:gd name="connsiteX29" fmla="*/ 947504 w 959644"/>
                  <a:gd name="connsiteY29" fmla="*/ 29114 h 336274"/>
                  <a:gd name="connsiteX30" fmla="*/ 959644 w 959644"/>
                  <a:gd name="connsiteY30" fmla="*/ 56020 h 336274"/>
                  <a:gd name="connsiteX31" fmla="*/ 947504 w 959644"/>
                  <a:gd name="connsiteY31" fmla="*/ 82925 h 336274"/>
                  <a:gd name="connsiteX32" fmla="*/ 950427 w 959644"/>
                  <a:gd name="connsiteY32" fmla="*/ 110694 h 336274"/>
                  <a:gd name="connsiteX33" fmla="*/ 929533 w 959644"/>
                  <a:gd name="connsiteY33" fmla="*/ 135698 h 336274"/>
                  <a:gd name="connsiteX34" fmla="*/ 923120 w 959644"/>
                  <a:gd name="connsiteY34" fmla="*/ 163267 h 336274"/>
                  <a:gd name="connsiteX35" fmla="*/ 894278 w 959644"/>
                  <a:gd name="connsiteY35" fmla="*/ 185413 h 336274"/>
                  <a:gd name="connsiteX36" fmla="*/ 878780 w 959644"/>
                  <a:gd name="connsiteY36" fmla="*/ 211720 h 336274"/>
                  <a:gd name="connsiteX37" fmla="*/ 843096 w 959644"/>
                  <a:gd name="connsiteY37" fmla="*/ 230151 h 336274"/>
                  <a:gd name="connsiteX38" fmla="*/ 819107 w 959644"/>
                  <a:gd name="connsiteY38" fmla="*/ 254189 h 336274"/>
                  <a:gd name="connsiteX39" fmla="*/ 777952 w 959644"/>
                  <a:gd name="connsiteY39" fmla="*/ 268201 h 336274"/>
                  <a:gd name="connsiteX40" fmla="*/ 746397 w 959644"/>
                  <a:gd name="connsiteY40" fmla="*/ 289043 h 336274"/>
                  <a:gd name="connsiteX41" fmla="*/ 701355 w 959644"/>
                  <a:gd name="connsiteY41" fmla="*/ 298095 h 336274"/>
                  <a:gd name="connsiteX42" fmla="*/ 663440 w 959644"/>
                  <a:gd name="connsiteY42" fmla="*/ 314941 h 336274"/>
                  <a:gd name="connsiteX43" fmla="*/ 616238 w 959644"/>
                  <a:gd name="connsiteY43" fmla="*/ 318687 h 336274"/>
                  <a:gd name="connsiteX44" fmla="*/ 573430 w 959644"/>
                  <a:gd name="connsiteY44" fmla="*/ 330890 h 336274"/>
                  <a:gd name="connsiteX45" fmla="*/ 525886 w 959644"/>
                  <a:gd name="connsiteY45" fmla="*/ 329183 h 336274"/>
                  <a:gd name="connsiteX46" fmla="*/ 479822 w 959644"/>
                  <a:gd name="connsiteY46" fmla="*/ 336274 h 336274"/>
                  <a:gd name="connsiteX47" fmla="*/ 433758 w 959644"/>
                  <a:gd name="connsiteY47" fmla="*/ 329183 h 336274"/>
                  <a:gd name="connsiteX48" fmla="*/ 386214 w 959644"/>
                  <a:gd name="connsiteY48" fmla="*/ 330890 h 336274"/>
                  <a:gd name="connsiteX49" fmla="*/ 343406 w 959644"/>
                  <a:gd name="connsiteY49" fmla="*/ 318687 h 336274"/>
                  <a:gd name="connsiteX50" fmla="*/ 296204 w 959644"/>
                  <a:gd name="connsiteY50" fmla="*/ 314941 h 336274"/>
                  <a:gd name="connsiteX51" fmla="*/ 258289 w 959644"/>
                  <a:gd name="connsiteY51" fmla="*/ 298095 h 336274"/>
                  <a:gd name="connsiteX52" fmla="*/ 213247 w 959644"/>
                  <a:gd name="connsiteY52" fmla="*/ 289043 h 336274"/>
                  <a:gd name="connsiteX53" fmla="*/ 181692 w 959644"/>
                  <a:gd name="connsiteY53" fmla="*/ 268201 h 336274"/>
                  <a:gd name="connsiteX54" fmla="*/ 140537 w 959644"/>
                  <a:gd name="connsiteY54" fmla="*/ 254189 h 336274"/>
                  <a:gd name="connsiteX55" fmla="*/ 116548 w 959644"/>
                  <a:gd name="connsiteY55" fmla="*/ 230151 h 336274"/>
                  <a:gd name="connsiteX56" fmla="*/ 80864 w 959644"/>
                  <a:gd name="connsiteY56" fmla="*/ 211720 h 336274"/>
                  <a:gd name="connsiteX57" fmla="*/ 65366 w 959644"/>
                  <a:gd name="connsiteY57" fmla="*/ 185413 h 336274"/>
                  <a:gd name="connsiteX58" fmla="*/ 36524 w 959644"/>
                  <a:gd name="connsiteY58" fmla="*/ 163267 h 336274"/>
                  <a:gd name="connsiteX59" fmla="*/ 30111 w 959644"/>
                  <a:gd name="connsiteY59" fmla="*/ 135698 h 336274"/>
                  <a:gd name="connsiteX60" fmla="*/ 9217 w 959644"/>
                  <a:gd name="connsiteY60" fmla="*/ 110694 h 336274"/>
                  <a:gd name="connsiteX61" fmla="*/ 12140 w 959644"/>
                  <a:gd name="connsiteY61" fmla="*/ 82925 h 336274"/>
                  <a:gd name="connsiteX62" fmla="*/ 0 w 959644"/>
                  <a:gd name="connsiteY62" fmla="*/ 56020 h 336274"/>
                  <a:gd name="connsiteX63" fmla="*/ 12140 w 959644"/>
                  <a:gd name="connsiteY63" fmla="*/ 29114 h 336274"/>
                  <a:gd name="connsiteX64" fmla="*/ 10342 w 959644"/>
                  <a:gd name="connsiteY64" fmla="*/ 0 h 336274"/>
                  <a:gd name="connsiteX65" fmla="*/ 9709 w 959644"/>
                  <a:gd name="connsiteY65" fmla="*/ 6013 h 336274"/>
                  <a:gd name="connsiteX66" fmla="*/ 9217 w 959644"/>
                  <a:gd name="connsiteY66" fmla="*/ 1345 h 336274"/>
                  <a:gd name="connsiteX67" fmla="*/ 949303 w 959644"/>
                  <a:gd name="connsiteY67" fmla="*/ 0 h 336274"/>
                  <a:gd name="connsiteX68" fmla="*/ 950427 w 959644"/>
                  <a:gd name="connsiteY68" fmla="*/ 1345 h 336274"/>
                  <a:gd name="connsiteX69" fmla="*/ 949936 w 959644"/>
                  <a:gd name="connsiteY69" fmla="*/ 6013 h 336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9644" h="336274">
                    <a:moveTo>
                      <a:pt x="10342" y="12027"/>
                    </a:moveTo>
                    <a:lnTo>
                      <a:pt x="30111" y="35685"/>
                    </a:lnTo>
                    <a:lnTo>
                      <a:pt x="36524" y="63254"/>
                    </a:lnTo>
                    <a:lnTo>
                      <a:pt x="65366" y="85400"/>
                    </a:lnTo>
                    <a:lnTo>
                      <a:pt x="80864" y="111707"/>
                    </a:lnTo>
                    <a:lnTo>
                      <a:pt x="116548" y="130138"/>
                    </a:lnTo>
                    <a:lnTo>
                      <a:pt x="140537" y="154176"/>
                    </a:lnTo>
                    <a:lnTo>
                      <a:pt x="181692" y="168188"/>
                    </a:lnTo>
                    <a:lnTo>
                      <a:pt x="213247" y="189030"/>
                    </a:lnTo>
                    <a:lnTo>
                      <a:pt x="258289" y="198082"/>
                    </a:lnTo>
                    <a:lnTo>
                      <a:pt x="296204" y="214928"/>
                    </a:lnTo>
                    <a:lnTo>
                      <a:pt x="343406" y="218674"/>
                    </a:lnTo>
                    <a:lnTo>
                      <a:pt x="386214" y="230877"/>
                    </a:lnTo>
                    <a:lnTo>
                      <a:pt x="433758" y="229170"/>
                    </a:lnTo>
                    <a:lnTo>
                      <a:pt x="479822" y="236261"/>
                    </a:lnTo>
                    <a:lnTo>
                      <a:pt x="525886" y="229170"/>
                    </a:lnTo>
                    <a:lnTo>
                      <a:pt x="573430" y="230877"/>
                    </a:lnTo>
                    <a:lnTo>
                      <a:pt x="616238" y="218674"/>
                    </a:lnTo>
                    <a:lnTo>
                      <a:pt x="663440" y="214928"/>
                    </a:lnTo>
                    <a:lnTo>
                      <a:pt x="701355" y="198082"/>
                    </a:lnTo>
                    <a:lnTo>
                      <a:pt x="746397" y="189030"/>
                    </a:lnTo>
                    <a:lnTo>
                      <a:pt x="777952" y="168188"/>
                    </a:lnTo>
                    <a:lnTo>
                      <a:pt x="819107" y="154176"/>
                    </a:lnTo>
                    <a:lnTo>
                      <a:pt x="843096" y="130138"/>
                    </a:lnTo>
                    <a:lnTo>
                      <a:pt x="878780" y="111707"/>
                    </a:lnTo>
                    <a:lnTo>
                      <a:pt x="894278" y="85400"/>
                    </a:lnTo>
                    <a:lnTo>
                      <a:pt x="923120" y="63254"/>
                    </a:lnTo>
                    <a:lnTo>
                      <a:pt x="929533" y="35685"/>
                    </a:lnTo>
                    <a:lnTo>
                      <a:pt x="949303" y="12027"/>
                    </a:lnTo>
                    <a:lnTo>
                      <a:pt x="947504" y="29114"/>
                    </a:lnTo>
                    <a:lnTo>
                      <a:pt x="959644" y="56020"/>
                    </a:lnTo>
                    <a:lnTo>
                      <a:pt x="947504" y="82925"/>
                    </a:lnTo>
                    <a:lnTo>
                      <a:pt x="950427" y="110694"/>
                    </a:lnTo>
                    <a:lnTo>
                      <a:pt x="929533" y="135698"/>
                    </a:lnTo>
                    <a:lnTo>
                      <a:pt x="923120" y="163267"/>
                    </a:lnTo>
                    <a:lnTo>
                      <a:pt x="894278" y="185413"/>
                    </a:lnTo>
                    <a:lnTo>
                      <a:pt x="878780" y="211720"/>
                    </a:lnTo>
                    <a:lnTo>
                      <a:pt x="843096" y="230151"/>
                    </a:lnTo>
                    <a:lnTo>
                      <a:pt x="819107" y="254189"/>
                    </a:lnTo>
                    <a:lnTo>
                      <a:pt x="777952" y="268201"/>
                    </a:lnTo>
                    <a:lnTo>
                      <a:pt x="746397" y="289043"/>
                    </a:lnTo>
                    <a:lnTo>
                      <a:pt x="701355" y="298095"/>
                    </a:lnTo>
                    <a:lnTo>
                      <a:pt x="663440" y="314941"/>
                    </a:lnTo>
                    <a:lnTo>
                      <a:pt x="616238" y="318687"/>
                    </a:lnTo>
                    <a:lnTo>
                      <a:pt x="573430" y="330890"/>
                    </a:lnTo>
                    <a:lnTo>
                      <a:pt x="525886" y="329183"/>
                    </a:lnTo>
                    <a:lnTo>
                      <a:pt x="479822" y="336274"/>
                    </a:lnTo>
                    <a:lnTo>
                      <a:pt x="433758" y="329183"/>
                    </a:lnTo>
                    <a:lnTo>
                      <a:pt x="386214" y="330890"/>
                    </a:lnTo>
                    <a:lnTo>
                      <a:pt x="343406" y="318687"/>
                    </a:lnTo>
                    <a:lnTo>
                      <a:pt x="296204" y="314941"/>
                    </a:lnTo>
                    <a:lnTo>
                      <a:pt x="258289" y="298095"/>
                    </a:lnTo>
                    <a:lnTo>
                      <a:pt x="213247" y="289043"/>
                    </a:lnTo>
                    <a:lnTo>
                      <a:pt x="181692" y="268201"/>
                    </a:lnTo>
                    <a:lnTo>
                      <a:pt x="140537" y="254189"/>
                    </a:lnTo>
                    <a:lnTo>
                      <a:pt x="116548" y="230151"/>
                    </a:lnTo>
                    <a:lnTo>
                      <a:pt x="80864" y="211720"/>
                    </a:lnTo>
                    <a:lnTo>
                      <a:pt x="65366" y="185413"/>
                    </a:lnTo>
                    <a:lnTo>
                      <a:pt x="36524" y="163267"/>
                    </a:lnTo>
                    <a:lnTo>
                      <a:pt x="30111" y="135698"/>
                    </a:lnTo>
                    <a:lnTo>
                      <a:pt x="9217" y="110694"/>
                    </a:lnTo>
                    <a:lnTo>
                      <a:pt x="12140" y="82925"/>
                    </a:lnTo>
                    <a:lnTo>
                      <a:pt x="0" y="56020"/>
                    </a:lnTo>
                    <a:lnTo>
                      <a:pt x="12140" y="29114"/>
                    </a:lnTo>
                    <a:close/>
                    <a:moveTo>
                      <a:pt x="10342" y="0"/>
                    </a:moveTo>
                    <a:lnTo>
                      <a:pt x="9709" y="6013"/>
                    </a:lnTo>
                    <a:lnTo>
                      <a:pt x="9217" y="1345"/>
                    </a:lnTo>
                    <a:close/>
                    <a:moveTo>
                      <a:pt x="949303" y="0"/>
                    </a:moveTo>
                    <a:lnTo>
                      <a:pt x="950427" y="1345"/>
                    </a:lnTo>
                    <a:lnTo>
                      <a:pt x="949936" y="6013"/>
                    </a:lnTo>
                    <a:close/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993300"/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29F9B9D4-7A6C-42BF-A692-8F8B23EC4527}"/>
                  </a:ext>
                </a:extLst>
              </p:cNvPr>
              <p:cNvSpPr/>
              <p:nvPr/>
            </p:nvSpPr>
            <p:spPr>
              <a:xfrm>
                <a:off x="7762770" y="2902361"/>
                <a:ext cx="853344" cy="184177"/>
              </a:xfrm>
              <a:custGeom>
                <a:avLst/>
                <a:gdLst>
                  <a:gd name="connsiteX0" fmla="*/ 853344 w 853344"/>
                  <a:gd name="connsiteY0" fmla="*/ 0 h 184177"/>
                  <a:gd name="connsiteX1" fmla="*/ 851702 w 853344"/>
                  <a:gd name="connsiteY1" fmla="*/ 15831 h 184177"/>
                  <a:gd name="connsiteX2" fmla="*/ 825499 w 853344"/>
                  <a:gd name="connsiteY2" fmla="*/ 36310 h 184177"/>
                  <a:gd name="connsiteX3" fmla="*/ 810576 w 853344"/>
                  <a:gd name="connsiteY3" fmla="*/ 62095 h 184177"/>
                  <a:gd name="connsiteX4" fmla="*/ 776215 w 853344"/>
                  <a:gd name="connsiteY4" fmla="*/ 80160 h 184177"/>
                  <a:gd name="connsiteX5" fmla="*/ 753116 w 853344"/>
                  <a:gd name="connsiteY5" fmla="*/ 103721 h 184177"/>
                  <a:gd name="connsiteX6" fmla="*/ 713487 w 853344"/>
                  <a:gd name="connsiteY6" fmla="*/ 117455 h 184177"/>
                  <a:gd name="connsiteX7" fmla="*/ 683103 w 853344"/>
                  <a:gd name="connsiteY7" fmla="*/ 137883 h 184177"/>
                  <a:gd name="connsiteX8" fmla="*/ 639731 w 853344"/>
                  <a:gd name="connsiteY8" fmla="*/ 146756 h 184177"/>
                  <a:gd name="connsiteX9" fmla="*/ 603222 w 853344"/>
                  <a:gd name="connsiteY9" fmla="*/ 163267 h 184177"/>
                  <a:gd name="connsiteX10" fmla="*/ 557771 w 853344"/>
                  <a:gd name="connsiteY10" fmla="*/ 166939 h 184177"/>
                  <a:gd name="connsiteX11" fmla="*/ 516551 w 853344"/>
                  <a:gd name="connsiteY11" fmla="*/ 178900 h 184177"/>
                  <a:gd name="connsiteX12" fmla="*/ 470770 w 853344"/>
                  <a:gd name="connsiteY12" fmla="*/ 177227 h 184177"/>
                  <a:gd name="connsiteX13" fmla="*/ 426414 w 853344"/>
                  <a:gd name="connsiteY13" fmla="*/ 184177 h 184177"/>
                  <a:gd name="connsiteX14" fmla="*/ 382059 w 853344"/>
                  <a:gd name="connsiteY14" fmla="*/ 177227 h 184177"/>
                  <a:gd name="connsiteX15" fmla="*/ 336278 w 853344"/>
                  <a:gd name="connsiteY15" fmla="*/ 178900 h 184177"/>
                  <a:gd name="connsiteX16" fmla="*/ 295057 w 853344"/>
                  <a:gd name="connsiteY16" fmla="*/ 166939 h 184177"/>
                  <a:gd name="connsiteX17" fmla="*/ 249606 w 853344"/>
                  <a:gd name="connsiteY17" fmla="*/ 163267 h 184177"/>
                  <a:gd name="connsiteX18" fmla="*/ 213097 w 853344"/>
                  <a:gd name="connsiteY18" fmla="*/ 146756 h 184177"/>
                  <a:gd name="connsiteX19" fmla="*/ 169726 w 853344"/>
                  <a:gd name="connsiteY19" fmla="*/ 137883 h 184177"/>
                  <a:gd name="connsiteX20" fmla="*/ 139341 w 853344"/>
                  <a:gd name="connsiteY20" fmla="*/ 117455 h 184177"/>
                  <a:gd name="connsiteX21" fmla="*/ 99712 w 853344"/>
                  <a:gd name="connsiteY21" fmla="*/ 103721 h 184177"/>
                  <a:gd name="connsiteX22" fmla="*/ 76613 w 853344"/>
                  <a:gd name="connsiteY22" fmla="*/ 80160 h 184177"/>
                  <a:gd name="connsiteX23" fmla="*/ 42252 w 853344"/>
                  <a:gd name="connsiteY23" fmla="*/ 62095 h 184177"/>
                  <a:gd name="connsiteX24" fmla="*/ 27329 w 853344"/>
                  <a:gd name="connsiteY24" fmla="*/ 36310 h 184177"/>
                  <a:gd name="connsiteX25" fmla="*/ 1612 w 853344"/>
                  <a:gd name="connsiteY25" fmla="*/ 16210 h 184177"/>
                  <a:gd name="connsiteX26" fmla="*/ 0 w 853344"/>
                  <a:gd name="connsiteY26" fmla="*/ 662 h 184177"/>
                  <a:gd name="connsiteX27" fmla="*/ 27329 w 853344"/>
                  <a:gd name="connsiteY27" fmla="*/ 22022 h 184177"/>
                  <a:gd name="connsiteX28" fmla="*/ 42252 w 853344"/>
                  <a:gd name="connsiteY28" fmla="*/ 47807 h 184177"/>
                  <a:gd name="connsiteX29" fmla="*/ 76613 w 853344"/>
                  <a:gd name="connsiteY29" fmla="*/ 65872 h 184177"/>
                  <a:gd name="connsiteX30" fmla="*/ 99712 w 853344"/>
                  <a:gd name="connsiteY30" fmla="*/ 89433 h 184177"/>
                  <a:gd name="connsiteX31" fmla="*/ 139341 w 853344"/>
                  <a:gd name="connsiteY31" fmla="*/ 103167 h 184177"/>
                  <a:gd name="connsiteX32" fmla="*/ 169726 w 853344"/>
                  <a:gd name="connsiteY32" fmla="*/ 123595 h 184177"/>
                  <a:gd name="connsiteX33" fmla="*/ 213097 w 853344"/>
                  <a:gd name="connsiteY33" fmla="*/ 132468 h 184177"/>
                  <a:gd name="connsiteX34" fmla="*/ 249606 w 853344"/>
                  <a:gd name="connsiteY34" fmla="*/ 148979 h 184177"/>
                  <a:gd name="connsiteX35" fmla="*/ 295057 w 853344"/>
                  <a:gd name="connsiteY35" fmla="*/ 152651 h 184177"/>
                  <a:gd name="connsiteX36" fmla="*/ 336278 w 853344"/>
                  <a:gd name="connsiteY36" fmla="*/ 164612 h 184177"/>
                  <a:gd name="connsiteX37" fmla="*/ 382059 w 853344"/>
                  <a:gd name="connsiteY37" fmla="*/ 162939 h 184177"/>
                  <a:gd name="connsiteX38" fmla="*/ 426414 w 853344"/>
                  <a:gd name="connsiteY38" fmla="*/ 169889 h 184177"/>
                  <a:gd name="connsiteX39" fmla="*/ 470770 w 853344"/>
                  <a:gd name="connsiteY39" fmla="*/ 162939 h 184177"/>
                  <a:gd name="connsiteX40" fmla="*/ 516551 w 853344"/>
                  <a:gd name="connsiteY40" fmla="*/ 164612 h 184177"/>
                  <a:gd name="connsiteX41" fmla="*/ 557771 w 853344"/>
                  <a:gd name="connsiteY41" fmla="*/ 152651 h 184177"/>
                  <a:gd name="connsiteX42" fmla="*/ 603222 w 853344"/>
                  <a:gd name="connsiteY42" fmla="*/ 148979 h 184177"/>
                  <a:gd name="connsiteX43" fmla="*/ 639731 w 853344"/>
                  <a:gd name="connsiteY43" fmla="*/ 132468 h 184177"/>
                  <a:gd name="connsiteX44" fmla="*/ 683103 w 853344"/>
                  <a:gd name="connsiteY44" fmla="*/ 123595 h 184177"/>
                  <a:gd name="connsiteX45" fmla="*/ 713487 w 853344"/>
                  <a:gd name="connsiteY45" fmla="*/ 103167 h 184177"/>
                  <a:gd name="connsiteX46" fmla="*/ 753116 w 853344"/>
                  <a:gd name="connsiteY46" fmla="*/ 89433 h 184177"/>
                  <a:gd name="connsiteX47" fmla="*/ 776215 w 853344"/>
                  <a:gd name="connsiteY47" fmla="*/ 65872 h 184177"/>
                  <a:gd name="connsiteX48" fmla="*/ 810576 w 853344"/>
                  <a:gd name="connsiteY48" fmla="*/ 47807 h 184177"/>
                  <a:gd name="connsiteX49" fmla="*/ 825499 w 853344"/>
                  <a:gd name="connsiteY49" fmla="*/ 22022 h 184177"/>
                  <a:gd name="connsiteX50" fmla="*/ 853272 w 853344"/>
                  <a:gd name="connsiteY50" fmla="*/ 316 h 184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53344" h="184177">
                    <a:moveTo>
                      <a:pt x="853344" y="0"/>
                    </a:moveTo>
                    <a:lnTo>
                      <a:pt x="851702" y="15831"/>
                    </a:lnTo>
                    <a:lnTo>
                      <a:pt x="825499" y="36310"/>
                    </a:lnTo>
                    <a:lnTo>
                      <a:pt x="810576" y="62095"/>
                    </a:lnTo>
                    <a:lnTo>
                      <a:pt x="776215" y="80160"/>
                    </a:lnTo>
                    <a:lnTo>
                      <a:pt x="753116" y="103721"/>
                    </a:lnTo>
                    <a:lnTo>
                      <a:pt x="713487" y="117455"/>
                    </a:lnTo>
                    <a:lnTo>
                      <a:pt x="683103" y="137883"/>
                    </a:lnTo>
                    <a:lnTo>
                      <a:pt x="639731" y="146756"/>
                    </a:lnTo>
                    <a:lnTo>
                      <a:pt x="603222" y="163267"/>
                    </a:lnTo>
                    <a:lnTo>
                      <a:pt x="557771" y="166939"/>
                    </a:lnTo>
                    <a:lnTo>
                      <a:pt x="516551" y="178900"/>
                    </a:lnTo>
                    <a:lnTo>
                      <a:pt x="470770" y="177227"/>
                    </a:lnTo>
                    <a:lnTo>
                      <a:pt x="426414" y="184177"/>
                    </a:lnTo>
                    <a:lnTo>
                      <a:pt x="382059" y="177227"/>
                    </a:lnTo>
                    <a:lnTo>
                      <a:pt x="336278" y="178900"/>
                    </a:lnTo>
                    <a:lnTo>
                      <a:pt x="295057" y="166939"/>
                    </a:lnTo>
                    <a:lnTo>
                      <a:pt x="249606" y="163267"/>
                    </a:lnTo>
                    <a:lnTo>
                      <a:pt x="213097" y="146756"/>
                    </a:lnTo>
                    <a:lnTo>
                      <a:pt x="169726" y="137883"/>
                    </a:lnTo>
                    <a:lnTo>
                      <a:pt x="139341" y="117455"/>
                    </a:lnTo>
                    <a:lnTo>
                      <a:pt x="99712" y="103721"/>
                    </a:lnTo>
                    <a:lnTo>
                      <a:pt x="76613" y="80160"/>
                    </a:lnTo>
                    <a:lnTo>
                      <a:pt x="42252" y="62095"/>
                    </a:lnTo>
                    <a:lnTo>
                      <a:pt x="27329" y="36310"/>
                    </a:lnTo>
                    <a:lnTo>
                      <a:pt x="1612" y="16210"/>
                    </a:lnTo>
                    <a:lnTo>
                      <a:pt x="0" y="662"/>
                    </a:lnTo>
                    <a:lnTo>
                      <a:pt x="27329" y="22022"/>
                    </a:lnTo>
                    <a:lnTo>
                      <a:pt x="42252" y="47807"/>
                    </a:lnTo>
                    <a:lnTo>
                      <a:pt x="76613" y="65872"/>
                    </a:lnTo>
                    <a:lnTo>
                      <a:pt x="99712" y="89433"/>
                    </a:lnTo>
                    <a:lnTo>
                      <a:pt x="139341" y="103167"/>
                    </a:lnTo>
                    <a:lnTo>
                      <a:pt x="169726" y="123595"/>
                    </a:lnTo>
                    <a:lnTo>
                      <a:pt x="213097" y="132468"/>
                    </a:lnTo>
                    <a:lnTo>
                      <a:pt x="249606" y="148979"/>
                    </a:lnTo>
                    <a:lnTo>
                      <a:pt x="295057" y="152651"/>
                    </a:lnTo>
                    <a:lnTo>
                      <a:pt x="336278" y="164612"/>
                    </a:lnTo>
                    <a:lnTo>
                      <a:pt x="382059" y="162939"/>
                    </a:lnTo>
                    <a:lnTo>
                      <a:pt x="426414" y="169889"/>
                    </a:lnTo>
                    <a:lnTo>
                      <a:pt x="470770" y="162939"/>
                    </a:lnTo>
                    <a:lnTo>
                      <a:pt x="516551" y="164612"/>
                    </a:lnTo>
                    <a:lnTo>
                      <a:pt x="557771" y="152651"/>
                    </a:lnTo>
                    <a:lnTo>
                      <a:pt x="603222" y="148979"/>
                    </a:lnTo>
                    <a:lnTo>
                      <a:pt x="639731" y="132468"/>
                    </a:lnTo>
                    <a:lnTo>
                      <a:pt x="683103" y="123595"/>
                    </a:lnTo>
                    <a:lnTo>
                      <a:pt x="713487" y="103167"/>
                    </a:lnTo>
                    <a:lnTo>
                      <a:pt x="753116" y="89433"/>
                    </a:lnTo>
                    <a:lnTo>
                      <a:pt x="776215" y="65872"/>
                    </a:lnTo>
                    <a:lnTo>
                      <a:pt x="810576" y="47807"/>
                    </a:lnTo>
                    <a:lnTo>
                      <a:pt x="825499" y="22022"/>
                    </a:lnTo>
                    <a:lnTo>
                      <a:pt x="853272" y="316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  <a:alpha val="50000"/>
                </a:srgb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sp>
        <p:nvSpPr>
          <p:cNvPr id="1845" name="吹き出し: 円形 1844">
            <a:extLst>
              <a:ext uri="{FF2B5EF4-FFF2-40B4-BE49-F238E27FC236}">
                <a16:creationId xmlns:a16="http://schemas.microsoft.com/office/drawing/2014/main" id="{927D405F-59A3-4A4E-A305-37284387B319}"/>
              </a:ext>
            </a:extLst>
          </p:cNvPr>
          <p:cNvSpPr/>
          <p:nvPr/>
        </p:nvSpPr>
        <p:spPr>
          <a:xfrm>
            <a:off x="7551580" y="5748346"/>
            <a:ext cx="1874807" cy="827266"/>
          </a:xfrm>
          <a:prstGeom prst="wedgeEllipseCallout">
            <a:avLst>
              <a:gd name="adj1" fmla="val -18939"/>
              <a:gd name="adj2" fmla="val -96939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東京から</a:t>
            </a:r>
            <a:endParaRPr kumimoji="1" lang="en-US" altLang="ja-JP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近くて遠いイメージ</a:t>
            </a:r>
            <a:endParaRPr kumimoji="1" lang="ja-JP" altLang="en-US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46" name="グループ化 1845">
            <a:extLst>
              <a:ext uri="{FF2B5EF4-FFF2-40B4-BE49-F238E27FC236}">
                <a16:creationId xmlns:a16="http://schemas.microsoft.com/office/drawing/2014/main" id="{EBADB34D-128E-4B90-8A95-A1583E2197D5}"/>
              </a:ext>
            </a:extLst>
          </p:cNvPr>
          <p:cNvGrpSpPr/>
          <p:nvPr/>
        </p:nvGrpSpPr>
        <p:grpSpPr>
          <a:xfrm>
            <a:off x="5676322" y="5408728"/>
            <a:ext cx="1089082" cy="990672"/>
            <a:chOff x="841522" y="4059938"/>
            <a:chExt cx="3321170" cy="3021066"/>
          </a:xfrm>
        </p:grpSpPr>
        <p:sp>
          <p:nvSpPr>
            <p:cNvPr id="1847" name="楕円 3">
              <a:extLst>
                <a:ext uri="{FF2B5EF4-FFF2-40B4-BE49-F238E27FC236}">
                  <a16:creationId xmlns:a16="http://schemas.microsoft.com/office/drawing/2014/main" id="{86677B6D-4065-40EB-8509-0E94AA884718}"/>
                </a:ext>
              </a:extLst>
            </p:cNvPr>
            <p:cNvSpPr/>
            <p:nvPr/>
          </p:nvSpPr>
          <p:spPr>
            <a:xfrm flipV="1">
              <a:off x="1842186" y="6149352"/>
              <a:ext cx="1319842" cy="931652"/>
            </a:xfrm>
            <a:custGeom>
              <a:avLst/>
              <a:gdLst>
                <a:gd name="connsiteX0" fmla="*/ 0 w 3321170"/>
                <a:gd name="connsiteY0" fmla="*/ 948906 h 1897811"/>
                <a:gd name="connsiteX1" fmla="*/ 1660585 w 3321170"/>
                <a:gd name="connsiteY1" fmla="*/ 0 h 1897811"/>
                <a:gd name="connsiteX2" fmla="*/ 3321170 w 3321170"/>
                <a:gd name="connsiteY2" fmla="*/ 948906 h 1897811"/>
                <a:gd name="connsiteX3" fmla="*/ 1660585 w 3321170"/>
                <a:gd name="connsiteY3" fmla="*/ 1897812 h 1897811"/>
                <a:gd name="connsiteX4" fmla="*/ 0 w 3321170"/>
                <a:gd name="connsiteY4" fmla="*/ 948906 h 1897811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536167"/>
                <a:gd name="connsiteX1" fmla="*/ 1660585 w 3321170"/>
                <a:gd name="connsiteY1" fmla="*/ 0 h 2536167"/>
                <a:gd name="connsiteX2" fmla="*/ 3321170 w 3321170"/>
                <a:gd name="connsiteY2" fmla="*/ 948906 h 2536167"/>
                <a:gd name="connsiteX3" fmla="*/ 1651958 w 3321170"/>
                <a:gd name="connsiteY3" fmla="*/ 2536167 h 2536167"/>
                <a:gd name="connsiteX4" fmla="*/ 0 w 3321170"/>
                <a:gd name="connsiteY4" fmla="*/ 948906 h 2536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1170" h="2536167">
                  <a:moveTo>
                    <a:pt x="0" y="948906"/>
                  </a:moveTo>
                  <a:cubicBezTo>
                    <a:pt x="0" y="424840"/>
                    <a:pt x="743469" y="0"/>
                    <a:pt x="1660585" y="0"/>
                  </a:cubicBezTo>
                  <a:cubicBezTo>
                    <a:pt x="2577701" y="0"/>
                    <a:pt x="3321170" y="424840"/>
                    <a:pt x="3321170" y="948906"/>
                  </a:cubicBezTo>
                  <a:cubicBezTo>
                    <a:pt x="3321170" y="1472972"/>
                    <a:pt x="2569074" y="2536167"/>
                    <a:pt x="1651958" y="2536167"/>
                  </a:cubicBezTo>
                  <a:cubicBezTo>
                    <a:pt x="734842" y="2536167"/>
                    <a:pt x="0" y="1472972"/>
                    <a:pt x="0" y="948906"/>
                  </a:cubicBezTo>
                  <a:close/>
                </a:path>
              </a:pathLst>
            </a:custGeom>
            <a:gradFill flip="none" rotWithShape="1">
              <a:gsLst>
                <a:gs pos="90000">
                  <a:sysClr val="windowText" lastClr="000000"/>
                </a:gs>
                <a:gs pos="50000">
                  <a:sysClr val="window" lastClr="FFFFFF">
                    <a:lumMod val="50000"/>
                  </a:sysClr>
                </a:gs>
                <a:gs pos="10000">
                  <a:sysClr val="windowText" lastClr="000000"/>
                </a:gs>
              </a:gsLst>
              <a:lin ang="108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48" name="楕円 3">
              <a:extLst>
                <a:ext uri="{FF2B5EF4-FFF2-40B4-BE49-F238E27FC236}">
                  <a16:creationId xmlns:a16="http://schemas.microsoft.com/office/drawing/2014/main" id="{DC540DC0-BC7E-4B5C-852A-6153236B8D2E}"/>
                </a:ext>
              </a:extLst>
            </p:cNvPr>
            <p:cNvSpPr/>
            <p:nvPr/>
          </p:nvSpPr>
          <p:spPr>
            <a:xfrm>
              <a:off x="841522" y="4059938"/>
              <a:ext cx="3321170" cy="2717321"/>
            </a:xfrm>
            <a:custGeom>
              <a:avLst/>
              <a:gdLst>
                <a:gd name="connsiteX0" fmla="*/ 0 w 3321170"/>
                <a:gd name="connsiteY0" fmla="*/ 948906 h 1897811"/>
                <a:gd name="connsiteX1" fmla="*/ 1660585 w 3321170"/>
                <a:gd name="connsiteY1" fmla="*/ 0 h 1897811"/>
                <a:gd name="connsiteX2" fmla="*/ 3321170 w 3321170"/>
                <a:gd name="connsiteY2" fmla="*/ 948906 h 1897811"/>
                <a:gd name="connsiteX3" fmla="*/ 1660585 w 3321170"/>
                <a:gd name="connsiteY3" fmla="*/ 1897812 h 1897811"/>
                <a:gd name="connsiteX4" fmla="*/ 0 w 3321170"/>
                <a:gd name="connsiteY4" fmla="*/ 948906 h 1897811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536167"/>
                <a:gd name="connsiteX1" fmla="*/ 1660585 w 3321170"/>
                <a:gd name="connsiteY1" fmla="*/ 0 h 2536167"/>
                <a:gd name="connsiteX2" fmla="*/ 3321170 w 3321170"/>
                <a:gd name="connsiteY2" fmla="*/ 948906 h 2536167"/>
                <a:gd name="connsiteX3" fmla="*/ 1651958 w 3321170"/>
                <a:gd name="connsiteY3" fmla="*/ 2536167 h 2536167"/>
                <a:gd name="connsiteX4" fmla="*/ 0 w 3321170"/>
                <a:gd name="connsiteY4" fmla="*/ 948906 h 2536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1170" h="2536167">
                  <a:moveTo>
                    <a:pt x="0" y="948906"/>
                  </a:moveTo>
                  <a:cubicBezTo>
                    <a:pt x="0" y="424840"/>
                    <a:pt x="743469" y="0"/>
                    <a:pt x="1660585" y="0"/>
                  </a:cubicBezTo>
                  <a:cubicBezTo>
                    <a:pt x="2577701" y="0"/>
                    <a:pt x="3321170" y="424840"/>
                    <a:pt x="3321170" y="948906"/>
                  </a:cubicBezTo>
                  <a:cubicBezTo>
                    <a:pt x="3321170" y="1472972"/>
                    <a:pt x="2569074" y="2536167"/>
                    <a:pt x="1651958" y="2536167"/>
                  </a:cubicBezTo>
                  <a:cubicBezTo>
                    <a:pt x="734842" y="2536167"/>
                    <a:pt x="0" y="1472972"/>
                    <a:pt x="0" y="948906"/>
                  </a:cubicBezTo>
                  <a:close/>
                </a:path>
              </a:pathLst>
            </a:custGeom>
            <a:gradFill flip="none" rotWithShape="1">
              <a:gsLst>
                <a:gs pos="90000">
                  <a:sysClr val="windowText" lastClr="000000"/>
                </a:gs>
                <a:gs pos="50000">
                  <a:sysClr val="window" lastClr="FFFFFF">
                    <a:lumMod val="50000"/>
                  </a:sysClr>
                </a:gs>
                <a:gs pos="10000">
                  <a:sysClr val="windowText" lastClr="000000"/>
                </a:gs>
              </a:gsLst>
              <a:lin ang="108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49" name="楕円 1848">
              <a:extLst>
                <a:ext uri="{FF2B5EF4-FFF2-40B4-BE49-F238E27FC236}">
                  <a16:creationId xmlns:a16="http://schemas.microsoft.com/office/drawing/2014/main" id="{7CD1D8CC-DA33-4023-AE47-86A225C70B97}"/>
                </a:ext>
              </a:extLst>
            </p:cNvPr>
            <p:cNvSpPr/>
            <p:nvPr/>
          </p:nvSpPr>
          <p:spPr>
            <a:xfrm>
              <a:off x="960674" y="4154828"/>
              <a:ext cx="3082866" cy="1759789"/>
            </a:xfrm>
            <a:prstGeom prst="ellipse">
              <a:avLst/>
            </a:prstGeom>
            <a:solidFill>
              <a:sysClr val="window" lastClr="FFFFFF"/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50" name="フリーフォーム: 図形 1849">
              <a:extLst>
                <a:ext uri="{FF2B5EF4-FFF2-40B4-BE49-F238E27FC236}">
                  <a16:creationId xmlns:a16="http://schemas.microsoft.com/office/drawing/2014/main" id="{9B7D9FDC-15DE-4B2D-80B9-EB6862222708}"/>
                </a:ext>
              </a:extLst>
            </p:cNvPr>
            <p:cNvSpPr/>
            <p:nvPr/>
          </p:nvSpPr>
          <p:spPr>
            <a:xfrm>
              <a:off x="982634" y="4439499"/>
              <a:ext cx="3038945" cy="1475119"/>
            </a:xfrm>
            <a:custGeom>
              <a:avLst/>
              <a:gdLst>
                <a:gd name="connsiteX0" fmla="*/ 1519472 w 3038945"/>
                <a:gd name="connsiteY0" fmla="*/ 0 h 1475119"/>
                <a:gd name="connsiteX1" fmla="*/ 3029589 w 3038945"/>
                <a:gd name="connsiteY1" fmla="*/ 702565 h 1475119"/>
                <a:gd name="connsiteX2" fmla="*/ 3038945 w 3038945"/>
                <a:gd name="connsiteY2" fmla="*/ 737560 h 1475119"/>
                <a:gd name="connsiteX3" fmla="*/ 3029589 w 3038945"/>
                <a:gd name="connsiteY3" fmla="*/ 772554 h 1475119"/>
                <a:gd name="connsiteX4" fmla="*/ 1519472 w 3038945"/>
                <a:gd name="connsiteY4" fmla="*/ 1475119 h 1475119"/>
                <a:gd name="connsiteX5" fmla="*/ 9356 w 3038945"/>
                <a:gd name="connsiteY5" fmla="*/ 772554 h 1475119"/>
                <a:gd name="connsiteX6" fmla="*/ 0 w 3038945"/>
                <a:gd name="connsiteY6" fmla="*/ 737560 h 1475119"/>
                <a:gd name="connsiteX7" fmla="*/ 9356 w 3038945"/>
                <a:gd name="connsiteY7" fmla="*/ 702565 h 1475119"/>
                <a:gd name="connsiteX8" fmla="*/ 1519472 w 3038945"/>
                <a:gd name="connsiteY8" fmla="*/ 0 h 1475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38945" h="1475119">
                  <a:moveTo>
                    <a:pt x="1519472" y="0"/>
                  </a:moveTo>
                  <a:cubicBezTo>
                    <a:pt x="2264369" y="0"/>
                    <a:pt x="2885856" y="301612"/>
                    <a:pt x="3029589" y="702565"/>
                  </a:cubicBezTo>
                  <a:lnTo>
                    <a:pt x="3038945" y="737560"/>
                  </a:lnTo>
                  <a:lnTo>
                    <a:pt x="3029589" y="772554"/>
                  </a:lnTo>
                  <a:cubicBezTo>
                    <a:pt x="2885856" y="1173507"/>
                    <a:pt x="2264369" y="1475119"/>
                    <a:pt x="1519472" y="1475119"/>
                  </a:cubicBezTo>
                  <a:cubicBezTo>
                    <a:pt x="774576" y="1475119"/>
                    <a:pt x="153088" y="1173507"/>
                    <a:pt x="9356" y="772554"/>
                  </a:cubicBezTo>
                  <a:lnTo>
                    <a:pt x="0" y="737560"/>
                  </a:lnTo>
                  <a:lnTo>
                    <a:pt x="9356" y="702565"/>
                  </a:lnTo>
                  <a:cubicBezTo>
                    <a:pt x="153088" y="301612"/>
                    <a:pt x="774576" y="0"/>
                    <a:pt x="1519472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51" name="フリーフォーム: 図形 1850">
              <a:extLst>
                <a:ext uri="{FF2B5EF4-FFF2-40B4-BE49-F238E27FC236}">
                  <a16:creationId xmlns:a16="http://schemas.microsoft.com/office/drawing/2014/main" id="{59091C3D-45FE-4824-89D3-023618C53AEB}"/>
                </a:ext>
              </a:extLst>
            </p:cNvPr>
            <p:cNvSpPr/>
            <p:nvPr/>
          </p:nvSpPr>
          <p:spPr>
            <a:xfrm rot="900000">
              <a:off x="1209233" y="4709802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pattFill prst="lgConfetti">
              <a:fgClr>
                <a:srgbClr val="E7E6E6">
                  <a:lumMod val="75000"/>
                </a:srgbClr>
              </a:fgClr>
              <a:bgClr>
                <a:sysClr val="window" lastClr="FFFFFF">
                  <a:lumMod val="85000"/>
                </a:sys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852" name="フリーフォーム: 図形 1851">
              <a:extLst>
                <a:ext uri="{FF2B5EF4-FFF2-40B4-BE49-F238E27FC236}">
                  <a16:creationId xmlns:a16="http://schemas.microsoft.com/office/drawing/2014/main" id="{7762B661-5BC7-4A4E-BEE6-7E7C30C3BC82}"/>
                </a:ext>
              </a:extLst>
            </p:cNvPr>
            <p:cNvSpPr/>
            <p:nvPr/>
          </p:nvSpPr>
          <p:spPr>
            <a:xfrm rot="900000">
              <a:off x="1388774" y="5351251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pattFill prst="lgConfetti">
              <a:fgClr>
                <a:srgbClr val="E7E6E6">
                  <a:lumMod val="75000"/>
                </a:srgbClr>
              </a:fgClr>
              <a:bgClr>
                <a:sysClr val="window" lastClr="FFFFFF">
                  <a:lumMod val="85000"/>
                </a:sys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853" name="フリーフォーム: 図形 1852">
              <a:extLst>
                <a:ext uri="{FF2B5EF4-FFF2-40B4-BE49-F238E27FC236}">
                  <a16:creationId xmlns:a16="http://schemas.microsoft.com/office/drawing/2014/main" id="{D5DAB469-D1C4-46C7-9474-B6C016A58540}"/>
                </a:ext>
              </a:extLst>
            </p:cNvPr>
            <p:cNvSpPr/>
            <p:nvPr/>
          </p:nvSpPr>
          <p:spPr>
            <a:xfrm rot="900000">
              <a:off x="3258818" y="5065289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pattFill prst="lgConfetti">
              <a:fgClr>
                <a:srgbClr val="E7E6E6">
                  <a:lumMod val="75000"/>
                </a:srgbClr>
              </a:fgClr>
              <a:bgClr>
                <a:sysClr val="window" lastClr="FFFFFF">
                  <a:lumMod val="85000"/>
                </a:sys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854" name="フリーフォーム: 図形 1853">
              <a:extLst>
                <a:ext uri="{FF2B5EF4-FFF2-40B4-BE49-F238E27FC236}">
                  <a16:creationId xmlns:a16="http://schemas.microsoft.com/office/drawing/2014/main" id="{646B64DF-7331-4D90-A20B-399A4D5C1749}"/>
                </a:ext>
              </a:extLst>
            </p:cNvPr>
            <p:cNvSpPr/>
            <p:nvPr/>
          </p:nvSpPr>
          <p:spPr>
            <a:xfrm rot="900000">
              <a:off x="2988882" y="5480822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pattFill prst="lgConfetti">
              <a:fgClr>
                <a:srgbClr val="E7E6E6">
                  <a:lumMod val="75000"/>
                </a:srgbClr>
              </a:fgClr>
              <a:bgClr>
                <a:sysClr val="window" lastClr="FFFFFF">
                  <a:lumMod val="85000"/>
                </a:sys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855" name="フリーフォーム: 図形 1854">
              <a:extLst>
                <a:ext uri="{FF2B5EF4-FFF2-40B4-BE49-F238E27FC236}">
                  <a16:creationId xmlns:a16="http://schemas.microsoft.com/office/drawing/2014/main" id="{95877816-B2F5-40C7-84BE-9432E57E6C8E}"/>
                </a:ext>
              </a:extLst>
            </p:cNvPr>
            <p:cNvSpPr/>
            <p:nvPr/>
          </p:nvSpPr>
          <p:spPr>
            <a:xfrm rot="900000">
              <a:off x="2400777" y="4469067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856" name="フリーフォーム: 図形 1855">
              <a:extLst>
                <a:ext uri="{FF2B5EF4-FFF2-40B4-BE49-F238E27FC236}">
                  <a16:creationId xmlns:a16="http://schemas.microsoft.com/office/drawing/2014/main" id="{AB9180C1-4F51-4C33-AA22-E2DCE0469A94}"/>
                </a:ext>
              </a:extLst>
            </p:cNvPr>
            <p:cNvSpPr/>
            <p:nvPr/>
          </p:nvSpPr>
          <p:spPr>
            <a:xfrm rot="900000">
              <a:off x="3246597" y="4720527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857" name="フリーフォーム: 図形 1856">
              <a:extLst>
                <a:ext uri="{FF2B5EF4-FFF2-40B4-BE49-F238E27FC236}">
                  <a16:creationId xmlns:a16="http://schemas.microsoft.com/office/drawing/2014/main" id="{EEBF5D43-42A2-4CA1-8753-73DADB51B117}"/>
                </a:ext>
              </a:extLst>
            </p:cNvPr>
            <p:cNvSpPr/>
            <p:nvPr/>
          </p:nvSpPr>
          <p:spPr>
            <a:xfrm rot="900000">
              <a:off x="1052037" y="5078666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1858" name="グループ化 1857">
              <a:extLst>
                <a:ext uri="{FF2B5EF4-FFF2-40B4-BE49-F238E27FC236}">
                  <a16:creationId xmlns:a16="http://schemas.microsoft.com/office/drawing/2014/main" id="{EDC30956-8682-4CAD-B0A5-61BAC3904F92}"/>
                </a:ext>
              </a:extLst>
            </p:cNvPr>
            <p:cNvGrpSpPr/>
            <p:nvPr/>
          </p:nvGrpSpPr>
          <p:grpSpPr>
            <a:xfrm rot="2306794">
              <a:off x="1648448" y="4442815"/>
              <a:ext cx="747442" cy="205544"/>
              <a:chOff x="4313676" y="5898297"/>
              <a:chExt cx="1054737" cy="290049"/>
            </a:xfrm>
          </p:grpSpPr>
          <p:sp>
            <p:nvSpPr>
              <p:cNvPr id="1905" name="四角形: 角を丸くする 1904">
                <a:extLst>
                  <a:ext uri="{FF2B5EF4-FFF2-40B4-BE49-F238E27FC236}">
                    <a16:creationId xmlns:a16="http://schemas.microsoft.com/office/drawing/2014/main" id="{2EB18093-8B63-4B02-85FB-B81B096C8DF4}"/>
                  </a:ext>
                </a:extLst>
              </p:cNvPr>
              <p:cNvSpPr/>
              <p:nvPr/>
            </p:nvSpPr>
            <p:spPr>
              <a:xfrm>
                <a:off x="4539817" y="5898297"/>
                <a:ext cx="828596" cy="286338"/>
              </a:xfrm>
              <a:prstGeom prst="roundRect">
                <a:avLst>
                  <a:gd name="adj" fmla="val 50000"/>
                </a:avLst>
              </a:prstGeom>
              <a:pattFill prst="narHorz">
                <a:fgClr>
                  <a:srgbClr val="70AD47">
                    <a:lumMod val="40000"/>
                    <a:lumOff val="60000"/>
                  </a:srgbClr>
                </a:fgClr>
                <a:bgClr>
                  <a:srgbClr val="92D050"/>
                </a:bgClr>
              </a:patt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06" name="楕円 1905">
                <a:extLst>
                  <a:ext uri="{FF2B5EF4-FFF2-40B4-BE49-F238E27FC236}">
                    <a16:creationId xmlns:a16="http://schemas.microsoft.com/office/drawing/2014/main" id="{886F0BCF-AE1C-4445-9773-A0789AB8AD1F}"/>
                  </a:ext>
                </a:extLst>
              </p:cNvPr>
              <p:cNvSpPr/>
              <p:nvPr/>
            </p:nvSpPr>
            <p:spPr>
              <a:xfrm>
                <a:off x="4313676" y="5898297"/>
                <a:ext cx="687379" cy="290049"/>
              </a:xfrm>
              <a:prstGeom prst="ellipse">
                <a:avLst/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07" name="楕円 1906">
                <a:extLst>
                  <a:ext uri="{FF2B5EF4-FFF2-40B4-BE49-F238E27FC236}">
                    <a16:creationId xmlns:a16="http://schemas.microsoft.com/office/drawing/2014/main" id="{4D17F960-EB6B-4E95-8187-F66CF3C32689}"/>
                  </a:ext>
                </a:extLst>
              </p:cNvPr>
              <p:cNvSpPr/>
              <p:nvPr/>
            </p:nvSpPr>
            <p:spPr>
              <a:xfrm>
                <a:off x="4352206" y="5931695"/>
                <a:ext cx="610320" cy="223254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08" name="楕円 1907">
                <a:extLst>
                  <a:ext uri="{FF2B5EF4-FFF2-40B4-BE49-F238E27FC236}">
                    <a16:creationId xmlns:a16="http://schemas.microsoft.com/office/drawing/2014/main" id="{38A1F7C7-322D-4FD7-AF85-3C46B18345AA}"/>
                  </a:ext>
                </a:extLst>
              </p:cNvPr>
              <p:cNvSpPr/>
              <p:nvPr/>
            </p:nvSpPr>
            <p:spPr>
              <a:xfrm>
                <a:off x="4424004" y="5969794"/>
                <a:ext cx="478990" cy="147056"/>
              </a:xfrm>
              <a:prstGeom prst="ellipse">
                <a:avLst/>
              </a:prstGeom>
              <a:solidFill>
                <a:srgbClr val="99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09" name="楕円 1908">
                <a:extLst>
                  <a:ext uri="{FF2B5EF4-FFF2-40B4-BE49-F238E27FC236}">
                    <a16:creationId xmlns:a16="http://schemas.microsoft.com/office/drawing/2014/main" id="{208DB485-4B34-4DDD-8FF0-71854E15286D}"/>
                  </a:ext>
                </a:extLst>
              </p:cNvPr>
              <p:cNvSpPr/>
              <p:nvPr/>
            </p:nvSpPr>
            <p:spPr>
              <a:xfrm>
                <a:off x="4516871" y="5998369"/>
                <a:ext cx="364692" cy="89906"/>
              </a:xfrm>
              <a:prstGeom prst="ellipse">
                <a:avLst/>
              </a:prstGeom>
              <a:solidFill>
                <a:srgbClr val="CC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859" name="グループ化 1858">
              <a:extLst>
                <a:ext uri="{FF2B5EF4-FFF2-40B4-BE49-F238E27FC236}">
                  <a16:creationId xmlns:a16="http://schemas.microsoft.com/office/drawing/2014/main" id="{C1471EF5-3DE8-4653-9681-DC56E68DDB8D}"/>
                </a:ext>
              </a:extLst>
            </p:cNvPr>
            <p:cNvGrpSpPr/>
            <p:nvPr/>
          </p:nvGrpSpPr>
          <p:grpSpPr>
            <a:xfrm rot="1445878">
              <a:off x="1374127" y="4564735"/>
              <a:ext cx="747442" cy="205544"/>
              <a:chOff x="4313676" y="5898297"/>
              <a:chExt cx="1054737" cy="290049"/>
            </a:xfrm>
          </p:grpSpPr>
          <p:sp>
            <p:nvSpPr>
              <p:cNvPr id="1900" name="四角形: 角を丸くする 1899">
                <a:extLst>
                  <a:ext uri="{FF2B5EF4-FFF2-40B4-BE49-F238E27FC236}">
                    <a16:creationId xmlns:a16="http://schemas.microsoft.com/office/drawing/2014/main" id="{78690106-CA88-40AF-8D22-546C1F21BA8E}"/>
                  </a:ext>
                </a:extLst>
              </p:cNvPr>
              <p:cNvSpPr/>
              <p:nvPr/>
            </p:nvSpPr>
            <p:spPr>
              <a:xfrm>
                <a:off x="4539817" y="5898297"/>
                <a:ext cx="828596" cy="286338"/>
              </a:xfrm>
              <a:prstGeom prst="roundRect">
                <a:avLst>
                  <a:gd name="adj" fmla="val 50000"/>
                </a:avLst>
              </a:prstGeom>
              <a:pattFill prst="narHorz">
                <a:fgClr>
                  <a:srgbClr val="70AD47">
                    <a:lumMod val="40000"/>
                    <a:lumOff val="60000"/>
                  </a:srgbClr>
                </a:fgClr>
                <a:bgClr>
                  <a:srgbClr val="92D050"/>
                </a:bgClr>
              </a:patt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01" name="楕円 1900">
                <a:extLst>
                  <a:ext uri="{FF2B5EF4-FFF2-40B4-BE49-F238E27FC236}">
                    <a16:creationId xmlns:a16="http://schemas.microsoft.com/office/drawing/2014/main" id="{44A53A1F-8E31-4F52-A44C-20673706E9E1}"/>
                  </a:ext>
                </a:extLst>
              </p:cNvPr>
              <p:cNvSpPr/>
              <p:nvPr/>
            </p:nvSpPr>
            <p:spPr>
              <a:xfrm>
                <a:off x="4313676" y="5898297"/>
                <a:ext cx="687379" cy="290049"/>
              </a:xfrm>
              <a:prstGeom prst="ellipse">
                <a:avLst/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02" name="楕円 1901">
                <a:extLst>
                  <a:ext uri="{FF2B5EF4-FFF2-40B4-BE49-F238E27FC236}">
                    <a16:creationId xmlns:a16="http://schemas.microsoft.com/office/drawing/2014/main" id="{0749C554-978D-4AC8-A09E-40B905F5D050}"/>
                  </a:ext>
                </a:extLst>
              </p:cNvPr>
              <p:cNvSpPr/>
              <p:nvPr/>
            </p:nvSpPr>
            <p:spPr>
              <a:xfrm>
                <a:off x="4352206" y="5931695"/>
                <a:ext cx="610320" cy="223254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03" name="楕円 1902">
                <a:extLst>
                  <a:ext uri="{FF2B5EF4-FFF2-40B4-BE49-F238E27FC236}">
                    <a16:creationId xmlns:a16="http://schemas.microsoft.com/office/drawing/2014/main" id="{59FF7CD3-1984-4956-9DA3-14A4F3400655}"/>
                  </a:ext>
                </a:extLst>
              </p:cNvPr>
              <p:cNvSpPr/>
              <p:nvPr/>
            </p:nvSpPr>
            <p:spPr>
              <a:xfrm>
                <a:off x="4424004" y="5969794"/>
                <a:ext cx="478990" cy="147056"/>
              </a:xfrm>
              <a:prstGeom prst="ellipse">
                <a:avLst/>
              </a:prstGeom>
              <a:solidFill>
                <a:srgbClr val="99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04" name="楕円 1903">
                <a:extLst>
                  <a:ext uri="{FF2B5EF4-FFF2-40B4-BE49-F238E27FC236}">
                    <a16:creationId xmlns:a16="http://schemas.microsoft.com/office/drawing/2014/main" id="{3FB172AB-0C89-46EB-A794-999F65B15BE2}"/>
                  </a:ext>
                </a:extLst>
              </p:cNvPr>
              <p:cNvSpPr/>
              <p:nvPr/>
            </p:nvSpPr>
            <p:spPr>
              <a:xfrm>
                <a:off x="4516871" y="5998369"/>
                <a:ext cx="364692" cy="89906"/>
              </a:xfrm>
              <a:prstGeom prst="ellipse">
                <a:avLst/>
              </a:prstGeom>
              <a:solidFill>
                <a:srgbClr val="CC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860" name="四角形: 角を丸くする 1">
              <a:extLst>
                <a:ext uri="{FF2B5EF4-FFF2-40B4-BE49-F238E27FC236}">
                  <a16:creationId xmlns:a16="http://schemas.microsoft.com/office/drawing/2014/main" id="{FB3A9B98-D884-4677-A8DD-7BC2466854CC}"/>
                </a:ext>
              </a:extLst>
            </p:cNvPr>
            <p:cNvSpPr/>
            <p:nvPr/>
          </p:nvSpPr>
          <p:spPr>
            <a:xfrm>
              <a:off x="2126773" y="4649376"/>
              <a:ext cx="956039" cy="261047"/>
            </a:xfrm>
            <a:custGeom>
              <a:avLst/>
              <a:gdLst>
                <a:gd name="connsiteX0" fmla="*/ 0 w 1108604"/>
                <a:gd name="connsiteY0" fmla="*/ 38703 h 232214"/>
                <a:gd name="connsiteX1" fmla="*/ 38703 w 1108604"/>
                <a:gd name="connsiteY1" fmla="*/ 0 h 232214"/>
                <a:gd name="connsiteX2" fmla="*/ 1069901 w 1108604"/>
                <a:gd name="connsiteY2" fmla="*/ 0 h 232214"/>
                <a:gd name="connsiteX3" fmla="*/ 1108604 w 1108604"/>
                <a:gd name="connsiteY3" fmla="*/ 38703 h 232214"/>
                <a:gd name="connsiteX4" fmla="*/ 1108604 w 1108604"/>
                <a:gd name="connsiteY4" fmla="*/ 193511 h 232214"/>
                <a:gd name="connsiteX5" fmla="*/ 1069901 w 1108604"/>
                <a:gd name="connsiteY5" fmla="*/ 232214 h 232214"/>
                <a:gd name="connsiteX6" fmla="*/ 38703 w 1108604"/>
                <a:gd name="connsiteY6" fmla="*/ 232214 h 232214"/>
                <a:gd name="connsiteX7" fmla="*/ 0 w 1108604"/>
                <a:gd name="connsiteY7" fmla="*/ 193511 h 232214"/>
                <a:gd name="connsiteX8" fmla="*/ 0 w 1108604"/>
                <a:gd name="connsiteY8" fmla="*/ 38703 h 232214"/>
                <a:gd name="connsiteX0" fmla="*/ 0 w 1108604"/>
                <a:gd name="connsiteY0" fmla="*/ 116002 h 309513"/>
                <a:gd name="connsiteX1" fmla="*/ 38703 w 1108604"/>
                <a:gd name="connsiteY1" fmla="*/ 77299 h 309513"/>
                <a:gd name="connsiteX2" fmla="*/ 535147 w 1108604"/>
                <a:gd name="connsiteY2" fmla="*/ 0 h 309513"/>
                <a:gd name="connsiteX3" fmla="*/ 1069901 w 1108604"/>
                <a:gd name="connsiteY3" fmla="*/ 77299 h 309513"/>
                <a:gd name="connsiteX4" fmla="*/ 1108604 w 1108604"/>
                <a:gd name="connsiteY4" fmla="*/ 116002 h 309513"/>
                <a:gd name="connsiteX5" fmla="*/ 1108604 w 1108604"/>
                <a:gd name="connsiteY5" fmla="*/ 270810 h 309513"/>
                <a:gd name="connsiteX6" fmla="*/ 1069901 w 1108604"/>
                <a:gd name="connsiteY6" fmla="*/ 309513 h 309513"/>
                <a:gd name="connsiteX7" fmla="*/ 38703 w 1108604"/>
                <a:gd name="connsiteY7" fmla="*/ 309513 h 309513"/>
                <a:gd name="connsiteX8" fmla="*/ 0 w 1108604"/>
                <a:gd name="connsiteY8" fmla="*/ 270810 h 309513"/>
                <a:gd name="connsiteX9" fmla="*/ 0 w 1108604"/>
                <a:gd name="connsiteY9" fmla="*/ 116002 h 309513"/>
                <a:gd name="connsiteX0" fmla="*/ 0 w 1108604"/>
                <a:gd name="connsiteY0" fmla="*/ 116003 h 309514"/>
                <a:gd name="connsiteX1" fmla="*/ 38703 w 1108604"/>
                <a:gd name="connsiteY1" fmla="*/ 77300 h 309514"/>
                <a:gd name="connsiteX2" fmla="*/ 535147 w 1108604"/>
                <a:gd name="connsiteY2" fmla="*/ 1 h 309514"/>
                <a:gd name="connsiteX3" fmla="*/ 1069901 w 1108604"/>
                <a:gd name="connsiteY3" fmla="*/ 77300 h 309514"/>
                <a:gd name="connsiteX4" fmla="*/ 1108604 w 1108604"/>
                <a:gd name="connsiteY4" fmla="*/ 116003 h 309514"/>
                <a:gd name="connsiteX5" fmla="*/ 1108604 w 1108604"/>
                <a:gd name="connsiteY5" fmla="*/ 270811 h 309514"/>
                <a:gd name="connsiteX6" fmla="*/ 1069901 w 1108604"/>
                <a:gd name="connsiteY6" fmla="*/ 309514 h 309514"/>
                <a:gd name="connsiteX7" fmla="*/ 38703 w 1108604"/>
                <a:gd name="connsiteY7" fmla="*/ 309514 h 309514"/>
                <a:gd name="connsiteX8" fmla="*/ 0 w 1108604"/>
                <a:gd name="connsiteY8" fmla="*/ 270811 h 309514"/>
                <a:gd name="connsiteX9" fmla="*/ 0 w 1108604"/>
                <a:gd name="connsiteY9" fmla="*/ 116003 h 309514"/>
                <a:gd name="connsiteX0" fmla="*/ 0 w 1108604"/>
                <a:gd name="connsiteY0" fmla="*/ 116003 h 309522"/>
                <a:gd name="connsiteX1" fmla="*/ 38703 w 1108604"/>
                <a:gd name="connsiteY1" fmla="*/ 77300 h 309522"/>
                <a:gd name="connsiteX2" fmla="*/ 535147 w 1108604"/>
                <a:gd name="connsiteY2" fmla="*/ 1 h 309522"/>
                <a:gd name="connsiteX3" fmla="*/ 1069901 w 1108604"/>
                <a:gd name="connsiteY3" fmla="*/ 77300 h 309522"/>
                <a:gd name="connsiteX4" fmla="*/ 1108604 w 1108604"/>
                <a:gd name="connsiteY4" fmla="*/ 116003 h 309522"/>
                <a:gd name="connsiteX5" fmla="*/ 1108604 w 1108604"/>
                <a:gd name="connsiteY5" fmla="*/ 270811 h 309522"/>
                <a:gd name="connsiteX6" fmla="*/ 1069901 w 1108604"/>
                <a:gd name="connsiteY6" fmla="*/ 309514 h 309522"/>
                <a:gd name="connsiteX7" fmla="*/ 542767 w 1108604"/>
                <a:gd name="connsiteY7" fmla="*/ 228602 h 309522"/>
                <a:gd name="connsiteX8" fmla="*/ 38703 w 1108604"/>
                <a:gd name="connsiteY8" fmla="*/ 309514 h 309522"/>
                <a:gd name="connsiteX9" fmla="*/ 0 w 1108604"/>
                <a:gd name="connsiteY9" fmla="*/ 270811 h 309522"/>
                <a:gd name="connsiteX10" fmla="*/ 0 w 1108604"/>
                <a:gd name="connsiteY10" fmla="*/ 116003 h 309522"/>
                <a:gd name="connsiteX0" fmla="*/ 0 w 1108604"/>
                <a:gd name="connsiteY0" fmla="*/ 116003 h 309521"/>
                <a:gd name="connsiteX1" fmla="*/ 38703 w 1108604"/>
                <a:gd name="connsiteY1" fmla="*/ 77300 h 309521"/>
                <a:gd name="connsiteX2" fmla="*/ 535147 w 1108604"/>
                <a:gd name="connsiteY2" fmla="*/ 1 h 309521"/>
                <a:gd name="connsiteX3" fmla="*/ 1069901 w 1108604"/>
                <a:gd name="connsiteY3" fmla="*/ 77300 h 309521"/>
                <a:gd name="connsiteX4" fmla="*/ 1108604 w 1108604"/>
                <a:gd name="connsiteY4" fmla="*/ 116003 h 309521"/>
                <a:gd name="connsiteX5" fmla="*/ 1108604 w 1108604"/>
                <a:gd name="connsiteY5" fmla="*/ 270811 h 309521"/>
                <a:gd name="connsiteX6" fmla="*/ 1069901 w 1108604"/>
                <a:gd name="connsiteY6" fmla="*/ 309514 h 309521"/>
                <a:gd name="connsiteX7" fmla="*/ 542767 w 1108604"/>
                <a:gd name="connsiteY7" fmla="*/ 228602 h 309521"/>
                <a:gd name="connsiteX8" fmla="*/ 38703 w 1108604"/>
                <a:gd name="connsiteY8" fmla="*/ 309514 h 309521"/>
                <a:gd name="connsiteX9" fmla="*/ 0 w 1108604"/>
                <a:gd name="connsiteY9" fmla="*/ 270811 h 309521"/>
                <a:gd name="connsiteX10" fmla="*/ 0 w 1108604"/>
                <a:gd name="connsiteY10" fmla="*/ 116003 h 309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8604" h="309521">
                  <a:moveTo>
                    <a:pt x="0" y="116003"/>
                  </a:moveTo>
                  <a:cubicBezTo>
                    <a:pt x="0" y="94628"/>
                    <a:pt x="17328" y="77300"/>
                    <a:pt x="38703" y="77300"/>
                  </a:cubicBezTo>
                  <a:cubicBezTo>
                    <a:pt x="204184" y="76934"/>
                    <a:pt x="265456" y="-365"/>
                    <a:pt x="535147" y="1"/>
                  </a:cubicBezTo>
                  <a:cubicBezTo>
                    <a:pt x="804838" y="367"/>
                    <a:pt x="891650" y="76934"/>
                    <a:pt x="1069901" y="77300"/>
                  </a:cubicBezTo>
                  <a:cubicBezTo>
                    <a:pt x="1091276" y="77300"/>
                    <a:pt x="1108604" y="94628"/>
                    <a:pt x="1108604" y="116003"/>
                  </a:cubicBezTo>
                  <a:lnTo>
                    <a:pt x="1108604" y="270811"/>
                  </a:lnTo>
                  <a:cubicBezTo>
                    <a:pt x="1108604" y="292186"/>
                    <a:pt x="1091276" y="309514"/>
                    <a:pt x="1069901" y="309514"/>
                  </a:cubicBezTo>
                  <a:cubicBezTo>
                    <a:pt x="899270" y="310483"/>
                    <a:pt x="766738" y="220013"/>
                    <a:pt x="542767" y="228602"/>
                  </a:cubicBezTo>
                  <a:cubicBezTo>
                    <a:pt x="318796" y="237191"/>
                    <a:pt x="206724" y="282543"/>
                    <a:pt x="38703" y="309514"/>
                  </a:cubicBezTo>
                  <a:cubicBezTo>
                    <a:pt x="17328" y="309514"/>
                    <a:pt x="0" y="292186"/>
                    <a:pt x="0" y="270811"/>
                  </a:cubicBezTo>
                  <a:lnTo>
                    <a:pt x="0" y="116003"/>
                  </a:ln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61" name="フリーフォーム: 図形 1860">
              <a:extLst>
                <a:ext uri="{FF2B5EF4-FFF2-40B4-BE49-F238E27FC236}">
                  <a16:creationId xmlns:a16="http://schemas.microsoft.com/office/drawing/2014/main" id="{A872CEE2-EFBF-4417-AD0C-E9E95E1623B0}"/>
                </a:ext>
              </a:extLst>
            </p:cNvPr>
            <p:cNvSpPr/>
            <p:nvPr/>
          </p:nvSpPr>
          <p:spPr>
            <a:xfrm>
              <a:off x="1295510" y="4905750"/>
              <a:ext cx="367606" cy="381496"/>
            </a:xfrm>
            <a:custGeom>
              <a:avLst/>
              <a:gdLst>
                <a:gd name="connsiteX0" fmla="*/ 110293 w 448545"/>
                <a:gd name="connsiteY0" fmla="*/ 0 h 376130"/>
                <a:gd name="connsiteX1" fmla="*/ 340096 w 448545"/>
                <a:gd name="connsiteY1" fmla="*/ 0 h 376130"/>
                <a:gd name="connsiteX2" fmla="*/ 308777 w 448545"/>
                <a:gd name="connsiteY2" fmla="*/ 24488 h 376130"/>
                <a:gd name="connsiteX3" fmla="*/ 427381 w 448545"/>
                <a:gd name="connsiteY3" fmla="*/ 367383 h 376130"/>
                <a:gd name="connsiteX4" fmla="*/ 448545 w 448545"/>
                <a:gd name="connsiteY4" fmla="*/ 376130 h 376130"/>
                <a:gd name="connsiteX5" fmla="*/ 236621 w 448545"/>
                <a:gd name="connsiteY5" fmla="*/ 376130 h 376130"/>
                <a:gd name="connsiteX6" fmla="*/ 209852 w 448545"/>
                <a:gd name="connsiteY6" fmla="*/ 366972 h 376130"/>
                <a:gd name="connsiteX7" fmla="*/ 0 w 448545"/>
                <a:gd name="connsiteY7" fmla="*/ 156890 h 376130"/>
                <a:gd name="connsiteX8" fmla="*/ 56305 w 448545"/>
                <a:gd name="connsiteY8" fmla="*/ 41245 h 376130"/>
                <a:gd name="connsiteX0" fmla="*/ 205543 w 448545"/>
                <a:gd name="connsiteY0" fmla="*/ 0 h 461855"/>
                <a:gd name="connsiteX1" fmla="*/ 340096 w 448545"/>
                <a:gd name="connsiteY1" fmla="*/ 85725 h 461855"/>
                <a:gd name="connsiteX2" fmla="*/ 308777 w 448545"/>
                <a:gd name="connsiteY2" fmla="*/ 110213 h 461855"/>
                <a:gd name="connsiteX3" fmla="*/ 427381 w 448545"/>
                <a:gd name="connsiteY3" fmla="*/ 453108 h 461855"/>
                <a:gd name="connsiteX4" fmla="*/ 448545 w 448545"/>
                <a:gd name="connsiteY4" fmla="*/ 461855 h 461855"/>
                <a:gd name="connsiteX5" fmla="*/ 236621 w 448545"/>
                <a:gd name="connsiteY5" fmla="*/ 461855 h 461855"/>
                <a:gd name="connsiteX6" fmla="*/ 209852 w 448545"/>
                <a:gd name="connsiteY6" fmla="*/ 452697 h 461855"/>
                <a:gd name="connsiteX7" fmla="*/ 0 w 448545"/>
                <a:gd name="connsiteY7" fmla="*/ 242615 h 461855"/>
                <a:gd name="connsiteX8" fmla="*/ 56305 w 448545"/>
                <a:gd name="connsiteY8" fmla="*/ 126970 h 461855"/>
                <a:gd name="connsiteX9" fmla="*/ 205543 w 448545"/>
                <a:gd name="connsiteY9" fmla="*/ 0 h 461855"/>
                <a:gd name="connsiteX0" fmla="*/ 205543 w 448545"/>
                <a:gd name="connsiteY0" fmla="*/ 1350 h 463205"/>
                <a:gd name="connsiteX1" fmla="*/ 340096 w 448545"/>
                <a:gd name="connsiteY1" fmla="*/ 87075 h 463205"/>
                <a:gd name="connsiteX2" fmla="*/ 308777 w 448545"/>
                <a:gd name="connsiteY2" fmla="*/ 111563 h 463205"/>
                <a:gd name="connsiteX3" fmla="*/ 427381 w 448545"/>
                <a:gd name="connsiteY3" fmla="*/ 454458 h 463205"/>
                <a:gd name="connsiteX4" fmla="*/ 448545 w 448545"/>
                <a:gd name="connsiteY4" fmla="*/ 463205 h 463205"/>
                <a:gd name="connsiteX5" fmla="*/ 236621 w 448545"/>
                <a:gd name="connsiteY5" fmla="*/ 463205 h 463205"/>
                <a:gd name="connsiteX6" fmla="*/ 209852 w 448545"/>
                <a:gd name="connsiteY6" fmla="*/ 454047 h 463205"/>
                <a:gd name="connsiteX7" fmla="*/ 0 w 448545"/>
                <a:gd name="connsiteY7" fmla="*/ 243965 h 463205"/>
                <a:gd name="connsiteX8" fmla="*/ 56305 w 448545"/>
                <a:gd name="connsiteY8" fmla="*/ 128320 h 463205"/>
                <a:gd name="connsiteX9" fmla="*/ 205543 w 448545"/>
                <a:gd name="connsiteY9" fmla="*/ 1350 h 463205"/>
                <a:gd name="connsiteX0" fmla="*/ 205543 w 448545"/>
                <a:gd name="connsiteY0" fmla="*/ 1564 h 463419"/>
                <a:gd name="connsiteX1" fmla="*/ 352796 w 448545"/>
                <a:gd name="connsiteY1" fmla="*/ 65064 h 463419"/>
                <a:gd name="connsiteX2" fmla="*/ 308777 w 448545"/>
                <a:gd name="connsiteY2" fmla="*/ 111777 h 463419"/>
                <a:gd name="connsiteX3" fmla="*/ 427381 w 448545"/>
                <a:gd name="connsiteY3" fmla="*/ 454672 h 463419"/>
                <a:gd name="connsiteX4" fmla="*/ 448545 w 448545"/>
                <a:gd name="connsiteY4" fmla="*/ 463419 h 463419"/>
                <a:gd name="connsiteX5" fmla="*/ 236621 w 448545"/>
                <a:gd name="connsiteY5" fmla="*/ 463419 h 463419"/>
                <a:gd name="connsiteX6" fmla="*/ 209852 w 448545"/>
                <a:gd name="connsiteY6" fmla="*/ 454261 h 463419"/>
                <a:gd name="connsiteX7" fmla="*/ 0 w 448545"/>
                <a:gd name="connsiteY7" fmla="*/ 244179 h 463419"/>
                <a:gd name="connsiteX8" fmla="*/ 56305 w 448545"/>
                <a:gd name="connsiteY8" fmla="*/ 128534 h 463419"/>
                <a:gd name="connsiteX9" fmla="*/ 205543 w 448545"/>
                <a:gd name="connsiteY9" fmla="*/ 1564 h 463419"/>
                <a:gd name="connsiteX0" fmla="*/ 205543 w 448545"/>
                <a:gd name="connsiteY0" fmla="*/ 1656 h 463511"/>
                <a:gd name="connsiteX1" fmla="*/ 352796 w 448545"/>
                <a:gd name="connsiteY1" fmla="*/ 65156 h 463511"/>
                <a:gd name="connsiteX2" fmla="*/ 308777 w 448545"/>
                <a:gd name="connsiteY2" fmla="*/ 111869 h 463511"/>
                <a:gd name="connsiteX3" fmla="*/ 427381 w 448545"/>
                <a:gd name="connsiteY3" fmla="*/ 454764 h 463511"/>
                <a:gd name="connsiteX4" fmla="*/ 448545 w 448545"/>
                <a:gd name="connsiteY4" fmla="*/ 463511 h 463511"/>
                <a:gd name="connsiteX5" fmla="*/ 236621 w 448545"/>
                <a:gd name="connsiteY5" fmla="*/ 463511 h 463511"/>
                <a:gd name="connsiteX6" fmla="*/ 209852 w 448545"/>
                <a:gd name="connsiteY6" fmla="*/ 454353 h 463511"/>
                <a:gd name="connsiteX7" fmla="*/ 0 w 448545"/>
                <a:gd name="connsiteY7" fmla="*/ 244271 h 463511"/>
                <a:gd name="connsiteX8" fmla="*/ 56305 w 448545"/>
                <a:gd name="connsiteY8" fmla="*/ 128626 h 463511"/>
                <a:gd name="connsiteX9" fmla="*/ 205543 w 448545"/>
                <a:gd name="connsiteY9" fmla="*/ 1656 h 463511"/>
                <a:gd name="connsiteX0" fmla="*/ 205543 w 427381"/>
                <a:gd name="connsiteY0" fmla="*/ 1656 h 485736"/>
                <a:gd name="connsiteX1" fmla="*/ 352796 w 427381"/>
                <a:gd name="connsiteY1" fmla="*/ 65156 h 485736"/>
                <a:gd name="connsiteX2" fmla="*/ 308777 w 427381"/>
                <a:gd name="connsiteY2" fmla="*/ 111869 h 485736"/>
                <a:gd name="connsiteX3" fmla="*/ 427381 w 427381"/>
                <a:gd name="connsiteY3" fmla="*/ 454764 h 485736"/>
                <a:gd name="connsiteX4" fmla="*/ 423145 w 427381"/>
                <a:gd name="connsiteY4" fmla="*/ 485736 h 485736"/>
                <a:gd name="connsiteX5" fmla="*/ 236621 w 427381"/>
                <a:gd name="connsiteY5" fmla="*/ 463511 h 485736"/>
                <a:gd name="connsiteX6" fmla="*/ 209852 w 427381"/>
                <a:gd name="connsiteY6" fmla="*/ 454353 h 485736"/>
                <a:gd name="connsiteX7" fmla="*/ 0 w 427381"/>
                <a:gd name="connsiteY7" fmla="*/ 244271 h 485736"/>
                <a:gd name="connsiteX8" fmla="*/ 56305 w 427381"/>
                <a:gd name="connsiteY8" fmla="*/ 128626 h 485736"/>
                <a:gd name="connsiteX9" fmla="*/ 205543 w 427381"/>
                <a:gd name="connsiteY9" fmla="*/ 1656 h 485736"/>
                <a:gd name="connsiteX0" fmla="*/ 205543 w 427381"/>
                <a:gd name="connsiteY0" fmla="*/ 1656 h 485736"/>
                <a:gd name="connsiteX1" fmla="*/ 352796 w 427381"/>
                <a:gd name="connsiteY1" fmla="*/ 65156 h 485736"/>
                <a:gd name="connsiteX2" fmla="*/ 308777 w 427381"/>
                <a:gd name="connsiteY2" fmla="*/ 111869 h 485736"/>
                <a:gd name="connsiteX3" fmla="*/ 427381 w 427381"/>
                <a:gd name="connsiteY3" fmla="*/ 454764 h 485736"/>
                <a:gd name="connsiteX4" fmla="*/ 423145 w 427381"/>
                <a:gd name="connsiteY4" fmla="*/ 485736 h 485736"/>
                <a:gd name="connsiteX5" fmla="*/ 252496 w 427381"/>
                <a:gd name="connsiteY5" fmla="*/ 479386 h 485736"/>
                <a:gd name="connsiteX6" fmla="*/ 209852 w 427381"/>
                <a:gd name="connsiteY6" fmla="*/ 454353 h 485736"/>
                <a:gd name="connsiteX7" fmla="*/ 0 w 427381"/>
                <a:gd name="connsiteY7" fmla="*/ 244271 h 485736"/>
                <a:gd name="connsiteX8" fmla="*/ 56305 w 427381"/>
                <a:gd name="connsiteY8" fmla="*/ 128626 h 485736"/>
                <a:gd name="connsiteX9" fmla="*/ 205543 w 427381"/>
                <a:gd name="connsiteY9" fmla="*/ 1656 h 485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7381" h="485736">
                  <a:moveTo>
                    <a:pt x="205543" y="1656"/>
                  </a:moveTo>
                  <a:cubicBezTo>
                    <a:pt x="254958" y="-8922"/>
                    <a:pt x="346045" y="33406"/>
                    <a:pt x="352796" y="65156"/>
                  </a:cubicBezTo>
                  <a:cubicBezTo>
                    <a:pt x="359547" y="96906"/>
                    <a:pt x="323450" y="96298"/>
                    <a:pt x="308777" y="111869"/>
                  </a:cubicBezTo>
                  <a:cubicBezTo>
                    <a:pt x="190173" y="223454"/>
                    <a:pt x="229708" y="359462"/>
                    <a:pt x="427381" y="454764"/>
                  </a:cubicBezTo>
                  <a:lnTo>
                    <a:pt x="423145" y="485736"/>
                  </a:lnTo>
                  <a:lnTo>
                    <a:pt x="252496" y="479386"/>
                  </a:lnTo>
                  <a:lnTo>
                    <a:pt x="209852" y="454353"/>
                  </a:lnTo>
                  <a:cubicBezTo>
                    <a:pt x="80195" y="400588"/>
                    <a:pt x="0" y="326313"/>
                    <a:pt x="0" y="244271"/>
                  </a:cubicBezTo>
                  <a:cubicBezTo>
                    <a:pt x="0" y="203250"/>
                    <a:pt x="20049" y="164171"/>
                    <a:pt x="56305" y="128626"/>
                  </a:cubicBezTo>
                  <a:cubicBezTo>
                    <a:pt x="74301" y="114878"/>
                    <a:pt x="156128" y="12234"/>
                    <a:pt x="205543" y="1656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62" name="フリーフォーム: 図形 1861">
              <a:extLst>
                <a:ext uri="{FF2B5EF4-FFF2-40B4-BE49-F238E27FC236}">
                  <a16:creationId xmlns:a16="http://schemas.microsoft.com/office/drawing/2014/main" id="{1C152148-0FE5-4554-A5FF-34A3A59F544D}"/>
                </a:ext>
              </a:extLst>
            </p:cNvPr>
            <p:cNvSpPr/>
            <p:nvPr/>
          </p:nvSpPr>
          <p:spPr>
            <a:xfrm rot="16526544">
              <a:off x="2854594" y="5288979"/>
              <a:ext cx="254730" cy="765048"/>
            </a:xfrm>
            <a:custGeom>
              <a:avLst/>
              <a:gdLst>
                <a:gd name="connsiteX0" fmla="*/ 110293 w 448545"/>
                <a:gd name="connsiteY0" fmla="*/ 0 h 376130"/>
                <a:gd name="connsiteX1" fmla="*/ 340096 w 448545"/>
                <a:gd name="connsiteY1" fmla="*/ 0 h 376130"/>
                <a:gd name="connsiteX2" fmla="*/ 308777 w 448545"/>
                <a:gd name="connsiteY2" fmla="*/ 24488 h 376130"/>
                <a:gd name="connsiteX3" fmla="*/ 427381 w 448545"/>
                <a:gd name="connsiteY3" fmla="*/ 367383 h 376130"/>
                <a:gd name="connsiteX4" fmla="*/ 448545 w 448545"/>
                <a:gd name="connsiteY4" fmla="*/ 376130 h 376130"/>
                <a:gd name="connsiteX5" fmla="*/ 236621 w 448545"/>
                <a:gd name="connsiteY5" fmla="*/ 376130 h 376130"/>
                <a:gd name="connsiteX6" fmla="*/ 209852 w 448545"/>
                <a:gd name="connsiteY6" fmla="*/ 366972 h 376130"/>
                <a:gd name="connsiteX7" fmla="*/ 0 w 448545"/>
                <a:gd name="connsiteY7" fmla="*/ 156890 h 376130"/>
                <a:gd name="connsiteX8" fmla="*/ 56305 w 448545"/>
                <a:gd name="connsiteY8" fmla="*/ 41245 h 376130"/>
                <a:gd name="connsiteX0" fmla="*/ 205543 w 448545"/>
                <a:gd name="connsiteY0" fmla="*/ 0 h 461855"/>
                <a:gd name="connsiteX1" fmla="*/ 340096 w 448545"/>
                <a:gd name="connsiteY1" fmla="*/ 85725 h 461855"/>
                <a:gd name="connsiteX2" fmla="*/ 308777 w 448545"/>
                <a:gd name="connsiteY2" fmla="*/ 110213 h 461855"/>
                <a:gd name="connsiteX3" fmla="*/ 427381 w 448545"/>
                <a:gd name="connsiteY3" fmla="*/ 453108 h 461855"/>
                <a:gd name="connsiteX4" fmla="*/ 448545 w 448545"/>
                <a:gd name="connsiteY4" fmla="*/ 461855 h 461855"/>
                <a:gd name="connsiteX5" fmla="*/ 236621 w 448545"/>
                <a:gd name="connsiteY5" fmla="*/ 461855 h 461855"/>
                <a:gd name="connsiteX6" fmla="*/ 209852 w 448545"/>
                <a:gd name="connsiteY6" fmla="*/ 452697 h 461855"/>
                <a:gd name="connsiteX7" fmla="*/ 0 w 448545"/>
                <a:gd name="connsiteY7" fmla="*/ 242615 h 461855"/>
                <a:gd name="connsiteX8" fmla="*/ 56305 w 448545"/>
                <a:gd name="connsiteY8" fmla="*/ 126970 h 461855"/>
                <a:gd name="connsiteX9" fmla="*/ 205543 w 448545"/>
                <a:gd name="connsiteY9" fmla="*/ 0 h 461855"/>
                <a:gd name="connsiteX0" fmla="*/ 205543 w 448545"/>
                <a:gd name="connsiteY0" fmla="*/ 1350 h 463205"/>
                <a:gd name="connsiteX1" fmla="*/ 340096 w 448545"/>
                <a:gd name="connsiteY1" fmla="*/ 87075 h 463205"/>
                <a:gd name="connsiteX2" fmla="*/ 308777 w 448545"/>
                <a:gd name="connsiteY2" fmla="*/ 111563 h 463205"/>
                <a:gd name="connsiteX3" fmla="*/ 427381 w 448545"/>
                <a:gd name="connsiteY3" fmla="*/ 454458 h 463205"/>
                <a:gd name="connsiteX4" fmla="*/ 448545 w 448545"/>
                <a:gd name="connsiteY4" fmla="*/ 463205 h 463205"/>
                <a:gd name="connsiteX5" fmla="*/ 236621 w 448545"/>
                <a:gd name="connsiteY5" fmla="*/ 463205 h 463205"/>
                <a:gd name="connsiteX6" fmla="*/ 209852 w 448545"/>
                <a:gd name="connsiteY6" fmla="*/ 454047 h 463205"/>
                <a:gd name="connsiteX7" fmla="*/ 0 w 448545"/>
                <a:gd name="connsiteY7" fmla="*/ 243965 h 463205"/>
                <a:gd name="connsiteX8" fmla="*/ 56305 w 448545"/>
                <a:gd name="connsiteY8" fmla="*/ 128320 h 463205"/>
                <a:gd name="connsiteX9" fmla="*/ 205543 w 448545"/>
                <a:gd name="connsiteY9" fmla="*/ 1350 h 463205"/>
                <a:gd name="connsiteX0" fmla="*/ 205543 w 448545"/>
                <a:gd name="connsiteY0" fmla="*/ 1564 h 463419"/>
                <a:gd name="connsiteX1" fmla="*/ 352796 w 448545"/>
                <a:gd name="connsiteY1" fmla="*/ 65064 h 463419"/>
                <a:gd name="connsiteX2" fmla="*/ 308777 w 448545"/>
                <a:gd name="connsiteY2" fmla="*/ 111777 h 463419"/>
                <a:gd name="connsiteX3" fmla="*/ 427381 w 448545"/>
                <a:gd name="connsiteY3" fmla="*/ 454672 h 463419"/>
                <a:gd name="connsiteX4" fmla="*/ 448545 w 448545"/>
                <a:gd name="connsiteY4" fmla="*/ 463419 h 463419"/>
                <a:gd name="connsiteX5" fmla="*/ 236621 w 448545"/>
                <a:gd name="connsiteY5" fmla="*/ 463419 h 463419"/>
                <a:gd name="connsiteX6" fmla="*/ 209852 w 448545"/>
                <a:gd name="connsiteY6" fmla="*/ 454261 h 463419"/>
                <a:gd name="connsiteX7" fmla="*/ 0 w 448545"/>
                <a:gd name="connsiteY7" fmla="*/ 244179 h 463419"/>
                <a:gd name="connsiteX8" fmla="*/ 56305 w 448545"/>
                <a:gd name="connsiteY8" fmla="*/ 128534 h 463419"/>
                <a:gd name="connsiteX9" fmla="*/ 205543 w 448545"/>
                <a:gd name="connsiteY9" fmla="*/ 1564 h 463419"/>
                <a:gd name="connsiteX0" fmla="*/ 205543 w 448545"/>
                <a:gd name="connsiteY0" fmla="*/ 1656 h 463511"/>
                <a:gd name="connsiteX1" fmla="*/ 352796 w 448545"/>
                <a:gd name="connsiteY1" fmla="*/ 65156 h 463511"/>
                <a:gd name="connsiteX2" fmla="*/ 308777 w 448545"/>
                <a:gd name="connsiteY2" fmla="*/ 111869 h 463511"/>
                <a:gd name="connsiteX3" fmla="*/ 427381 w 448545"/>
                <a:gd name="connsiteY3" fmla="*/ 454764 h 463511"/>
                <a:gd name="connsiteX4" fmla="*/ 448545 w 448545"/>
                <a:gd name="connsiteY4" fmla="*/ 463511 h 463511"/>
                <a:gd name="connsiteX5" fmla="*/ 236621 w 448545"/>
                <a:gd name="connsiteY5" fmla="*/ 463511 h 463511"/>
                <a:gd name="connsiteX6" fmla="*/ 209852 w 448545"/>
                <a:gd name="connsiteY6" fmla="*/ 454353 h 463511"/>
                <a:gd name="connsiteX7" fmla="*/ 0 w 448545"/>
                <a:gd name="connsiteY7" fmla="*/ 244271 h 463511"/>
                <a:gd name="connsiteX8" fmla="*/ 56305 w 448545"/>
                <a:gd name="connsiteY8" fmla="*/ 128626 h 463511"/>
                <a:gd name="connsiteX9" fmla="*/ 205543 w 448545"/>
                <a:gd name="connsiteY9" fmla="*/ 1656 h 463511"/>
                <a:gd name="connsiteX0" fmla="*/ 205543 w 427381"/>
                <a:gd name="connsiteY0" fmla="*/ 1656 h 485736"/>
                <a:gd name="connsiteX1" fmla="*/ 352796 w 427381"/>
                <a:gd name="connsiteY1" fmla="*/ 65156 h 485736"/>
                <a:gd name="connsiteX2" fmla="*/ 308777 w 427381"/>
                <a:gd name="connsiteY2" fmla="*/ 111869 h 485736"/>
                <a:gd name="connsiteX3" fmla="*/ 427381 w 427381"/>
                <a:gd name="connsiteY3" fmla="*/ 454764 h 485736"/>
                <a:gd name="connsiteX4" fmla="*/ 423145 w 427381"/>
                <a:gd name="connsiteY4" fmla="*/ 485736 h 485736"/>
                <a:gd name="connsiteX5" fmla="*/ 236621 w 427381"/>
                <a:gd name="connsiteY5" fmla="*/ 463511 h 485736"/>
                <a:gd name="connsiteX6" fmla="*/ 209852 w 427381"/>
                <a:gd name="connsiteY6" fmla="*/ 454353 h 485736"/>
                <a:gd name="connsiteX7" fmla="*/ 0 w 427381"/>
                <a:gd name="connsiteY7" fmla="*/ 244271 h 485736"/>
                <a:gd name="connsiteX8" fmla="*/ 56305 w 427381"/>
                <a:gd name="connsiteY8" fmla="*/ 128626 h 485736"/>
                <a:gd name="connsiteX9" fmla="*/ 205543 w 427381"/>
                <a:gd name="connsiteY9" fmla="*/ 1656 h 485736"/>
                <a:gd name="connsiteX0" fmla="*/ 205543 w 427381"/>
                <a:gd name="connsiteY0" fmla="*/ 1656 h 485736"/>
                <a:gd name="connsiteX1" fmla="*/ 352796 w 427381"/>
                <a:gd name="connsiteY1" fmla="*/ 65156 h 485736"/>
                <a:gd name="connsiteX2" fmla="*/ 308777 w 427381"/>
                <a:gd name="connsiteY2" fmla="*/ 111869 h 485736"/>
                <a:gd name="connsiteX3" fmla="*/ 427381 w 427381"/>
                <a:gd name="connsiteY3" fmla="*/ 454764 h 485736"/>
                <a:gd name="connsiteX4" fmla="*/ 423145 w 427381"/>
                <a:gd name="connsiteY4" fmla="*/ 485736 h 485736"/>
                <a:gd name="connsiteX5" fmla="*/ 252496 w 427381"/>
                <a:gd name="connsiteY5" fmla="*/ 479386 h 485736"/>
                <a:gd name="connsiteX6" fmla="*/ 209852 w 427381"/>
                <a:gd name="connsiteY6" fmla="*/ 454353 h 485736"/>
                <a:gd name="connsiteX7" fmla="*/ 0 w 427381"/>
                <a:gd name="connsiteY7" fmla="*/ 244271 h 485736"/>
                <a:gd name="connsiteX8" fmla="*/ 56305 w 427381"/>
                <a:gd name="connsiteY8" fmla="*/ 128626 h 485736"/>
                <a:gd name="connsiteX9" fmla="*/ 205543 w 427381"/>
                <a:gd name="connsiteY9" fmla="*/ 1656 h 485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7381" h="485736">
                  <a:moveTo>
                    <a:pt x="205543" y="1656"/>
                  </a:moveTo>
                  <a:cubicBezTo>
                    <a:pt x="254958" y="-8922"/>
                    <a:pt x="346045" y="33406"/>
                    <a:pt x="352796" y="65156"/>
                  </a:cubicBezTo>
                  <a:cubicBezTo>
                    <a:pt x="359547" y="96906"/>
                    <a:pt x="323450" y="96298"/>
                    <a:pt x="308777" y="111869"/>
                  </a:cubicBezTo>
                  <a:cubicBezTo>
                    <a:pt x="190173" y="223454"/>
                    <a:pt x="229708" y="359462"/>
                    <a:pt x="427381" y="454764"/>
                  </a:cubicBezTo>
                  <a:lnTo>
                    <a:pt x="423145" y="485736"/>
                  </a:lnTo>
                  <a:lnTo>
                    <a:pt x="252496" y="479386"/>
                  </a:lnTo>
                  <a:lnTo>
                    <a:pt x="209852" y="454353"/>
                  </a:lnTo>
                  <a:cubicBezTo>
                    <a:pt x="80195" y="400588"/>
                    <a:pt x="0" y="326313"/>
                    <a:pt x="0" y="244271"/>
                  </a:cubicBezTo>
                  <a:cubicBezTo>
                    <a:pt x="0" y="203250"/>
                    <a:pt x="20049" y="164171"/>
                    <a:pt x="56305" y="128626"/>
                  </a:cubicBezTo>
                  <a:cubicBezTo>
                    <a:pt x="74301" y="114878"/>
                    <a:pt x="156128" y="12234"/>
                    <a:pt x="205543" y="1656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63" name="フリーフォーム: 図形 1862">
              <a:extLst>
                <a:ext uri="{FF2B5EF4-FFF2-40B4-BE49-F238E27FC236}">
                  <a16:creationId xmlns:a16="http://schemas.microsoft.com/office/drawing/2014/main" id="{5869EBD7-0340-4D13-BA96-BFABB5ECD196}"/>
                </a:ext>
              </a:extLst>
            </p:cNvPr>
            <p:cNvSpPr/>
            <p:nvPr/>
          </p:nvSpPr>
          <p:spPr>
            <a:xfrm rot="15298622">
              <a:off x="3500129" y="5019147"/>
              <a:ext cx="286279" cy="499062"/>
            </a:xfrm>
            <a:custGeom>
              <a:avLst/>
              <a:gdLst>
                <a:gd name="connsiteX0" fmla="*/ 110293 w 448545"/>
                <a:gd name="connsiteY0" fmla="*/ 0 h 376130"/>
                <a:gd name="connsiteX1" fmla="*/ 340096 w 448545"/>
                <a:gd name="connsiteY1" fmla="*/ 0 h 376130"/>
                <a:gd name="connsiteX2" fmla="*/ 308777 w 448545"/>
                <a:gd name="connsiteY2" fmla="*/ 24488 h 376130"/>
                <a:gd name="connsiteX3" fmla="*/ 427381 w 448545"/>
                <a:gd name="connsiteY3" fmla="*/ 367383 h 376130"/>
                <a:gd name="connsiteX4" fmla="*/ 448545 w 448545"/>
                <a:gd name="connsiteY4" fmla="*/ 376130 h 376130"/>
                <a:gd name="connsiteX5" fmla="*/ 236621 w 448545"/>
                <a:gd name="connsiteY5" fmla="*/ 376130 h 376130"/>
                <a:gd name="connsiteX6" fmla="*/ 209852 w 448545"/>
                <a:gd name="connsiteY6" fmla="*/ 366972 h 376130"/>
                <a:gd name="connsiteX7" fmla="*/ 0 w 448545"/>
                <a:gd name="connsiteY7" fmla="*/ 156890 h 376130"/>
                <a:gd name="connsiteX8" fmla="*/ 56305 w 448545"/>
                <a:gd name="connsiteY8" fmla="*/ 41245 h 376130"/>
                <a:gd name="connsiteX0" fmla="*/ 205543 w 448545"/>
                <a:gd name="connsiteY0" fmla="*/ 0 h 461855"/>
                <a:gd name="connsiteX1" fmla="*/ 340096 w 448545"/>
                <a:gd name="connsiteY1" fmla="*/ 85725 h 461855"/>
                <a:gd name="connsiteX2" fmla="*/ 308777 w 448545"/>
                <a:gd name="connsiteY2" fmla="*/ 110213 h 461855"/>
                <a:gd name="connsiteX3" fmla="*/ 427381 w 448545"/>
                <a:gd name="connsiteY3" fmla="*/ 453108 h 461855"/>
                <a:gd name="connsiteX4" fmla="*/ 448545 w 448545"/>
                <a:gd name="connsiteY4" fmla="*/ 461855 h 461855"/>
                <a:gd name="connsiteX5" fmla="*/ 236621 w 448545"/>
                <a:gd name="connsiteY5" fmla="*/ 461855 h 461855"/>
                <a:gd name="connsiteX6" fmla="*/ 209852 w 448545"/>
                <a:gd name="connsiteY6" fmla="*/ 452697 h 461855"/>
                <a:gd name="connsiteX7" fmla="*/ 0 w 448545"/>
                <a:gd name="connsiteY7" fmla="*/ 242615 h 461855"/>
                <a:gd name="connsiteX8" fmla="*/ 56305 w 448545"/>
                <a:gd name="connsiteY8" fmla="*/ 126970 h 461855"/>
                <a:gd name="connsiteX9" fmla="*/ 205543 w 448545"/>
                <a:gd name="connsiteY9" fmla="*/ 0 h 461855"/>
                <a:gd name="connsiteX0" fmla="*/ 205543 w 448545"/>
                <a:gd name="connsiteY0" fmla="*/ 1350 h 463205"/>
                <a:gd name="connsiteX1" fmla="*/ 340096 w 448545"/>
                <a:gd name="connsiteY1" fmla="*/ 87075 h 463205"/>
                <a:gd name="connsiteX2" fmla="*/ 308777 w 448545"/>
                <a:gd name="connsiteY2" fmla="*/ 111563 h 463205"/>
                <a:gd name="connsiteX3" fmla="*/ 427381 w 448545"/>
                <a:gd name="connsiteY3" fmla="*/ 454458 h 463205"/>
                <a:gd name="connsiteX4" fmla="*/ 448545 w 448545"/>
                <a:gd name="connsiteY4" fmla="*/ 463205 h 463205"/>
                <a:gd name="connsiteX5" fmla="*/ 236621 w 448545"/>
                <a:gd name="connsiteY5" fmla="*/ 463205 h 463205"/>
                <a:gd name="connsiteX6" fmla="*/ 209852 w 448545"/>
                <a:gd name="connsiteY6" fmla="*/ 454047 h 463205"/>
                <a:gd name="connsiteX7" fmla="*/ 0 w 448545"/>
                <a:gd name="connsiteY7" fmla="*/ 243965 h 463205"/>
                <a:gd name="connsiteX8" fmla="*/ 56305 w 448545"/>
                <a:gd name="connsiteY8" fmla="*/ 128320 h 463205"/>
                <a:gd name="connsiteX9" fmla="*/ 205543 w 448545"/>
                <a:gd name="connsiteY9" fmla="*/ 1350 h 463205"/>
                <a:gd name="connsiteX0" fmla="*/ 205543 w 448545"/>
                <a:gd name="connsiteY0" fmla="*/ 1564 h 463419"/>
                <a:gd name="connsiteX1" fmla="*/ 352796 w 448545"/>
                <a:gd name="connsiteY1" fmla="*/ 65064 h 463419"/>
                <a:gd name="connsiteX2" fmla="*/ 308777 w 448545"/>
                <a:gd name="connsiteY2" fmla="*/ 111777 h 463419"/>
                <a:gd name="connsiteX3" fmla="*/ 427381 w 448545"/>
                <a:gd name="connsiteY3" fmla="*/ 454672 h 463419"/>
                <a:gd name="connsiteX4" fmla="*/ 448545 w 448545"/>
                <a:gd name="connsiteY4" fmla="*/ 463419 h 463419"/>
                <a:gd name="connsiteX5" fmla="*/ 236621 w 448545"/>
                <a:gd name="connsiteY5" fmla="*/ 463419 h 463419"/>
                <a:gd name="connsiteX6" fmla="*/ 209852 w 448545"/>
                <a:gd name="connsiteY6" fmla="*/ 454261 h 463419"/>
                <a:gd name="connsiteX7" fmla="*/ 0 w 448545"/>
                <a:gd name="connsiteY7" fmla="*/ 244179 h 463419"/>
                <a:gd name="connsiteX8" fmla="*/ 56305 w 448545"/>
                <a:gd name="connsiteY8" fmla="*/ 128534 h 463419"/>
                <a:gd name="connsiteX9" fmla="*/ 205543 w 448545"/>
                <a:gd name="connsiteY9" fmla="*/ 1564 h 463419"/>
                <a:gd name="connsiteX0" fmla="*/ 205543 w 448545"/>
                <a:gd name="connsiteY0" fmla="*/ 1656 h 463511"/>
                <a:gd name="connsiteX1" fmla="*/ 352796 w 448545"/>
                <a:gd name="connsiteY1" fmla="*/ 65156 h 463511"/>
                <a:gd name="connsiteX2" fmla="*/ 308777 w 448545"/>
                <a:gd name="connsiteY2" fmla="*/ 111869 h 463511"/>
                <a:gd name="connsiteX3" fmla="*/ 427381 w 448545"/>
                <a:gd name="connsiteY3" fmla="*/ 454764 h 463511"/>
                <a:gd name="connsiteX4" fmla="*/ 448545 w 448545"/>
                <a:gd name="connsiteY4" fmla="*/ 463511 h 463511"/>
                <a:gd name="connsiteX5" fmla="*/ 236621 w 448545"/>
                <a:gd name="connsiteY5" fmla="*/ 463511 h 463511"/>
                <a:gd name="connsiteX6" fmla="*/ 209852 w 448545"/>
                <a:gd name="connsiteY6" fmla="*/ 454353 h 463511"/>
                <a:gd name="connsiteX7" fmla="*/ 0 w 448545"/>
                <a:gd name="connsiteY7" fmla="*/ 244271 h 463511"/>
                <a:gd name="connsiteX8" fmla="*/ 56305 w 448545"/>
                <a:gd name="connsiteY8" fmla="*/ 128626 h 463511"/>
                <a:gd name="connsiteX9" fmla="*/ 205543 w 448545"/>
                <a:gd name="connsiteY9" fmla="*/ 1656 h 463511"/>
                <a:gd name="connsiteX0" fmla="*/ 205543 w 427381"/>
                <a:gd name="connsiteY0" fmla="*/ 1656 h 485736"/>
                <a:gd name="connsiteX1" fmla="*/ 352796 w 427381"/>
                <a:gd name="connsiteY1" fmla="*/ 65156 h 485736"/>
                <a:gd name="connsiteX2" fmla="*/ 308777 w 427381"/>
                <a:gd name="connsiteY2" fmla="*/ 111869 h 485736"/>
                <a:gd name="connsiteX3" fmla="*/ 427381 w 427381"/>
                <a:gd name="connsiteY3" fmla="*/ 454764 h 485736"/>
                <a:gd name="connsiteX4" fmla="*/ 423145 w 427381"/>
                <a:gd name="connsiteY4" fmla="*/ 485736 h 485736"/>
                <a:gd name="connsiteX5" fmla="*/ 236621 w 427381"/>
                <a:gd name="connsiteY5" fmla="*/ 463511 h 485736"/>
                <a:gd name="connsiteX6" fmla="*/ 209852 w 427381"/>
                <a:gd name="connsiteY6" fmla="*/ 454353 h 485736"/>
                <a:gd name="connsiteX7" fmla="*/ 0 w 427381"/>
                <a:gd name="connsiteY7" fmla="*/ 244271 h 485736"/>
                <a:gd name="connsiteX8" fmla="*/ 56305 w 427381"/>
                <a:gd name="connsiteY8" fmla="*/ 128626 h 485736"/>
                <a:gd name="connsiteX9" fmla="*/ 205543 w 427381"/>
                <a:gd name="connsiteY9" fmla="*/ 1656 h 485736"/>
                <a:gd name="connsiteX0" fmla="*/ 205543 w 427381"/>
                <a:gd name="connsiteY0" fmla="*/ 1656 h 485736"/>
                <a:gd name="connsiteX1" fmla="*/ 352796 w 427381"/>
                <a:gd name="connsiteY1" fmla="*/ 65156 h 485736"/>
                <a:gd name="connsiteX2" fmla="*/ 308777 w 427381"/>
                <a:gd name="connsiteY2" fmla="*/ 111869 h 485736"/>
                <a:gd name="connsiteX3" fmla="*/ 427381 w 427381"/>
                <a:gd name="connsiteY3" fmla="*/ 454764 h 485736"/>
                <a:gd name="connsiteX4" fmla="*/ 423145 w 427381"/>
                <a:gd name="connsiteY4" fmla="*/ 485736 h 485736"/>
                <a:gd name="connsiteX5" fmla="*/ 252496 w 427381"/>
                <a:gd name="connsiteY5" fmla="*/ 479386 h 485736"/>
                <a:gd name="connsiteX6" fmla="*/ 209852 w 427381"/>
                <a:gd name="connsiteY6" fmla="*/ 454353 h 485736"/>
                <a:gd name="connsiteX7" fmla="*/ 0 w 427381"/>
                <a:gd name="connsiteY7" fmla="*/ 244271 h 485736"/>
                <a:gd name="connsiteX8" fmla="*/ 56305 w 427381"/>
                <a:gd name="connsiteY8" fmla="*/ 128626 h 485736"/>
                <a:gd name="connsiteX9" fmla="*/ 205543 w 427381"/>
                <a:gd name="connsiteY9" fmla="*/ 1656 h 485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7381" h="485736">
                  <a:moveTo>
                    <a:pt x="205543" y="1656"/>
                  </a:moveTo>
                  <a:cubicBezTo>
                    <a:pt x="254958" y="-8922"/>
                    <a:pt x="346045" y="33406"/>
                    <a:pt x="352796" y="65156"/>
                  </a:cubicBezTo>
                  <a:cubicBezTo>
                    <a:pt x="359547" y="96906"/>
                    <a:pt x="323450" y="96298"/>
                    <a:pt x="308777" y="111869"/>
                  </a:cubicBezTo>
                  <a:cubicBezTo>
                    <a:pt x="190173" y="223454"/>
                    <a:pt x="229708" y="359462"/>
                    <a:pt x="427381" y="454764"/>
                  </a:cubicBezTo>
                  <a:lnTo>
                    <a:pt x="423145" y="485736"/>
                  </a:lnTo>
                  <a:lnTo>
                    <a:pt x="252496" y="479386"/>
                  </a:lnTo>
                  <a:lnTo>
                    <a:pt x="209852" y="454353"/>
                  </a:lnTo>
                  <a:cubicBezTo>
                    <a:pt x="80195" y="400588"/>
                    <a:pt x="0" y="326313"/>
                    <a:pt x="0" y="244271"/>
                  </a:cubicBezTo>
                  <a:cubicBezTo>
                    <a:pt x="0" y="203250"/>
                    <a:pt x="20049" y="164171"/>
                    <a:pt x="56305" y="128626"/>
                  </a:cubicBezTo>
                  <a:cubicBezTo>
                    <a:pt x="74301" y="114878"/>
                    <a:pt x="156128" y="12234"/>
                    <a:pt x="205543" y="1656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64" name="四角形: 角を丸くする 1">
              <a:extLst>
                <a:ext uri="{FF2B5EF4-FFF2-40B4-BE49-F238E27FC236}">
                  <a16:creationId xmlns:a16="http://schemas.microsoft.com/office/drawing/2014/main" id="{FD4C59C7-2BBE-4049-9588-C427D47C710F}"/>
                </a:ext>
              </a:extLst>
            </p:cNvPr>
            <p:cNvSpPr/>
            <p:nvPr/>
          </p:nvSpPr>
          <p:spPr>
            <a:xfrm rot="10800000">
              <a:off x="1649676" y="5009638"/>
              <a:ext cx="1205283" cy="259481"/>
            </a:xfrm>
            <a:custGeom>
              <a:avLst/>
              <a:gdLst>
                <a:gd name="connsiteX0" fmla="*/ 0 w 1108604"/>
                <a:gd name="connsiteY0" fmla="*/ 38703 h 232214"/>
                <a:gd name="connsiteX1" fmla="*/ 38703 w 1108604"/>
                <a:gd name="connsiteY1" fmla="*/ 0 h 232214"/>
                <a:gd name="connsiteX2" fmla="*/ 1069901 w 1108604"/>
                <a:gd name="connsiteY2" fmla="*/ 0 h 232214"/>
                <a:gd name="connsiteX3" fmla="*/ 1108604 w 1108604"/>
                <a:gd name="connsiteY3" fmla="*/ 38703 h 232214"/>
                <a:gd name="connsiteX4" fmla="*/ 1108604 w 1108604"/>
                <a:gd name="connsiteY4" fmla="*/ 193511 h 232214"/>
                <a:gd name="connsiteX5" fmla="*/ 1069901 w 1108604"/>
                <a:gd name="connsiteY5" fmla="*/ 232214 h 232214"/>
                <a:gd name="connsiteX6" fmla="*/ 38703 w 1108604"/>
                <a:gd name="connsiteY6" fmla="*/ 232214 h 232214"/>
                <a:gd name="connsiteX7" fmla="*/ 0 w 1108604"/>
                <a:gd name="connsiteY7" fmla="*/ 193511 h 232214"/>
                <a:gd name="connsiteX8" fmla="*/ 0 w 1108604"/>
                <a:gd name="connsiteY8" fmla="*/ 38703 h 232214"/>
                <a:gd name="connsiteX0" fmla="*/ 0 w 1108604"/>
                <a:gd name="connsiteY0" fmla="*/ 116002 h 309513"/>
                <a:gd name="connsiteX1" fmla="*/ 38703 w 1108604"/>
                <a:gd name="connsiteY1" fmla="*/ 77299 h 309513"/>
                <a:gd name="connsiteX2" fmla="*/ 535147 w 1108604"/>
                <a:gd name="connsiteY2" fmla="*/ 0 h 309513"/>
                <a:gd name="connsiteX3" fmla="*/ 1069901 w 1108604"/>
                <a:gd name="connsiteY3" fmla="*/ 77299 h 309513"/>
                <a:gd name="connsiteX4" fmla="*/ 1108604 w 1108604"/>
                <a:gd name="connsiteY4" fmla="*/ 116002 h 309513"/>
                <a:gd name="connsiteX5" fmla="*/ 1108604 w 1108604"/>
                <a:gd name="connsiteY5" fmla="*/ 270810 h 309513"/>
                <a:gd name="connsiteX6" fmla="*/ 1069901 w 1108604"/>
                <a:gd name="connsiteY6" fmla="*/ 309513 h 309513"/>
                <a:gd name="connsiteX7" fmla="*/ 38703 w 1108604"/>
                <a:gd name="connsiteY7" fmla="*/ 309513 h 309513"/>
                <a:gd name="connsiteX8" fmla="*/ 0 w 1108604"/>
                <a:gd name="connsiteY8" fmla="*/ 270810 h 309513"/>
                <a:gd name="connsiteX9" fmla="*/ 0 w 1108604"/>
                <a:gd name="connsiteY9" fmla="*/ 116002 h 309513"/>
                <a:gd name="connsiteX0" fmla="*/ 0 w 1108604"/>
                <a:gd name="connsiteY0" fmla="*/ 116003 h 309514"/>
                <a:gd name="connsiteX1" fmla="*/ 38703 w 1108604"/>
                <a:gd name="connsiteY1" fmla="*/ 77300 h 309514"/>
                <a:gd name="connsiteX2" fmla="*/ 535147 w 1108604"/>
                <a:gd name="connsiteY2" fmla="*/ 1 h 309514"/>
                <a:gd name="connsiteX3" fmla="*/ 1069901 w 1108604"/>
                <a:gd name="connsiteY3" fmla="*/ 77300 h 309514"/>
                <a:gd name="connsiteX4" fmla="*/ 1108604 w 1108604"/>
                <a:gd name="connsiteY4" fmla="*/ 116003 h 309514"/>
                <a:gd name="connsiteX5" fmla="*/ 1108604 w 1108604"/>
                <a:gd name="connsiteY5" fmla="*/ 270811 h 309514"/>
                <a:gd name="connsiteX6" fmla="*/ 1069901 w 1108604"/>
                <a:gd name="connsiteY6" fmla="*/ 309514 h 309514"/>
                <a:gd name="connsiteX7" fmla="*/ 38703 w 1108604"/>
                <a:gd name="connsiteY7" fmla="*/ 309514 h 309514"/>
                <a:gd name="connsiteX8" fmla="*/ 0 w 1108604"/>
                <a:gd name="connsiteY8" fmla="*/ 270811 h 309514"/>
                <a:gd name="connsiteX9" fmla="*/ 0 w 1108604"/>
                <a:gd name="connsiteY9" fmla="*/ 116003 h 309514"/>
                <a:gd name="connsiteX0" fmla="*/ 0 w 1108604"/>
                <a:gd name="connsiteY0" fmla="*/ 116003 h 309522"/>
                <a:gd name="connsiteX1" fmla="*/ 38703 w 1108604"/>
                <a:gd name="connsiteY1" fmla="*/ 77300 h 309522"/>
                <a:gd name="connsiteX2" fmla="*/ 535147 w 1108604"/>
                <a:gd name="connsiteY2" fmla="*/ 1 h 309522"/>
                <a:gd name="connsiteX3" fmla="*/ 1069901 w 1108604"/>
                <a:gd name="connsiteY3" fmla="*/ 77300 h 309522"/>
                <a:gd name="connsiteX4" fmla="*/ 1108604 w 1108604"/>
                <a:gd name="connsiteY4" fmla="*/ 116003 h 309522"/>
                <a:gd name="connsiteX5" fmla="*/ 1108604 w 1108604"/>
                <a:gd name="connsiteY5" fmla="*/ 270811 h 309522"/>
                <a:gd name="connsiteX6" fmla="*/ 1069901 w 1108604"/>
                <a:gd name="connsiteY6" fmla="*/ 309514 h 309522"/>
                <a:gd name="connsiteX7" fmla="*/ 542767 w 1108604"/>
                <a:gd name="connsiteY7" fmla="*/ 228602 h 309522"/>
                <a:gd name="connsiteX8" fmla="*/ 38703 w 1108604"/>
                <a:gd name="connsiteY8" fmla="*/ 309514 h 309522"/>
                <a:gd name="connsiteX9" fmla="*/ 0 w 1108604"/>
                <a:gd name="connsiteY9" fmla="*/ 270811 h 309522"/>
                <a:gd name="connsiteX10" fmla="*/ 0 w 1108604"/>
                <a:gd name="connsiteY10" fmla="*/ 116003 h 309522"/>
                <a:gd name="connsiteX0" fmla="*/ 0 w 1108604"/>
                <a:gd name="connsiteY0" fmla="*/ 116003 h 309521"/>
                <a:gd name="connsiteX1" fmla="*/ 38703 w 1108604"/>
                <a:gd name="connsiteY1" fmla="*/ 77300 h 309521"/>
                <a:gd name="connsiteX2" fmla="*/ 535147 w 1108604"/>
                <a:gd name="connsiteY2" fmla="*/ 1 h 309521"/>
                <a:gd name="connsiteX3" fmla="*/ 1069901 w 1108604"/>
                <a:gd name="connsiteY3" fmla="*/ 77300 h 309521"/>
                <a:gd name="connsiteX4" fmla="*/ 1108604 w 1108604"/>
                <a:gd name="connsiteY4" fmla="*/ 116003 h 309521"/>
                <a:gd name="connsiteX5" fmla="*/ 1108604 w 1108604"/>
                <a:gd name="connsiteY5" fmla="*/ 270811 h 309521"/>
                <a:gd name="connsiteX6" fmla="*/ 1069901 w 1108604"/>
                <a:gd name="connsiteY6" fmla="*/ 309514 h 309521"/>
                <a:gd name="connsiteX7" fmla="*/ 542767 w 1108604"/>
                <a:gd name="connsiteY7" fmla="*/ 228602 h 309521"/>
                <a:gd name="connsiteX8" fmla="*/ 38703 w 1108604"/>
                <a:gd name="connsiteY8" fmla="*/ 309514 h 309521"/>
                <a:gd name="connsiteX9" fmla="*/ 0 w 1108604"/>
                <a:gd name="connsiteY9" fmla="*/ 270811 h 309521"/>
                <a:gd name="connsiteX10" fmla="*/ 0 w 1108604"/>
                <a:gd name="connsiteY10" fmla="*/ 116003 h 309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8604" h="309521">
                  <a:moveTo>
                    <a:pt x="0" y="116003"/>
                  </a:moveTo>
                  <a:cubicBezTo>
                    <a:pt x="0" y="94628"/>
                    <a:pt x="17328" y="77300"/>
                    <a:pt x="38703" y="77300"/>
                  </a:cubicBezTo>
                  <a:cubicBezTo>
                    <a:pt x="204184" y="76934"/>
                    <a:pt x="265456" y="-365"/>
                    <a:pt x="535147" y="1"/>
                  </a:cubicBezTo>
                  <a:cubicBezTo>
                    <a:pt x="804838" y="367"/>
                    <a:pt x="891650" y="76934"/>
                    <a:pt x="1069901" y="77300"/>
                  </a:cubicBezTo>
                  <a:cubicBezTo>
                    <a:pt x="1091276" y="77300"/>
                    <a:pt x="1108604" y="94628"/>
                    <a:pt x="1108604" y="116003"/>
                  </a:cubicBezTo>
                  <a:lnTo>
                    <a:pt x="1108604" y="270811"/>
                  </a:lnTo>
                  <a:cubicBezTo>
                    <a:pt x="1108604" y="292186"/>
                    <a:pt x="1091276" y="309514"/>
                    <a:pt x="1069901" y="309514"/>
                  </a:cubicBezTo>
                  <a:cubicBezTo>
                    <a:pt x="899270" y="310483"/>
                    <a:pt x="766738" y="220013"/>
                    <a:pt x="542767" y="228602"/>
                  </a:cubicBezTo>
                  <a:cubicBezTo>
                    <a:pt x="318796" y="237191"/>
                    <a:pt x="206724" y="282543"/>
                    <a:pt x="38703" y="309514"/>
                  </a:cubicBezTo>
                  <a:cubicBezTo>
                    <a:pt x="17328" y="309514"/>
                    <a:pt x="0" y="292186"/>
                    <a:pt x="0" y="270811"/>
                  </a:cubicBezTo>
                  <a:lnTo>
                    <a:pt x="0" y="116003"/>
                  </a:ln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65" name="フリーフォーム: 図形 1864">
              <a:extLst>
                <a:ext uri="{FF2B5EF4-FFF2-40B4-BE49-F238E27FC236}">
                  <a16:creationId xmlns:a16="http://schemas.microsoft.com/office/drawing/2014/main" id="{67F7A316-0036-4F9A-A897-945C0DECC2DE}"/>
                </a:ext>
              </a:extLst>
            </p:cNvPr>
            <p:cNvSpPr/>
            <p:nvPr/>
          </p:nvSpPr>
          <p:spPr>
            <a:xfrm>
              <a:off x="1507177" y="5351029"/>
              <a:ext cx="785760" cy="338055"/>
            </a:xfrm>
            <a:custGeom>
              <a:avLst/>
              <a:gdLst>
                <a:gd name="connsiteX0" fmla="*/ 71247 w 1209664"/>
                <a:gd name="connsiteY0" fmla="*/ 908 h 396748"/>
                <a:gd name="connsiteX1" fmla="*/ 622520 w 1209664"/>
                <a:gd name="connsiteY1" fmla="*/ 171635 h 396748"/>
                <a:gd name="connsiteX2" fmla="*/ 1173752 w 1209664"/>
                <a:gd name="connsiteY2" fmla="*/ 204402 h 396748"/>
                <a:gd name="connsiteX3" fmla="*/ 1209242 w 1209664"/>
                <a:gd name="connsiteY3" fmla="*/ 243946 h 396748"/>
                <a:gd name="connsiteX4" fmla="*/ 1185686 w 1209664"/>
                <a:gd name="connsiteY4" fmla="*/ 371571 h 396748"/>
                <a:gd name="connsiteX5" fmla="*/ 1138417 w 1209664"/>
                <a:gd name="connsiteY5" fmla="*/ 395840 h 396748"/>
                <a:gd name="connsiteX6" fmla="*/ 595882 w 1209664"/>
                <a:gd name="connsiteY6" fmla="*/ 361599 h 396748"/>
                <a:gd name="connsiteX7" fmla="*/ 35913 w 1209664"/>
                <a:gd name="connsiteY7" fmla="*/ 192347 h 396748"/>
                <a:gd name="connsiteX8" fmla="*/ 422 w 1209664"/>
                <a:gd name="connsiteY8" fmla="*/ 152802 h 396748"/>
                <a:gd name="connsiteX9" fmla="*/ 23979 w 1209664"/>
                <a:gd name="connsiteY9" fmla="*/ 25178 h 396748"/>
                <a:gd name="connsiteX10" fmla="*/ 71247 w 1209664"/>
                <a:gd name="connsiteY10" fmla="*/ 908 h 396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09664" h="396748">
                  <a:moveTo>
                    <a:pt x="71247" y="908"/>
                  </a:moveTo>
                  <a:cubicBezTo>
                    <a:pt x="253824" y="33781"/>
                    <a:pt x="381755" y="134518"/>
                    <a:pt x="622520" y="171635"/>
                  </a:cubicBezTo>
                  <a:cubicBezTo>
                    <a:pt x="863286" y="208752"/>
                    <a:pt x="990008" y="193480"/>
                    <a:pt x="1173752" y="204402"/>
                  </a:cubicBezTo>
                  <a:cubicBezTo>
                    <a:pt x="1196605" y="208620"/>
                    <a:pt x="1212494" y="226324"/>
                    <a:pt x="1209242" y="243946"/>
                  </a:cubicBezTo>
                  <a:lnTo>
                    <a:pt x="1185686" y="371571"/>
                  </a:lnTo>
                  <a:cubicBezTo>
                    <a:pt x="1182433" y="389192"/>
                    <a:pt x="1161270" y="400058"/>
                    <a:pt x="1138417" y="395840"/>
                  </a:cubicBezTo>
                  <a:cubicBezTo>
                    <a:pt x="961438" y="363486"/>
                    <a:pt x="884167" y="415121"/>
                    <a:pt x="595882" y="361599"/>
                  </a:cubicBezTo>
                  <a:cubicBezTo>
                    <a:pt x="307598" y="308078"/>
                    <a:pt x="226434" y="227824"/>
                    <a:pt x="35913" y="192347"/>
                  </a:cubicBezTo>
                  <a:cubicBezTo>
                    <a:pt x="13059" y="188129"/>
                    <a:pt x="-2830" y="170424"/>
                    <a:pt x="422" y="152802"/>
                  </a:cubicBezTo>
                  <a:lnTo>
                    <a:pt x="23979" y="25178"/>
                  </a:lnTo>
                  <a:cubicBezTo>
                    <a:pt x="27231" y="7556"/>
                    <a:pt x="48394" y="-3310"/>
                    <a:pt x="71247" y="908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66" name="フリーフォーム: 図形 1865">
              <a:extLst>
                <a:ext uri="{FF2B5EF4-FFF2-40B4-BE49-F238E27FC236}">
                  <a16:creationId xmlns:a16="http://schemas.microsoft.com/office/drawing/2014/main" id="{0AC97AA2-7ED9-4AB1-83F1-650A8219589C}"/>
                </a:ext>
              </a:extLst>
            </p:cNvPr>
            <p:cNvSpPr/>
            <p:nvPr/>
          </p:nvSpPr>
          <p:spPr>
            <a:xfrm>
              <a:off x="2561024" y="4859441"/>
              <a:ext cx="626788" cy="213612"/>
            </a:xfrm>
            <a:custGeom>
              <a:avLst/>
              <a:gdLst>
                <a:gd name="connsiteX0" fmla="*/ 351473 w 964929"/>
                <a:gd name="connsiteY0" fmla="*/ 388 h 357832"/>
                <a:gd name="connsiteX1" fmla="*/ 495827 w 964929"/>
                <a:gd name="connsiteY1" fmla="*/ 16850 h 357832"/>
                <a:gd name="connsiteX2" fmla="*/ 937496 w 964929"/>
                <a:gd name="connsiteY2" fmla="*/ 164665 h 357832"/>
                <a:gd name="connsiteX3" fmla="*/ 964393 w 964929"/>
                <a:gd name="connsiteY3" fmla="*/ 202823 h 357832"/>
                <a:gd name="connsiteX4" fmla="*/ 940695 w 964929"/>
                <a:gd name="connsiteY4" fmla="*/ 331218 h 357832"/>
                <a:gd name="connsiteX5" fmla="*/ 901948 w 964929"/>
                <a:gd name="connsiteY5" fmla="*/ 357260 h 357832"/>
                <a:gd name="connsiteX6" fmla="*/ 467295 w 964929"/>
                <a:gd name="connsiteY6" fmla="*/ 207641 h 357832"/>
                <a:gd name="connsiteX7" fmla="*/ 27433 w 964929"/>
                <a:gd name="connsiteY7" fmla="*/ 195847 h 357832"/>
                <a:gd name="connsiteX8" fmla="*/ 536 w 964929"/>
                <a:gd name="connsiteY8" fmla="*/ 157689 h 357832"/>
                <a:gd name="connsiteX9" fmla="*/ 24234 w 964929"/>
                <a:gd name="connsiteY9" fmla="*/ 29294 h 357832"/>
                <a:gd name="connsiteX10" fmla="*/ 62981 w 964929"/>
                <a:gd name="connsiteY10" fmla="*/ 3253 h 357832"/>
                <a:gd name="connsiteX11" fmla="*/ 351473 w 964929"/>
                <a:gd name="connsiteY11" fmla="*/ 388 h 357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4929" h="357832">
                  <a:moveTo>
                    <a:pt x="351473" y="388"/>
                  </a:moveTo>
                  <a:cubicBezTo>
                    <a:pt x="391802" y="1656"/>
                    <a:pt x="438663" y="6221"/>
                    <a:pt x="495827" y="16850"/>
                  </a:cubicBezTo>
                  <a:cubicBezTo>
                    <a:pt x="724484" y="59368"/>
                    <a:pt x="786385" y="136461"/>
                    <a:pt x="937496" y="164665"/>
                  </a:cubicBezTo>
                  <a:cubicBezTo>
                    <a:pt x="955623" y="168011"/>
                    <a:pt x="967665" y="185095"/>
                    <a:pt x="964393" y="202823"/>
                  </a:cubicBezTo>
                  <a:lnTo>
                    <a:pt x="940695" y="331218"/>
                  </a:lnTo>
                  <a:cubicBezTo>
                    <a:pt x="937423" y="348946"/>
                    <a:pt x="920075" y="360605"/>
                    <a:pt x="901948" y="357260"/>
                  </a:cubicBezTo>
                  <a:cubicBezTo>
                    <a:pt x="757095" y="331355"/>
                    <a:pt x="658549" y="235575"/>
                    <a:pt x="467295" y="207641"/>
                  </a:cubicBezTo>
                  <a:cubicBezTo>
                    <a:pt x="276039" y="179706"/>
                    <a:pt x="174053" y="199778"/>
                    <a:pt x="27433" y="195847"/>
                  </a:cubicBezTo>
                  <a:cubicBezTo>
                    <a:pt x="9306" y="192501"/>
                    <a:pt x="-2736" y="175417"/>
                    <a:pt x="536" y="157689"/>
                  </a:cubicBezTo>
                  <a:lnTo>
                    <a:pt x="24234" y="29294"/>
                  </a:lnTo>
                  <a:cubicBezTo>
                    <a:pt x="27506" y="11566"/>
                    <a:pt x="44854" y="-93"/>
                    <a:pt x="62981" y="3253"/>
                  </a:cubicBezTo>
                  <a:cubicBezTo>
                    <a:pt x="168276" y="22452"/>
                    <a:pt x="230484" y="-3415"/>
                    <a:pt x="351473" y="388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67" name="四角形: 角を丸くする 1">
              <a:extLst>
                <a:ext uri="{FF2B5EF4-FFF2-40B4-BE49-F238E27FC236}">
                  <a16:creationId xmlns:a16="http://schemas.microsoft.com/office/drawing/2014/main" id="{17B8093A-D658-486C-89C7-9B8C48D24B41}"/>
                </a:ext>
              </a:extLst>
            </p:cNvPr>
            <p:cNvSpPr/>
            <p:nvPr/>
          </p:nvSpPr>
          <p:spPr>
            <a:xfrm rot="20998737">
              <a:off x="2113226" y="5181088"/>
              <a:ext cx="1205283" cy="259481"/>
            </a:xfrm>
            <a:custGeom>
              <a:avLst/>
              <a:gdLst>
                <a:gd name="connsiteX0" fmla="*/ 0 w 1108604"/>
                <a:gd name="connsiteY0" fmla="*/ 38703 h 232214"/>
                <a:gd name="connsiteX1" fmla="*/ 38703 w 1108604"/>
                <a:gd name="connsiteY1" fmla="*/ 0 h 232214"/>
                <a:gd name="connsiteX2" fmla="*/ 1069901 w 1108604"/>
                <a:gd name="connsiteY2" fmla="*/ 0 h 232214"/>
                <a:gd name="connsiteX3" fmla="*/ 1108604 w 1108604"/>
                <a:gd name="connsiteY3" fmla="*/ 38703 h 232214"/>
                <a:gd name="connsiteX4" fmla="*/ 1108604 w 1108604"/>
                <a:gd name="connsiteY4" fmla="*/ 193511 h 232214"/>
                <a:gd name="connsiteX5" fmla="*/ 1069901 w 1108604"/>
                <a:gd name="connsiteY5" fmla="*/ 232214 h 232214"/>
                <a:gd name="connsiteX6" fmla="*/ 38703 w 1108604"/>
                <a:gd name="connsiteY6" fmla="*/ 232214 h 232214"/>
                <a:gd name="connsiteX7" fmla="*/ 0 w 1108604"/>
                <a:gd name="connsiteY7" fmla="*/ 193511 h 232214"/>
                <a:gd name="connsiteX8" fmla="*/ 0 w 1108604"/>
                <a:gd name="connsiteY8" fmla="*/ 38703 h 232214"/>
                <a:gd name="connsiteX0" fmla="*/ 0 w 1108604"/>
                <a:gd name="connsiteY0" fmla="*/ 116002 h 309513"/>
                <a:gd name="connsiteX1" fmla="*/ 38703 w 1108604"/>
                <a:gd name="connsiteY1" fmla="*/ 77299 h 309513"/>
                <a:gd name="connsiteX2" fmla="*/ 535147 w 1108604"/>
                <a:gd name="connsiteY2" fmla="*/ 0 h 309513"/>
                <a:gd name="connsiteX3" fmla="*/ 1069901 w 1108604"/>
                <a:gd name="connsiteY3" fmla="*/ 77299 h 309513"/>
                <a:gd name="connsiteX4" fmla="*/ 1108604 w 1108604"/>
                <a:gd name="connsiteY4" fmla="*/ 116002 h 309513"/>
                <a:gd name="connsiteX5" fmla="*/ 1108604 w 1108604"/>
                <a:gd name="connsiteY5" fmla="*/ 270810 h 309513"/>
                <a:gd name="connsiteX6" fmla="*/ 1069901 w 1108604"/>
                <a:gd name="connsiteY6" fmla="*/ 309513 h 309513"/>
                <a:gd name="connsiteX7" fmla="*/ 38703 w 1108604"/>
                <a:gd name="connsiteY7" fmla="*/ 309513 h 309513"/>
                <a:gd name="connsiteX8" fmla="*/ 0 w 1108604"/>
                <a:gd name="connsiteY8" fmla="*/ 270810 h 309513"/>
                <a:gd name="connsiteX9" fmla="*/ 0 w 1108604"/>
                <a:gd name="connsiteY9" fmla="*/ 116002 h 309513"/>
                <a:gd name="connsiteX0" fmla="*/ 0 w 1108604"/>
                <a:gd name="connsiteY0" fmla="*/ 116003 h 309514"/>
                <a:gd name="connsiteX1" fmla="*/ 38703 w 1108604"/>
                <a:gd name="connsiteY1" fmla="*/ 77300 h 309514"/>
                <a:gd name="connsiteX2" fmla="*/ 535147 w 1108604"/>
                <a:gd name="connsiteY2" fmla="*/ 1 h 309514"/>
                <a:gd name="connsiteX3" fmla="*/ 1069901 w 1108604"/>
                <a:gd name="connsiteY3" fmla="*/ 77300 h 309514"/>
                <a:gd name="connsiteX4" fmla="*/ 1108604 w 1108604"/>
                <a:gd name="connsiteY4" fmla="*/ 116003 h 309514"/>
                <a:gd name="connsiteX5" fmla="*/ 1108604 w 1108604"/>
                <a:gd name="connsiteY5" fmla="*/ 270811 h 309514"/>
                <a:gd name="connsiteX6" fmla="*/ 1069901 w 1108604"/>
                <a:gd name="connsiteY6" fmla="*/ 309514 h 309514"/>
                <a:gd name="connsiteX7" fmla="*/ 38703 w 1108604"/>
                <a:gd name="connsiteY7" fmla="*/ 309514 h 309514"/>
                <a:gd name="connsiteX8" fmla="*/ 0 w 1108604"/>
                <a:gd name="connsiteY8" fmla="*/ 270811 h 309514"/>
                <a:gd name="connsiteX9" fmla="*/ 0 w 1108604"/>
                <a:gd name="connsiteY9" fmla="*/ 116003 h 309514"/>
                <a:gd name="connsiteX0" fmla="*/ 0 w 1108604"/>
                <a:gd name="connsiteY0" fmla="*/ 116003 h 309522"/>
                <a:gd name="connsiteX1" fmla="*/ 38703 w 1108604"/>
                <a:gd name="connsiteY1" fmla="*/ 77300 h 309522"/>
                <a:gd name="connsiteX2" fmla="*/ 535147 w 1108604"/>
                <a:gd name="connsiteY2" fmla="*/ 1 h 309522"/>
                <a:gd name="connsiteX3" fmla="*/ 1069901 w 1108604"/>
                <a:gd name="connsiteY3" fmla="*/ 77300 h 309522"/>
                <a:gd name="connsiteX4" fmla="*/ 1108604 w 1108604"/>
                <a:gd name="connsiteY4" fmla="*/ 116003 h 309522"/>
                <a:gd name="connsiteX5" fmla="*/ 1108604 w 1108604"/>
                <a:gd name="connsiteY5" fmla="*/ 270811 h 309522"/>
                <a:gd name="connsiteX6" fmla="*/ 1069901 w 1108604"/>
                <a:gd name="connsiteY6" fmla="*/ 309514 h 309522"/>
                <a:gd name="connsiteX7" fmla="*/ 542767 w 1108604"/>
                <a:gd name="connsiteY7" fmla="*/ 228602 h 309522"/>
                <a:gd name="connsiteX8" fmla="*/ 38703 w 1108604"/>
                <a:gd name="connsiteY8" fmla="*/ 309514 h 309522"/>
                <a:gd name="connsiteX9" fmla="*/ 0 w 1108604"/>
                <a:gd name="connsiteY9" fmla="*/ 270811 h 309522"/>
                <a:gd name="connsiteX10" fmla="*/ 0 w 1108604"/>
                <a:gd name="connsiteY10" fmla="*/ 116003 h 309522"/>
                <a:gd name="connsiteX0" fmla="*/ 0 w 1108604"/>
                <a:gd name="connsiteY0" fmla="*/ 116003 h 309521"/>
                <a:gd name="connsiteX1" fmla="*/ 38703 w 1108604"/>
                <a:gd name="connsiteY1" fmla="*/ 77300 h 309521"/>
                <a:gd name="connsiteX2" fmla="*/ 535147 w 1108604"/>
                <a:gd name="connsiteY2" fmla="*/ 1 h 309521"/>
                <a:gd name="connsiteX3" fmla="*/ 1069901 w 1108604"/>
                <a:gd name="connsiteY3" fmla="*/ 77300 h 309521"/>
                <a:gd name="connsiteX4" fmla="*/ 1108604 w 1108604"/>
                <a:gd name="connsiteY4" fmla="*/ 116003 h 309521"/>
                <a:gd name="connsiteX5" fmla="*/ 1108604 w 1108604"/>
                <a:gd name="connsiteY5" fmla="*/ 270811 h 309521"/>
                <a:gd name="connsiteX6" fmla="*/ 1069901 w 1108604"/>
                <a:gd name="connsiteY6" fmla="*/ 309514 h 309521"/>
                <a:gd name="connsiteX7" fmla="*/ 542767 w 1108604"/>
                <a:gd name="connsiteY7" fmla="*/ 228602 h 309521"/>
                <a:gd name="connsiteX8" fmla="*/ 38703 w 1108604"/>
                <a:gd name="connsiteY8" fmla="*/ 309514 h 309521"/>
                <a:gd name="connsiteX9" fmla="*/ 0 w 1108604"/>
                <a:gd name="connsiteY9" fmla="*/ 270811 h 309521"/>
                <a:gd name="connsiteX10" fmla="*/ 0 w 1108604"/>
                <a:gd name="connsiteY10" fmla="*/ 116003 h 309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8604" h="309521">
                  <a:moveTo>
                    <a:pt x="0" y="116003"/>
                  </a:moveTo>
                  <a:cubicBezTo>
                    <a:pt x="0" y="94628"/>
                    <a:pt x="17328" y="77300"/>
                    <a:pt x="38703" y="77300"/>
                  </a:cubicBezTo>
                  <a:cubicBezTo>
                    <a:pt x="204184" y="76934"/>
                    <a:pt x="265456" y="-365"/>
                    <a:pt x="535147" y="1"/>
                  </a:cubicBezTo>
                  <a:cubicBezTo>
                    <a:pt x="804838" y="367"/>
                    <a:pt x="891650" y="76934"/>
                    <a:pt x="1069901" y="77300"/>
                  </a:cubicBezTo>
                  <a:cubicBezTo>
                    <a:pt x="1091276" y="77300"/>
                    <a:pt x="1108604" y="94628"/>
                    <a:pt x="1108604" y="116003"/>
                  </a:cubicBezTo>
                  <a:lnTo>
                    <a:pt x="1108604" y="270811"/>
                  </a:lnTo>
                  <a:cubicBezTo>
                    <a:pt x="1108604" y="292186"/>
                    <a:pt x="1091276" y="309514"/>
                    <a:pt x="1069901" y="309514"/>
                  </a:cubicBezTo>
                  <a:cubicBezTo>
                    <a:pt x="899270" y="310483"/>
                    <a:pt x="766738" y="220013"/>
                    <a:pt x="542767" y="228602"/>
                  </a:cubicBezTo>
                  <a:cubicBezTo>
                    <a:pt x="318796" y="237191"/>
                    <a:pt x="206724" y="282543"/>
                    <a:pt x="38703" y="309514"/>
                  </a:cubicBezTo>
                  <a:cubicBezTo>
                    <a:pt x="17328" y="309514"/>
                    <a:pt x="0" y="292186"/>
                    <a:pt x="0" y="270811"/>
                  </a:cubicBezTo>
                  <a:lnTo>
                    <a:pt x="0" y="116003"/>
                  </a:ln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68" name="四角形: 角を丸くする 1">
              <a:extLst>
                <a:ext uri="{FF2B5EF4-FFF2-40B4-BE49-F238E27FC236}">
                  <a16:creationId xmlns:a16="http://schemas.microsoft.com/office/drawing/2014/main" id="{72D6E1EA-BA9D-423E-981D-6FD06C9927E2}"/>
                </a:ext>
              </a:extLst>
            </p:cNvPr>
            <p:cNvSpPr/>
            <p:nvPr/>
          </p:nvSpPr>
          <p:spPr>
            <a:xfrm rot="10800000">
              <a:off x="1592525" y="5555737"/>
              <a:ext cx="850105" cy="259481"/>
            </a:xfrm>
            <a:custGeom>
              <a:avLst/>
              <a:gdLst>
                <a:gd name="connsiteX0" fmla="*/ 0 w 1108604"/>
                <a:gd name="connsiteY0" fmla="*/ 38703 h 232214"/>
                <a:gd name="connsiteX1" fmla="*/ 38703 w 1108604"/>
                <a:gd name="connsiteY1" fmla="*/ 0 h 232214"/>
                <a:gd name="connsiteX2" fmla="*/ 1069901 w 1108604"/>
                <a:gd name="connsiteY2" fmla="*/ 0 h 232214"/>
                <a:gd name="connsiteX3" fmla="*/ 1108604 w 1108604"/>
                <a:gd name="connsiteY3" fmla="*/ 38703 h 232214"/>
                <a:gd name="connsiteX4" fmla="*/ 1108604 w 1108604"/>
                <a:gd name="connsiteY4" fmla="*/ 193511 h 232214"/>
                <a:gd name="connsiteX5" fmla="*/ 1069901 w 1108604"/>
                <a:gd name="connsiteY5" fmla="*/ 232214 h 232214"/>
                <a:gd name="connsiteX6" fmla="*/ 38703 w 1108604"/>
                <a:gd name="connsiteY6" fmla="*/ 232214 h 232214"/>
                <a:gd name="connsiteX7" fmla="*/ 0 w 1108604"/>
                <a:gd name="connsiteY7" fmla="*/ 193511 h 232214"/>
                <a:gd name="connsiteX8" fmla="*/ 0 w 1108604"/>
                <a:gd name="connsiteY8" fmla="*/ 38703 h 232214"/>
                <a:gd name="connsiteX0" fmla="*/ 0 w 1108604"/>
                <a:gd name="connsiteY0" fmla="*/ 116002 h 309513"/>
                <a:gd name="connsiteX1" fmla="*/ 38703 w 1108604"/>
                <a:gd name="connsiteY1" fmla="*/ 77299 h 309513"/>
                <a:gd name="connsiteX2" fmla="*/ 535147 w 1108604"/>
                <a:gd name="connsiteY2" fmla="*/ 0 h 309513"/>
                <a:gd name="connsiteX3" fmla="*/ 1069901 w 1108604"/>
                <a:gd name="connsiteY3" fmla="*/ 77299 h 309513"/>
                <a:gd name="connsiteX4" fmla="*/ 1108604 w 1108604"/>
                <a:gd name="connsiteY4" fmla="*/ 116002 h 309513"/>
                <a:gd name="connsiteX5" fmla="*/ 1108604 w 1108604"/>
                <a:gd name="connsiteY5" fmla="*/ 270810 h 309513"/>
                <a:gd name="connsiteX6" fmla="*/ 1069901 w 1108604"/>
                <a:gd name="connsiteY6" fmla="*/ 309513 h 309513"/>
                <a:gd name="connsiteX7" fmla="*/ 38703 w 1108604"/>
                <a:gd name="connsiteY7" fmla="*/ 309513 h 309513"/>
                <a:gd name="connsiteX8" fmla="*/ 0 w 1108604"/>
                <a:gd name="connsiteY8" fmla="*/ 270810 h 309513"/>
                <a:gd name="connsiteX9" fmla="*/ 0 w 1108604"/>
                <a:gd name="connsiteY9" fmla="*/ 116002 h 309513"/>
                <a:gd name="connsiteX0" fmla="*/ 0 w 1108604"/>
                <a:gd name="connsiteY0" fmla="*/ 116003 h 309514"/>
                <a:gd name="connsiteX1" fmla="*/ 38703 w 1108604"/>
                <a:gd name="connsiteY1" fmla="*/ 77300 h 309514"/>
                <a:gd name="connsiteX2" fmla="*/ 535147 w 1108604"/>
                <a:gd name="connsiteY2" fmla="*/ 1 h 309514"/>
                <a:gd name="connsiteX3" fmla="*/ 1069901 w 1108604"/>
                <a:gd name="connsiteY3" fmla="*/ 77300 h 309514"/>
                <a:gd name="connsiteX4" fmla="*/ 1108604 w 1108604"/>
                <a:gd name="connsiteY4" fmla="*/ 116003 h 309514"/>
                <a:gd name="connsiteX5" fmla="*/ 1108604 w 1108604"/>
                <a:gd name="connsiteY5" fmla="*/ 270811 h 309514"/>
                <a:gd name="connsiteX6" fmla="*/ 1069901 w 1108604"/>
                <a:gd name="connsiteY6" fmla="*/ 309514 h 309514"/>
                <a:gd name="connsiteX7" fmla="*/ 38703 w 1108604"/>
                <a:gd name="connsiteY7" fmla="*/ 309514 h 309514"/>
                <a:gd name="connsiteX8" fmla="*/ 0 w 1108604"/>
                <a:gd name="connsiteY8" fmla="*/ 270811 h 309514"/>
                <a:gd name="connsiteX9" fmla="*/ 0 w 1108604"/>
                <a:gd name="connsiteY9" fmla="*/ 116003 h 309514"/>
                <a:gd name="connsiteX0" fmla="*/ 0 w 1108604"/>
                <a:gd name="connsiteY0" fmla="*/ 116003 h 309522"/>
                <a:gd name="connsiteX1" fmla="*/ 38703 w 1108604"/>
                <a:gd name="connsiteY1" fmla="*/ 77300 h 309522"/>
                <a:gd name="connsiteX2" fmla="*/ 535147 w 1108604"/>
                <a:gd name="connsiteY2" fmla="*/ 1 h 309522"/>
                <a:gd name="connsiteX3" fmla="*/ 1069901 w 1108604"/>
                <a:gd name="connsiteY3" fmla="*/ 77300 h 309522"/>
                <a:gd name="connsiteX4" fmla="*/ 1108604 w 1108604"/>
                <a:gd name="connsiteY4" fmla="*/ 116003 h 309522"/>
                <a:gd name="connsiteX5" fmla="*/ 1108604 w 1108604"/>
                <a:gd name="connsiteY5" fmla="*/ 270811 h 309522"/>
                <a:gd name="connsiteX6" fmla="*/ 1069901 w 1108604"/>
                <a:gd name="connsiteY6" fmla="*/ 309514 h 309522"/>
                <a:gd name="connsiteX7" fmla="*/ 542767 w 1108604"/>
                <a:gd name="connsiteY7" fmla="*/ 228602 h 309522"/>
                <a:gd name="connsiteX8" fmla="*/ 38703 w 1108604"/>
                <a:gd name="connsiteY8" fmla="*/ 309514 h 309522"/>
                <a:gd name="connsiteX9" fmla="*/ 0 w 1108604"/>
                <a:gd name="connsiteY9" fmla="*/ 270811 h 309522"/>
                <a:gd name="connsiteX10" fmla="*/ 0 w 1108604"/>
                <a:gd name="connsiteY10" fmla="*/ 116003 h 309522"/>
                <a:gd name="connsiteX0" fmla="*/ 0 w 1108604"/>
                <a:gd name="connsiteY0" fmla="*/ 116003 h 309521"/>
                <a:gd name="connsiteX1" fmla="*/ 38703 w 1108604"/>
                <a:gd name="connsiteY1" fmla="*/ 77300 h 309521"/>
                <a:gd name="connsiteX2" fmla="*/ 535147 w 1108604"/>
                <a:gd name="connsiteY2" fmla="*/ 1 h 309521"/>
                <a:gd name="connsiteX3" fmla="*/ 1069901 w 1108604"/>
                <a:gd name="connsiteY3" fmla="*/ 77300 h 309521"/>
                <a:gd name="connsiteX4" fmla="*/ 1108604 w 1108604"/>
                <a:gd name="connsiteY4" fmla="*/ 116003 h 309521"/>
                <a:gd name="connsiteX5" fmla="*/ 1108604 w 1108604"/>
                <a:gd name="connsiteY5" fmla="*/ 270811 h 309521"/>
                <a:gd name="connsiteX6" fmla="*/ 1069901 w 1108604"/>
                <a:gd name="connsiteY6" fmla="*/ 309514 h 309521"/>
                <a:gd name="connsiteX7" fmla="*/ 542767 w 1108604"/>
                <a:gd name="connsiteY7" fmla="*/ 228602 h 309521"/>
                <a:gd name="connsiteX8" fmla="*/ 38703 w 1108604"/>
                <a:gd name="connsiteY8" fmla="*/ 309514 h 309521"/>
                <a:gd name="connsiteX9" fmla="*/ 0 w 1108604"/>
                <a:gd name="connsiteY9" fmla="*/ 270811 h 309521"/>
                <a:gd name="connsiteX10" fmla="*/ 0 w 1108604"/>
                <a:gd name="connsiteY10" fmla="*/ 116003 h 309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8604" h="309521">
                  <a:moveTo>
                    <a:pt x="0" y="116003"/>
                  </a:moveTo>
                  <a:cubicBezTo>
                    <a:pt x="0" y="94628"/>
                    <a:pt x="17328" y="77300"/>
                    <a:pt x="38703" y="77300"/>
                  </a:cubicBezTo>
                  <a:cubicBezTo>
                    <a:pt x="204184" y="76934"/>
                    <a:pt x="265456" y="-365"/>
                    <a:pt x="535147" y="1"/>
                  </a:cubicBezTo>
                  <a:cubicBezTo>
                    <a:pt x="804838" y="367"/>
                    <a:pt x="891650" y="76934"/>
                    <a:pt x="1069901" y="77300"/>
                  </a:cubicBezTo>
                  <a:cubicBezTo>
                    <a:pt x="1091276" y="77300"/>
                    <a:pt x="1108604" y="94628"/>
                    <a:pt x="1108604" y="116003"/>
                  </a:cubicBezTo>
                  <a:lnTo>
                    <a:pt x="1108604" y="270811"/>
                  </a:lnTo>
                  <a:cubicBezTo>
                    <a:pt x="1108604" y="292186"/>
                    <a:pt x="1091276" y="309514"/>
                    <a:pt x="1069901" y="309514"/>
                  </a:cubicBezTo>
                  <a:cubicBezTo>
                    <a:pt x="899270" y="310483"/>
                    <a:pt x="766738" y="220013"/>
                    <a:pt x="542767" y="228602"/>
                  </a:cubicBezTo>
                  <a:cubicBezTo>
                    <a:pt x="318796" y="237191"/>
                    <a:pt x="206724" y="282543"/>
                    <a:pt x="38703" y="309514"/>
                  </a:cubicBezTo>
                  <a:cubicBezTo>
                    <a:pt x="17328" y="309514"/>
                    <a:pt x="0" y="292186"/>
                    <a:pt x="0" y="270811"/>
                  </a:cubicBezTo>
                  <a:lnTo>
                    <a:pt x="0" y="116003"/>
                  </a:ln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69" name="フリーフォーム: 図形 1868">
              <a:extLst>
                <a:ext uri="{FF2B5EF4-FFF2-40B4-BE49-F238E27FC236}">
                  <a16:creationId xmlns:a16="http://schemas.microsoft.com/office/drawing/2014/main" id="{3967D5C7-7EC7-4A65-A1A0-0DDE26A9299B}"/>
                </a:ext>
              </a:extLst>
            </p:cNvPr>
            <p:cNvSpPr/>
            <p:nvPr/>
          </p:nvSpPr>
          <p:spPr>
            <a:xfrm>
              <a:off x="3278574" y="4859441"/>
              <a:ext cx="626788" cy="213612"/>
            </a:xfrm>
            <a:custGeom>
              <a:avLst/>
              <a:gdLst>
                <a:gd name="connsiteX0" fmla="*/ 351473 w 964929"/>
                <a:gd name="connsiteY0" fmla="*/ 388 h 357832"/>
                <a:gd name="connsiteX1" fmla="*/ 495827 w 964929"/>
                <a:gd name="connsiteY1" fmla="*/ 16850 h 357832"/>
                <a:gd name="connsiteX2" fmla="*/ 937496 w 964929"/>
                <a:gd name="connsiteY2" fmla="*/ 164665 h 357832"/>
                <a:gd name="connsiteX3" fmla="*/ 964393 w 964929"/>
                <a:gd name="connsiteY3" fmla="*/ 202823 h 357832"/>
                <a:gd name="connsiteX4" fmla="*/ 940695 w 964929"/>
                <a:gd name="connsiteY4" fmla="*/ 331218 h 357832"/>
                <a:gd name="connsiteX5" fmla="*/ 901948 w 964929"/>
                <a:gd name="connsiteY5" fmla="*/ 357260 h 357832"/>
                <a:gd name="connsiteX6" fmla="*/ 467295 w 964929"/>
                <a:gd name="connsiteY6" fmla="*/ 207641 h 357832"/>
                <a:gd name="connsiteX7" fmla="*/ 27433 w 964929"/>
                <a:gd name="connsiteY7" fmla="*/ 195847 h 357832"/>
                <a:gd name="connsiteX8" fmla="*/ 536 w 964929"/>
                <a:gd name="connsiteY8" fmla="*/ 157689 h 357832"/>
                <a:gd name="connsiteX9" fmla="*/ 24234 w 964929"/>
                <a:gd name="connsiteY9" fmla="*/ 29294 h 357832"/>
                <a:gd name="connsiteX10" fmla="*/ 62981 w 964929"/>
                <a:gd name="connsiteY10" fmla="*/ 3253 h 357832"/>
                <a:gd name="connsiteX11" fmla="*/ 351473 w 964929"/>
                <a:gd name="connsiteY11" fmla="*/ 388 h 357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4929" h="357832">
                  <a:moveTo>
                    <a:pt x="351473" y="388"/>
                  </a:moveTo>
                  <a:cubicBezTo>
                    <a:pt x="391802" y="1656"/>
                    <a:pt x="438663" y="6221"/>
                    <a:pt x="495827" y="16850"/>
                  </a:cubicBezTo>
                  <a:cubicBezTo>
                    <a:pt x="724484" y="59368"/>
                    <a:pt x="786385" y="136461"/>
                    <a:pt x="937496" y="164665"/>
                  </a:cubicBezTo>
                  <a:cubicBezTo>
                    <a:pt x="955623" y="168011"/>
                    <a:pt x="967665" y="185095"/>
                    <a:pt x="964393" y="202823"/>
                  </a:cubicBezTo>
                  <a:lnTo>
                    <a:pt x="940695" y="331218"/>
                  </a:lnTo>
                  <a:cubicBezTo>
                    <a:pt x="937423" y="348946"/>
                    <a:pt x="920075" y="360605"/>
                    <a:pt x="901948" y="357260"/>
                  </a:cubicBezTo>
                  <a:cubicBezTo>
                    <a:pt x="757095" y="331355"/>
                    <a:pt x="658549" y="235575"/>
                    <a:pt x="467295" y="207641"/>
                  </a:cubicBezTo>
                  <a:cubicBezTo>
                    <a:pt x="276039" y="179706"/>
                    <a:pt x="174053" y="199778"/>
                    <a:pt x="27433" y="195847"/>
                  </a:cubicBezTo>
                  <a:cubicBezTo>
                    <a:pt x="9306" y="192501"/>
                    <a:pt x="-2736" y="175417"/>
                    <a:pt x="536" y="157689"/>
                  </a:cubicBezTo>
                  <a:lnTo>
                    <a:pt x="24234" y="29294"/>
                  </a:lnTo>
                  <a:cubicBezTo>
                    <a:pt x="27506" y="11566"/>
                    <a:pt x="44854" y="-93"/>
                    <a:pt x="62981" y="3253"/>
                  </a:cubicBezTo>
                  <a:cubicBezTo>
                    <a:pt x="168276" y="22452"/>
                    <a:pt x="230484" y="-3415"/>
                    <a:pt x="351473" y="388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870" name="グループ化 1869">
              <a:extLst>
                <a:ext uri="{FF2B5EF4-FFF2-40B4-BE49-F238E27FC236}">
                  <a16:creationId xmlns:a16="http://schemas.microsoft.com/office/drawing/2014/main" id="{656697E6-51C8-408C-83BC-DEA9D037C5BF}"/>
                </a:ext>
              </a:extLst>
            </p:cNvPr>
            <p:cNvGrpSpPr/>
            <p:nvPr/>
          </p:nvGrpSpPr>
          <p:grpSpPr>
            <a:xfrm>
              <a:off x="2190342" y="4806594"/>
              <a:ext cx="584474" cy="465640"/>
              <a:chOff x="2072421" y="3760206"/>
              <a:chExt cx="668942" cy="482932"/>
            </a:xfrm>
          </p:grpSpPr>
          <p:sp>
            <p:nvSpPr>
              <p:cNvPr id="1889" name="円: 塗りつぶしなし 1888">
                <a:extLst>
                  <a:ext uri="{FF2B5EF4-FFF2-40B4-BE49-F238E27FC236}">
                    <a16:creationId xmlns:a16="http://schemas.microsoft.com/office/drawing/2014/main" id="{0932AAA4-51BA-4B1A-9EDB-088508E8BBFA}"/>
                  </a:ext>
                </a:extLst>
              </p:cNvPr>
              <p:cNvSpPr/>
              <p:nvPr/>
            </p:nvSpPr>
            <p:spPr>
              <a:xfrm>
                <a:off x="2379011" y="3806448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90" name="円: 塗りつぶしなし 1889">
                <a:extLst>
                  <a:ext uri="{FF2B5EF4-FFF2-40B4-BE49-F238E27FC236}">
                    <a16:creationId xmlns:a16="http://schemas.microsoft.com/office/drawing/2014/main" id="{3E3BF5CE-C9E3-4501-B3C7-778F84D40F59}"/>
                  </a:ext>
                </a:extLst>
              </p:cNvPr>
              <p:cNvSpPr/>
              <p:nvPr/>
            </p:nvSpPr>
            <p:spPr>
              <a:xfrm>
                <a:off x="2317957" y="3891441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91" name="円: 塗りつぶしなし 1890">
                <a:extLst>
                  <a:ext uri="{FF2B5EF4-FFF2-40B4-BE49-F238E27FC236}">
                    <a16:creationId xmlns:a16="http://schemas.microsoft.com/office/drawing/2014/main" id="{C41862AA-265A-4571-8F81-B591A0B56CF7}"/>
                  </a:ext>
                </a:extLst>
              </p:cNvPr>
              <p:cNvSpPr/>
              <p:nvPr/>
            </p:nvSpPr>
            <p:spPr>
              <a:xfrm>
                <a:off x="2276880" y="3765701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92" name="円: 塗りつぶしなし 1891">
                <a:extLst>
                  <a:ext uri="{FF2B5EF4-FFF2-40B4-BE49-F238E27FC236}">
                    <a16:creationId xmlns:a16="http://schemas.microsoft.com/office/drawing/2014/main" id="{46AD3A7B-0844-4863-8029-F3D8AF930682}"/>
                  </a:ext>
                </a:extLst>
              </p:cNvPr>
              <p:cNvSpPr/>
              <p:nvPr/>
            </p:nvSpPr>
            <p:spPr>
              <a:xfrm>
                <a:off x="2141412" y="3935037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93" name="円: 塗りつぶしなし 1892">
                <a:extLst>
                  <a:ext uri="{FF2B5EF4-FFF2-40B4-BE49-F238E27FC236}">
                    <a16:creationId xmlns:a16="http://schemas.microsoft.com/office/drawing/2014/main" id="{D84E7A6A-4703-44A3-A4C9-B56CFF8DC6BD}"/>
                  </a:ext>
                </a:extLst>
              </p:cNvPr>
              <p:cNvSpPr/>
              <p:nvPr/>
            </p:nvSpPr>
            <p:spPr>
              <a:xfrm>
                <a:off x="2458916" y="3973137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94" name="円: 塗りつぶしなし 1893">
                <a:extLst>
                  <a:ext uri="{FF2B5EF4-FFF2-40B4-BE49-F238E27FC236}">
                    <a16:creationId xmlns:a16="http://schemas.microsoft.com/office/drawing/2014/main" id="{5E0A92AF-EB06-433C-9F47-3D7EDA019100}"/>
                  </a:ext>
                </a:extLst>
              </p:cNvPr>
              <p:cNvSpPr/>
              <p:nvPr/>
            </p:nvSpPr>
            <p:spPr>
              <a:xfrm>
                <a:off x="2332444" y="4001184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95" name="円: 塗りつぶしなし 1894">
                <a:extLst>
                  <a:ext uri="{FF2B5EF4-FFF2-40B4-BE49-F238E27FC236}">
                    <a16:creationId xmlns:a16="http://schemas.microsoft.com/office/drawing/2014/main" id="{54F1DD9B-6FD9-4402-AC5F-D843FFDB4459}"/>
                  </a:ext>
                </a:extLst>
              </p:cNvPr>
              <p:cNvSpPr/>
              <p:nvPr/>
            </p:nvSpPr>
            <p:spPr>
              <a:xfrm>
                <a:off x="2184202" y="3853279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96" name="円: 塗りつぶしなし 1895">
                <a:extLst>
                  <a:ext uri="{FF2B5EF4-FFF2-40B4-BE49-F238E27FC236}">
                    <a16:creationId xmlns:a16="http://schemas.microsoft.com/office/drawing/2014/main" id="{E375E847-2170-4FFF-8EC5-27F4D29C0E11}"/>
                  </a:ext>
                </a:extLst>
              </p:cNvPr>
              <p:cNvSpPr/>
              <p:nvPr/>
            </p:nvSpPr>
            <p:spPr>
              <a:xfrm>
                <a:off x="2171575" y="4073151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97" name="円: 塗りつぶしなし 1896">
                <a:extLst>
                  <a:ext uri="{FF2B5EF4-FFF2-40B4-BE49-F238E27FC236}">
                    <a16:creationId xmlns:a16="http://schemas.microsoft.com/office/drawing/2014/main" id="{EDB9B18E-F3A2-4001-AB0F-50FB0D091FE8}"/>
                  </a:ext>
                </a:extLst>
              </p:cNvPr>
              <p:cNvSpPr/>
              <p:nvPr/>
            </p:nvSpPr>
            <p:spPr>
              <a:xfrm>
                <a:off x="2258690" y="4031143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98" name="円: 塗りつぶしなし 1897">
                <a:extLst>
                  <a:ext uri="{FF2B5EF4-FFF2-40B4-BE49-F238E27FC236}">
                    <a16:creationId xmlns:a16="http://schemas.microsoft.com/office/drawing/2014/main" id="{D70B572B-1A30-4A92-B606-8E583A7A8F8E}"/>
                  </a:ext>
                </a:extLst>
              </p:cNvPr>
              <p:cNvSpPr/>
              <p:nvPr/>
            </p:nvSpPr>
            <p:spPr>
              <a:xfrm>
                <a:off x="2457659" y="3760206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99" name="円: 塗りつぶしなし 1898">
                <a:extLst>
                  <a:ext uri="{FF2B5EF4-FFF2-40B4-BE49-F238E27FC236}">
                    <a16:creationId xmlns:a16="http://schemas.microsoft.com/office/drawing/2014/main" id="{587B3A74-A849-40E8-A9EB-5107BE33C8CE}"/>
                  </a:ext>
                </a:extLst>
              </p:cNvPr>
              <p:cNvSpPr/>
              <p:nvPr/>
            </p:nvSpPr>
            <p:spPr>
              <a:xfrm>
                <a:off x="2072421" y="4022676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871" name="グループ化 1870">
              <a:extLst>
                <a:ext uri="{FF2B5EF4-FFF2-40B4-BE49-F238E27FC236}">
                  <a16:creationId xmlns:a16="http://schemas.microsoft.com/office/drawing/2014/main" id="{5D569AA0-5E3B-4D47-B673-892A3D380881}"/>
                </a:ext>
              </a:extLst>
            </p:cNvPr>
            <p:cNvGrpSpPr/>
            <p:nvPr/>
          </p:nvGrpSpPr>
          <p:grpSpPr>
            <a:xfrm rot="16200000">
              <a:off x="2391047" y="4225858"/>
              <a:ext cx="368813" cy="628557"/>
              <a:chOff x="6164225" y="3474005"/>
              <a:chExt cx="772906" cy="1158900"/>
            </a:xfrm>
          </p:grpSpPr>
          <p:sp>
            <p:nvSpPr>
              <p:cNvPr id="1887" name="楕円 41">
                <a:extLst>
                  <a:ext uri="{FF2B5EF4-FFF2-40B4-BE49-F238E27FC236}">
                    <a16:creationId xmlns:a16="http://schemas.microsoft.com/office/drawing/2014/main" id="{C08EE34D-59EA-42E0-9B33-336BC23C65E9}"/>
                  </a:ext>
                </a:extLst>
              </p:cNvPr>
              <p:cNvSpPr/>
              <p:nvPr/>
            </p:nvSpPr>
            <p:spPr bwMode="auto">
              <a:xfrm>
                <a:off x="6270376" y="3661171"/>
                <a:ext cx="384400" cy="971734"/>
              </a:xfrm>
              <a:custGeom>
                <a:avLst/>
                <a:gdLst>
                  <a:gd name="connsiteX0" fmla="*/ 0 w 1080120"/>
                  <a:gd name="connsiteY0" fmla="*/ 411800 h 823600"/>
                  <a:gd name="connsiteX1" fmla="*/ 540060 w 1080120"/>
                  <a:gd name="connsiteY1" fmla="*/ 0 h 823600"/>
                  <a:gd name="connsiteX2" fmla="*/ 1080120 w 1080120"/>
                  <a:gd name="connsiteY2" fmla="*/ 411800 h 823600"/>
                  <a:gd name="connsiteX3" fmla="*/ 540060 w 1080120"/>
                  <a:gd name="connsiteY3" fmla="*/ 823600 h 823600"/>
                  <a:gd name="connsiteX4" fmla="*/ 0 w 1080120"/>
                  <a:gd name="connsiteY4" fmla="*/ 411800 h 823600"/>
                  <a:gd name="connsiteX0" fmla="*/ 5625 w 1090339"/>
                  <a:gd name="connsiteY0" fmla="*/ 1183325 h 1595125"/>
                  <a:gd name="connsiteX1" fmla="*/ 845722 w 1090339"/>
                  <a:gd name="connsiteY1" fmla="*/ 0 h 1595125"/>
                  <a:gd name="connsiteX2" fmla="*/ 1085745 w 1090339"/>
                  <a:gd name="connsiteY2" fmla="*/ 1183325 h 1595125"/>
                  <a:gd name="connsiteX3" fmla="*/ 545685 w 1090339"/>
                  <a:gd name="connsiteY3" fmla="*/ 1595125 h 1595125"/>
                  <a:gd name="connsiteX4" fmla="*/ 5625 w 1090339"/>
                  <a:gd name="connsiteY4" fmla="*/ 1183325 h 1595125"/>
                  <a:gd name="connsiteX0" fmla="*/ 13849 w 1098563"/>
                  <a:gd name="connsiteY0" fmla="*/ 1183325 h 1728475"/>
                  <a:gd name="connsiteX1" fmla="*/ 853946 w 1098563"/>
                  <a:gd name="connsiteY1" fmla="*/ 0 h 1728475"/>
                  <a:gd name="connsiteX2" fmla="*/ 1093969 w 1098563"/>
                  <a:gd name="connsiteY2" fmla="*/ 1183325 h 1728475"/>
                  <a:gd name="connsiteX3" fmla="*/ 439609 w 1098563"/>
                  <a:gd name="connsiteY3" fmla="*/ 1728475 h 1728475"/>
                  <a:gd name="connsiteX4" fmla="*/ 13849 w 1098563"/>
                  <a:gd name="connsiteY4" fmla="*/ 1183325 h 1728475"/>
                  <a:gd name="connsiteX0" fmla="*/ 13196 w 1097910"/>
                  <a:gd name="connsiteY0" fmla="*/ 1183325 h 1747378"/>
                  <a:gd name="connsiteX1" fmla="*/ 853293 w 1097910"/>
                  <a:gd name="connsiteY1" fmla="*/ 0 h 1747378"/>
                  <a:gd name="connsiteX2" fmla="*/ 1093316 w 1097910"/>
                  <a:gd name="connsiteY2" fmla="*/ 1183325 h 1747378"/>
                  <a:gd name="connsiteX3" fmla="*/ 438956 w 1097910"/>
                  <a:gd name="connsiteY3" fmla="*/ 1728475 h 1747378"/>
                  <a:gd name="connsiteX4" fmla="*/ 13196 w 1097910"/>
                  <a:gd name="connsiteY4" fmla="*/ 1183325 h 1747378"/>
                  <a:gd name="connsiteX0" fmla="*/ 19267 w 1103981"/>
                  <a:gd name="connsiteY0" fmla="*/ 1183325 h 1729249"/>
                  <a:gd name="connsiteX1" fmla="*/ 859364 w 1103981"/>
                  <a:gd name="connsiteY1" fmla="*/ 0 h 1729249"/>
                  <a:gd name="connsiteX2" fmla="*/ 1099387 w 1103981"/>
                  <a:gd name="connsiteY2" fmla="*/ 1183325 h 1729249"/>
                  <a:gd name="connsiteX3" fmla="*/ 445027 w 1103981"/>
                  <a:gd name="connsiteY3" fmla="*/ 1728475 h 1729249"/>
                  <a:gd name="connsiteX4" fmla="*/ 19267 w 1103981"/>
                  <a:gd name="connsiteY4" fmla="*/ 1183325 h 1729249"/>
                  <a:gd name="connsiteX0" fmla="*/ 19267 w 1099387"/>
                  <a:gd name="connsiteY0" fmla="*/ 1197672 h 1743596"/>
                  <a:gd name="connsiteX1" fmla="*/ 310221 w 1099387"/>
                  <a:gd name="connsiteY1" fmla="*/ 582653 h 1743596"/>
                  <a:gd name="connsiteX2" fmla="*/ 859364 w 1099387"/>
                  <a:gd name="connsiteY2" fmla="*/ 14347 h 1743596"/>
                  <a:gd name="connsiteX3" fmla="*/ 1099387 w 1099387"/>
                  <a:gd name="connsiteY3" fmla="*/ 1197672 h 1743596"/>
                  <a:gd name="connsiteX4" fmla="*/ 445027 w 1099387"/>
                  <a:gd name="connsiteY4" fmla="*/ 1742822 h 1743596"/>
                  <a:gd name="connsiteX5" fmla="*/ 19267 w 1099387"/>
                  <a:gd name="connsiteY5" fmla="*/ 1197672 h 1743596"/>
                  <a:gd name="connsiteX0" fmla="*/ 97 w 1080217"/>
                  <a:gd name="connsiteY0" fmla="*/ 1193837 h 1739761"/>
                  <a:gd name="connsiteX1" fmla="*/ 391064 w 1080217"/>
                  <a:gd name="connsiteY1" fmla="*/ 645493 h 1739761"/>
                  <a:gd name="connsiteX2" fmla="*/ 840194 w 1080217"/>
                  <a:gd name="connsiteY2" fmla="*/ 10512 h 1739761"/>
                  <a:gd name="connsiteX3" fmla="*/ 1080217 w 1080217"/>
                  <a:gd name="connsiteY3" fmla="*/ 1193837 h 1739761"/>
                  <a:gd name="connsiteX4" fmla="*/ 425857 w 1080217"/>
                  <a:gd name="connsiteY4" fmla="*/ 1738987 h 1739761"/>
                  <a:gd name="connsiteX5" fmla="*/ 97 w 1080217"/>
                  <a:gd name="connsiteY5" fmla="*/ 1193837 h 1739761"/>
                  <a:gd name="connsiteX0" fmla="*/ 82 w 1080202"/>
                  <a:gd name="connsiteY0" fmla="*/ 1194998 h 1740922"/>
                  <a:gd name="connsiteX1" fmla="*/ 391049 w 1080202"/>
                  <a:gd name="connsiteY1" fmla="*/ 646654 h 1740922"/>
                  <a:gd name="connsiteX2" fmla="*/ 840179 w 1080202"/>
                  <a:gd name="connsiteY2" fmla="*/ 11673 h 1740922"/>
                  <a:gd name="connsiteX3" fmla="*/ 1080202 w 1080202"/>
                  <a:gd name="connsiteY3" fmla="*/ 1194998 h 1740922"/>
                  <a:gd name="connsiteX4" fmla="*/ 425842 w 1080202"/>
                  <a:gd name="connsiteY4" fmla="*/ 1740148 h 1740922"/>
                  <a:gd name="connsiteX5" fmla="*/ 82 w 1080202"/>
                  <a:gd name="connsiteY5" fmla="*/ 1194998 h 1740922"/>
                  <a:gd name="connsiteX0" fmla="*/ 28768 w 1108888"/>
                  <a:gd name="connsiteY0" fmla="*/ 1194998 h 1740922"/>
                  <a:gd name="connsiteX1" fmla="*/ 419735 w 1108888"/>
                  <a:gd name="connsiteY1" fmla="*/ 646654 h 1740922"/>
                  <a:gd name="connsiteX2" fmla="*/ 868865 w 1108888"/>
                  <a:gd name="connsiteY2" fmla="*/ 11673 h 1740922"/>
                  <a:gd name="connsiteX3" fmla="*/ 1108888 w 1108888"/>
                  <a:gd name="connsiteY3" fmla="*/ 1194998 h 1740922"/>
                  <a:gd name="connsiteX4" fmla="*/ 454528 w 1108888"/>
                  <a:gd name="connsiteY4" fmla="*/ 1740148 h 1740922"/>
                  <a:gd name="connsiteX5" fmla="*/ 28768 w 1108888"/>
                  <a:gd name="connsiteY5" fmla="*/ 1194998 h 1740922"/>
                  <a:gd name="connsiteX0" fmla="*/ 28768 w 1142570"/>
                  <a:gd name="connsiteY0" fmla="*/ 1194998 h 1741486"/>
                  <a:gd name="connsiteX1" fmla="*/ 419735 w 1142570"/>
                  <a:gd name="connsiteY1" fmla="*/ 646654 h 1741486"/>
                  <a:gd name="connsiteX2" fmla="*/ 868865 w 1142570"/>
                  <a:gd name="connsiteY2" fmla="*/ 11673 h 1741486"/>
                  <a:gd name="connsiteX3" fmla="*/ 1108888 w 1142570"/>
                  <a:gd name="connsiteY3" fmla="*/ 1194998 h 1741486"/>
                  <a:gd name="connsiteX4" fmla="*/ 454528 w 1142570"/>
                  <a:gd name="connsiteY4" fmla="*/ 1740148 h 1741486"/>
                  <a:gd name="connsiteX5" fmla="*/ 28768 w 1142570"/>
                  <a:gd name="connsiteY5" fmla="*/ 1194998 h 1741486"/>
                  <a:gd name="connsiteX0" fmla="*/ 709 w 1113354"/>
                  <a:gd name="connsiteY0" fmla="*/ 1195275 h 1741763"/>
                  <a:gd name="connsiteX1" fmla="*/ 472638 w 1113354"/>
                  <a:gd name="connsiteY1" fmla="*/ 642169 h 1741763"/>
                  <a:gd name="connsiteX2" fmla="*/ 840806 w 1113354"/>
                  <a:gd name="connsiteY2" fmla="*/ 11950 h 1741763"/>
                  <a:gd name="connsiteX3" fmla="*/ 1080829 w 1113354"/>
                  <a:gd name="connsiteY3" fmla="*/ 1195275 h 1741763"/>
                  <a:gd name="connsiteX4" fmla="*/ 426469 w 1113354"/>
                  <a:gd name="connsiteY4" fmla="*/ 1740425 h 1741763"/>
                  <a:gd name="connsiteX5" fmla="*/ 709 w 1113354"/>
                  <a:gd name="connsiteY5" fmla="*/ 1195275 h 1741763"/>
                  <a:gd name="connsiteX0" fmla="*/ 709 w 1120945"/>
                  <a:gd name="connsiteY0" fmla="*/ 1183331 h 1729819"/>
                  <a:gd name="connsiteX1" fmla="*/ 472638 w 1120945"/>
                  <a:gd name="connsiteY1" fmla="*/ 630225 h 1729819"/>
                  <a:gd name="connsiteX2" fmla="*/ 840806 w 1120945"/>
                  <a:gd name="connsiteY2" fmla="*/ 6 h 1729819"/>
                  <a:gd name="connsiteX3" fmla="*/ 1080829 w 1120945"/>
                  <a:gd name="connsiteY3" fmla="*/ 1183331 h 1729819"/>
                  <a:gd name="connsiteX4" fmla="*/ 426469 w 1120945"/>
                  <a:gd name="connsiteY4" fmla="*/ 1728481 h 1729819"/>
                  <a:gd name="connsiteX5" fmla="*/ 709 w 1120945"/>
                  <a:gd name="connsiteY5" fmla="*/ 1183331 h 1729819"/>
                  <a:gd name="connsiteX0" fmla="*/ 24811 w 1145047"/>
                  <a:gd name="connsiteY0" fmla="*/ 1183331 h 1729819"/>
                  <a:gd name="connsiteX1" fmla="*/ 496740 w 1145047"/>
                  <a:gd name="connsiteY1" fmla="*/ 630225 h 1729819"/>
                  <a:gd name="connsiteX2" fmla="*/ 864908 w 1145047"/>
                  <a:gd name="connsiteY2" fmla="*/ 6 h 1729819"/>
                  <a:gd name="connsiteX3" fmla="*/ 1104931 w 1145047"/>
                  <a:gd name="connsiteY3" fmla="*/ 1183331 h 1729819"/>
                  <a:gd name="connsiteX4" fmla="*/ 450571 w 1145047"/>
                  <a:gd name="connsiteY4" fmla="*/ 1728481 h 1729819"/>
                  <a:gd name="connsiteX5" fmla="*/ 24811 w 1145047"/>
                  <a:gd name="connsiteY5" fmla="*/ 1183331 h 1729819"/>
                  <a:gd name="connsiteX0" fmla="*/ 24811 w 1121036"/>
                  <a:gd name="connsiteY0" fmla="*/ 1183331 h 1729735"/>
                  <a:gd name="connsiteX1" fmla="*/ 496740 w 1121036"/>
                  <a:gd name="connsiteY1" fmla="*/ 630225 h 1729735"/>
                  <a:gd name="connsiteX2" fmla="*/ 864908 w 1121036"/>
                  <a:gd name="connsiteY2" fmla="*/ 6 h 1729735"/>
                  <a:gd name="connsiteX3" fmla="*/ 1104931 w 1121036"/>
                  <a:gd name="connsiteY3" fmla="*/ 1183331 h 1729735"/>
                  <a:gd name="connsiteX4" fmla="*/ 450571 w 1121036"/>
                  <a:gd name="connsiteY4" fmla="*/ 1728481 h 1729735"/>
                  <a:gd name="connsiteX5" fmla="*/ 24811 w 1121036"/>
                  <a:gd name="connsiteY5" fmla="*/ 1183331 h 1729735"/>
                  <a:gd name="connsiteX0" fmla="*/ 24811 w 1162732"/>
                  <a:gd name="connsiteY0" fmla="*/ 1183448 h 1729852"/>
                  <a:gd name="connsiteX1" fmla="*/ 496740 w 1162732"/>
                  <a:gd name="connsiteY1" fmla="*/ 630342 h 1729852"/>
                  <a:gd name="connsiteX2" fmla="*/ 864908 w 1162732"/>
                  <a:gd name="connsiteY2" fmla="*/ 123 h 1729852"/>
                  <a:gd name="connsiteX3" fmla="*/ 1104931 w 1162732"/>
                  <a:gd name="connsiteY3" fmla="*/ 1183448 h 1729852"/>
                  <a:gd name="connsiteX4" fmla="*/ 450571 w 1162732"/>
                  <a:gd name="connsiteY4" fmla="*/ 1728598 h 1729852"/>
                  <a:gd name="connsiteX5" fmla="*/ 24811 w 1162732"/>
                  <a:gd name="connsiteY5" fmla="*/ 1183448 h 1729852"/>
                  <a:gd name="connsiteX0" fmla="*/ 24811 w 1162732"/>
                  <a:gd name="connsiteY0" fmla="*/ 1183470 h 1729874"/>
                  <a:gd name="connsiteX1" fmla="*/ 496740 w 1162732"/>
                  <a:gd name="connsiteY1" fmla="*/ 630364 h 1729874"/>
                  <a:gd name="connsiteX2" fmla="*/ 864908 w 1162732"/>
                  <a:gd name="connsiteY2" fmla="*/ 145 h 1729874"/>
                  <a:gd name="connsiteX3" fmla="*/ 1104931 w 1162732"/>
                  <a:gd name="connsiteY3" fmla="*/ 1183470 h 1729874"/>
                  <a:gd name="connsiteX4" fmla="*/ 450571 w 1162732"/>
                  <a:gd name="connsiteY4" fmla="*/ 1728620 h 1729874"/>
                  <a:gd name="connsiteX5" fmla="*/ 24811 w 1162732"/>
                  <a:gd name="connsiteY5" fmla="*/ 1183470 h 1729874"/>
                  <a:gd name="connsiteX0" fmla="*/ 174 w 1134047"/>
                  <a:gd name="connsiteY0" fmla="*/ 1183470 h 1723286"/>
                  <a:gd name="connsiteX1" fmla="*/ 472103 w 1134047"/>
                  <a:gd name="connsiteY1" fmla="*/ 630364 h 1723286"/>
                  <a:gd name="connsiteX2" fmla="*/ 840271 w 1134047"/>
                  <a:gd name="connsiteY2" fmla="*/ 145 h 1723286"/>
                  <a:gd name="connsiteX3" fmla="*/ 1080294 w 1134047"/>
                  <a:gd name="connsiteY3" fmla="*/ 1183470 h 1723286"/>
                  <a:gd name="connsiteX4" fmla="*/ 525982 w 1134047"/>
                  <a:gd name="connsiteY4" fmla="*/ 1722338 h 1723286"/>
                  <a:gd name="connsiteX5" fmla="*/ 174 w 1134047"/>
                  <a:gd name="connsiteY5" fmla="*/ 1183470 h 1723286"/>
                  <a:gd name="connsiteX0" fmla="*/ 174 w 1134047"/>
                  <a:gd name="connsiteY0" fmla="*/ 1183470 h 1722338"/>
                  <a:gd name="connsiteX1" fmla="*/ 472103 w 1134047"/>
                  <a:gd name="connsiteY1" fmla="*/ 630364 h 1722338"/>
                  <a:gd name="connsiteX2" fmla="*/ 840271 w 1134047"/>
                  <a:gd name="connsiteY2" fmla="*/ 145 h 1722338"/>
                  <a:gd name="connsiteX3" fmla="*/ 1080294 w 1134047"/>
                  <a:gd name="connsiteY3" fmla="*/ 1183470 h 1722338"/>
                  <a:gd name="connsiteX4" fmla="*/ 525982 w 1134047"/>
                  <a:gd name="connsiteY4" fmla="*/ 1722338 h 1722338"/>
                  <a:gd name="connsiteX5" fmla="*/ 174 w 1134047"/>
                  <a:gd name="connsiteY5" fmla="*/ 1183470 h 1722338"/>
                  <a:gd name="connsiteX0" fmla="*/ 16899 w 1150772"/>
                  <a:gd name="connsiteY0" fmla="*/ 1183470 h 1722338"/>
                  <a:gd name="connsiteX1" fmla="*/ 488828 w 1150772"/>
                  <a:gd name="connsiteY1" fmla="*/ 630364 h 1722338"/>
                  <a:gd name="connsiteX2" fmla="*/ 856996 w 1150772"/>
                  <a:gd name="connsiteY2" fmla="*/ 145 h 1722338"/>
                  <a:gd name="connsiteX3" fmla="*/ 1097019 w 1150772"/>
                  <a:gd name="connsiteY3" fmla="*/ 1183470 h 1722338"/>
                  <a:gd name="connsiteX4" fmla="*/ 542707 w 1150772"/>
                  <a:gd name="connsiteY4" fmla="*/ 1722338 h 1722338"/>
                  <a:gd name="connsiteX5" fmla="*/ 16899 w 1150772"/>
                  <a:gd name="connsiteY5" fmla="*/ 1183470 h 1722338"/>
                  <a:gd name="connsiteX0" fmla="*/ 11433 w 1022171"/>
                  <a:gd name="connsiteY0" fmla="*/ 1227403 h 1722429"/>
                  <a:gd name="connsiteX1" fmla="*/ 360227 w 1022171"/>
                  <a:gd name="connsiteY1" fmla="*/ 630328 h 1722429"/>
                  <a:gd name="connsiteX2" fmla="*/ 728395 w 1022171"/>
                  <a:gd name="connsiteY2" fmla="*/ 109 h 1722429"/>
                  <a:gd name="connsiteX3" fmla="*/ 968418 w 1022171"/>
                  <a:gd name="connsiteY3" fmla="*/ 1183434 h 1722429"/>
                  <a:gd name="connsiteX4" fmla="*/ 414106 w 1022171"/>
                  <a:gd name="connsiteY4" fmla="*/ 1722302 h 1722429"/>
                  <a:gd name="connsiteX5" fmla="*/ 11433 w 1022171"/>
                  <a:gd name="connsiteY5" fmla="*/ 1227403 h 1722429"/>
                  <a:gd name="connsiteX0" fmla="*/ 13399 w 1024137"/>
                  <a:gd name="connsiteY0" fmla="*/ 1227403 h 1722480"/>
                  <a:gd name="connsiteX1" fmla="*/ 362193 w 1024137"/>
                  <a:gd name="connsiteY1" fmla="*/ 630328 h 1722480"/>
                  <a:gd name="connsiteX2" fmla="*/ 730361 w 1024137"/>
                  <a:gd name="connsiteY2" fmla="*/ 109 h 1722480"/>
                  <a:gd name="connsiteX3" fmla="*/ 970384 w 1024137"/>
                  <a:gd name="connsiteY3" fmla="*/ 1183434 h 1722480"/>
                  <a:gd name="connsiteX4" fmla="*/ 416072 w 1024137"/>
                  <a:gd name="connsiteY4" fmla="*/ 1722302 h 1722480"/>
                  <a:gd name="connsiteX5" fmla="*/ 13399 w 1024137"/>
                  <a:gd name="connsiteY5" fmla="*/ 1227403 h 1722480"/>
                  <a:gd name="connsiteX0" fmla="*/ 20889 w 1031627"/>
                  <a:gd name="connsiteY0" fmla="*/ 1227403 h 1722379"/>
                  <a:gd name="connsiteX1" fmla="*/ 369683 w 1031627"/>
                  <a:gd name="connsiteY1" fmla="*/ 630328 h 1722379"/>
                  <a:gd name="connsiteX2" fmla="*/ 737851 w 1031627"/>
                  <a:gd name="connsiteY2" fmla="*/ 109 h 1722379"/>
                  <a:gd name="connsiteX3" fmla="*/ 977874 w 1031627"/>
                  <a:gd name="connsiteY3" fmla="*/ 1183434 h 1722379"/>
                  <a:gd name="connsiteX4" fmla="*/ 423562 w 1031627"/>
                  <a:gd name="connsiteY4" fmla="*/ 1722302 h 1722379"/>
                  <a:gd name="connsiteX5" fmla="*/ 20889 w 1031627"/>
                  <a:gd name="connsiteY5" fmla="*/ 1227403 h 1722379"/>
                  <a:gd name="connsiteX0" fmla="*/ 20889 w 1031627"/>
                  <a:gd name="connsiteY0" fmla="*/ 1227428 h 1722405"/>
                  <a:gd name="connsiteX1" fmla="*/ 369683 w 1031627"/>
                  <a:gd name="connsiteY1" fmla="*/ 630353 h 1722405"/>
                  <a:gd name="connsiteX2" fmla="*/ 737851 w 1031627"/>
                  <a:gd name="connsiteY2" fmla="*/ 134 h 1722405"/>
                  <a:gd name="connsiteX3" fmla="*/ 977874 w 1031627"/>
                  <a:gd name="connsiteY3" fmla="*/ 1183459 h 1722405"/>
                  <a:gd name="connsiteX4" fmla="*/ 423562 w 1031627"/>
                  <a:gd name="connsiteY4" fmla="*/ 1722327 h 1722405"/>
                  <a:gd name="connsiteX5" fmla="*/ 20889 w 1031627"/>
                  <a:gd name="connsiteY5" fmla="*/ 1227428 h 1722405"/>
                  <a:gd name="connsiteX0" fmla="*/ 20889 w 1022929"/>
                  <a:gd name="connsiteY0" fmla="*/ 1311226 h 1806206"/>
                  <a:gd name="connsiteX1" fmla="*/ 369683 w 1022929"/>
                  <a:gd name="connsiteY1" fmla="*/ 714151 h 1806206"/>
                  <a:gd name="connsiteX2" fmla="*/ 717739 w 1022929"/>
                  <a:gd name="connsiteY2" fmla="*/ 93 h 1806206"/>
                  <a:gd name="connsiteX3" fmla="*/ 977874 w 1022929"/>
                  <a:gd name="connsiteY3" fmla="*/ 1267257 h 1806206"/>
                  <a:gd name="connsiteX4" fmla="*/ 423562 w 1022929"/>
                  <a:gd name="connsiteY4" fmla="*/ 1806125 h 1806206"/>
                  <a:gd name="connsiteX5" fmla="*/ 20889 w 1022929"/>
                  <a:gd name="connsiteY5" fmla="*/ 1311226 h 1806206"/>
                  <a:gd name="connsiteX0" fmla="*/ 709 w 999839"/>
                  <a:gd name="connsiteY0" fmla="*/ 1311226 h 1660965"/>
                  <a:gd name="connsiteX1" fmla="*/ 349503 w 999839"/>
                  <a:gd name="connsiteY1" fmla="*/ 714151 h 1660965"/>
                  <a:gd name="connsiteX2" fmla="*/ 697559 w 999839"/>
                  <a:gd name="connsiteY2" fmla="*/ 93 h 1660965"/>
                  <a:gd name="connsiteX3" fmla="*/ 957694 w 999839"/>
                  <a:gd name="connsiteY3" fmla="*/ 1267257 h 1660965"/>
                  <a:gd name="connsiteX4" fmla="*/ 443609 w 999839"/>
                  <a:gd name="connsiteY4" fmla="*/ 1660805 h 1660965"/>
                  <a:gd name="connsiteX5" fmla="*/ 709 w 999839"/>
                  <a:gd name="connsiteY5" fmla="*/ 1311226 h 1660965"/>
                  <a:gd name="connsiteX0" fmla="*/ 18675 w 1017805"/>
                  <a:gd name="connsiteY0" fmla="*/ 1311226 h 1660967"/>
                  <a:gd name="connsiteX1" fmla="*/ 367469 w 1017805"/>
                  <a:gd name="connsiteY1" fmla="*/ 714151 h 1660967"/>
                  <a:gd name="connsiteX2" fmla="*/ 715525 w 1017805"/>
                  <a:gd name="connsiteY2" fmla="*/ 93 h 1660967"/>
                  <a:gd name="connsiteX3" fmla="*/ 975660 w 1017805"/>
                  <a:gd name="connsiteY3" fmla="*/ 1267257 h 1660967"/>
                  <a:gd name="connsiteX4" fmla="*/ 461575 w 1017805"/>
                  <a:gd name="connsiteY4" fmla="*/ 1660805 h 1660967"/>
                  <a:gd name="connsiteX5" fmla="*/ 18675 w 1017805"/>
                  <a:gd name="connsiteY5" fmla="*/ 1311226 h 1660967"/>
                  <a:gd name="connsiteX0" fmla="*/ 14167 w 952958"/>
                  <a:gd name="connsiteY0" fmla="*/ 1272102 h 1660807"/>
                  <a:gd name="connsiteX1" fmla="*/ 302622 w 952958"/>
                  <a:gd name="connsiteY1" fmla="*/ 714151 h 1660807"/>
                  <a:gd name="connsiteX2" fmla="*/ 650678 w 952958"/>
                  <a:gd name="connsiteY2" fmla="*/ 93 h 1660807"/>
                  <a:gd name="connsiteX3" fmla="*/ 910813 w 952958"/>
                  <a:gd name="connsiteY3" fmla="*/ 1267257 h 1660807"/>
                  <a:gd name="connsiteX4" fmla="*/ 396728 w 952958"/>
                  <a:gd name="connsiteY4" fmla="*/ 1660805 h 1660807"/>
                  <a:gd name="connsiteX5" fmla="*/ 14167 w 952958"/>
                  <a:gd name="connsiteY5" fmla="*/ 1272102 h 1660807"/>
                  <a:gd name="connsiteX0" fmla="*/ 560 w 940805"/>
                  <a:gd name="connsiteY0" fmla="*/ 1272102 h 1627272"/>
                  <a:gd name="connsiteX1" fmla="*/ 289015 w 940805"/>
                  <a:gd name="connsiteY1" fmla="*/ 714151 h 1627272"/>
                  <a:gd name="connsiteX2" fmla="*/ 637071 w 940805"/>
                  <a:gd name="connsiteY2" fmla="*/ 93 h 1627272"/>
                  <a:gd name="connsiteX3" fmla="*/ 897206 w 940805"/>
                  <a:gd name="connsiteY3" fmla="*/ 1267257 h 1627272"/>
                  <a:gd name="connsiteX4" fmla="*/ 363008 w 940805"/>
                  <a:gd name="connsiteY4" fmla="*/ 1627270 h 1627272"/>
                  <a:gd name="connsiteX5" fmla="*/ 560 w 940805"/>
                  <a:gd name="connsiteY5" fmla="*/ 1272102 h 1627272"/>
                  <a:gd name="connsiteX0" fmla="*/ 560 w 940805"/>
                  <a:gd name="connsiteY0" fmla="*/ 1272102 h 1628839"/>
                  <a:gd name="connsiteX1" fmla="*/ 289015 w 940805"/>
                  <a:gd name="connsiteY1" fmla="*/ 714151 h 1628839"/>
                  <a:gd name="connsiteX2" fmla="*/ 637071 w 940805"/>
                  <a:gd name="connsiteY2" fmla="*/ 93 h 1628839"/>
                  <a:gd name="connsiteX3" fmla="*/ 897206 w 940805"/>
                  <a:gd name="connsiteY3" fmla="*/ 1267257 h 1628839"/>
                  <a:gd name="connsiteX4" fmla="*/ 363008 w 940805"/>
                  <a:gd name="connsiteY4" fmla="*/ 1627270 h 1628839"/>
                  <a:gd name="connsiteX5" fmla="*/ 560 w 940805"/>
                  <a:gd name="connsiteY5" fmla="*/ 1272102 h 1628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40805" h="1628839">
                    <a:moveTo>
                      <a:pt x="560" y="1272102"/>
                    </a:moveTo>
                    <a:cubicBezTo>
                      <a:pt x="-11772" y="1119916"/>
                      <a:pt x="182930" y="926153"/>
                      <a:pt x="289015" y="714151"/>
                    </a:cubicBezTo>
                    <a:cubicBezTo>
                      <a:pt x="395100" y="502150"/>
                      <a:pt x="236325" y="-7884"/>
                      <a:pt x="637071" y="93"/>
                    </a:cubicBezTo>
                    <a:cubicBezTo>
                      <a:pt x="1037817" y="8070"/>
                      <a:pt x="942883" y="996061"/>
                      <a:pt x="897206" y="1267257"/>
                    </a:cubicBezTo>
                    <a:cubicBezTo>
                      <a:pt x="851529" y="1538453"/>
                      <a:pt x="643185" y="1643230"/>
                      <a:pt x="363008" y="1627270"/>
                    </a:cubicBezTo>
                    <a:cubicBezTo>
                      <a:pt x="82831" y="1611310"/>
                      <a:pt x="12892" y="1424289"/>
                      <a:pt x="560" y="1272102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888" name="楕円 27">
                <a:extLst>
                  <a:ext uri="{FF2B5EF4-FFF2-40B4-BE49-F238E27FC236}">
                    <a16:creationId xmlns:a16="http://schemas.microsoft.com/office/drawing/2014/main" id="{A3448932-08CC-42E0-AB2D-3ADD8EC3DBF0}"/>
                  </a:ext>
                </a:extLst>
              </p:cNvPr>
              <p:cNvSpPr/>
              <p:nvPr/>
            </p:nvSpPr>
            <p:spPr bwMode="auto">
              <a:xfrm>
                <a:off x="6164225" y="3474005"/>
                <a:ext cx="772906" cy="445091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47105" y="0"/>
                      <a:pt x="557800" y="0"/>
                    </a:cubicBezTo>
                    <a:cubicBezTo>
                      <a:pt x="868495" y="0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872" name="グループ化 1871">
              <a:extLst>
                <a:ext uri="{FF2B5EF4-FFF2-40B4-BE49-F238E27FC236}">
                  <a16:creationId xmlns:a16="http://schemas.microsoft.com/office/drawing/2014/main" id="{739B08F2-F614-4482-947A-8508EF46D9AF}"/>
                </a:ext>
              </a:extLst>
            </p:cNvPr>
            <p:cNvGrpSpPr/>
            <p:nvPr/>
          </p:nvGrpSpPr>
          <p:grpSpPr>
            <a:xfrm rot="17529279">
              <a:off x="2795078" y="4360800"/>
              <a:ext cx="368814" cy="628554"/>
              <a:chOff x="6164225" y="3474005"/>
              <a:chExt cx="772906" cy="1158900"/>
            </a:xfrm>
          </p:grpSpPr>
          <p:sp>
            <p:nvSpPr>
              <p:cNvPr id="1885" name="楕円 41">
                <a:extLst>
                  <a:ext uri="{FF2B5EF4-FFF2-40B4-BE49-F238E27FC236}">
                    <a16:creationId xmlns:a16="http://schemas.microsoft.com/office/drawing/2014/main" id="{D8E4BBE7-1366-491E-B37E-116701BB3477}"/>
                  </a:ext>
                </a:extLst>
              </p:cNvPr>
              <p:cNvSpPr/>
              <p:nvPr/>
            </p:nvSpPr>
            <p:spPr bwMode="auto">
              <a:xfrm>
                <a:off x="6270376" y="3661171"/>
                <a:ext cx="384400" cy="971734"/>
              </a:xfrm>
              <a:custGeom>
                <a:avLst/>
                <a:gdLst>
                  <a:gd name="connsiteX0" fmla="*/ 0 w 1080120"/>
                  <a:gd name="connsiteY0" fmla="*/ 411800 h 823600"/>
                  <a:gd name="connsiteX1" fmla="*/ 540060 w 1080120"/>
                  <a:gd name="connsiteY1" fmla="*/ 0 h 823600"/>
                  <a:gd name="connsiteX2" fmla="*/ 1080120 w 1080120"/>
                  <a:gd name="connsiteY2" fmla="*/ 411800 h 823600"/>
                  <a:gd name="connsiteX3" fmla="*/ 540060 w 1080120"/>
                  <a:gd name="connsiteY3" fmla="*/ 823600 h 823600"/>
                  <a:gd name="connsiteX4" fmla="*/ 0 w 1080120"/>
                  <a:gd name="connsiteY4" fmla="*/ 411800 h 823600"/>
                  <a:gd name="connsiteX0" fmla="*/ 5625 w 1090339"/>
                  <a:gd name="connsiteY0" fmla="*/ 1183325 h 1595125"/>
                  <a:gd name="connsiteX1" fmla="*/ 845722 w 1090339"/>
                  <a:gd name="connsiteY1" fmla="*/ 0 h 1595125"/>
                  <a:gd name="connsiteX2" fmla="*/ 1085745 w 1090339"/>
                  <a:gd name="connsiteY2" fmla="*/ 1183325 h 1595125"/>
                  <a:gd name="connsiteX3" fmla="*/ 545685 w 1090339"/>
                  <a:gd name="connsiteY3" fmla="*/ 1595125 h 1595125"/>
                  <a:gd name="connsiteX4" fmla="*/ 5625 w 1090339"/>
                  <a:gd name="connsiteY4" fmla="*/ 1183325 h 1595125"/>
                  <a:gd name="connsiteX0" fmla="*/ 13849 w 1098563"/>
                  <a:gd name="connsiteY0" fmla="*/ 1183325 h 1728475"/>
                  <a:gd name="connsiteX1" fmla="*/ 853946 w 1098563"/>
                  <a:gd name="connsiteY1" fmla="*/ 0 h 1728475"/>
                  <a:gd name="connsiteX2" fmla="*/ 1093969 w 1098563"/>
                  <a:gd name="connsiteY2" fmla="*/ 1183325 h 1728475"/>
                  <a:gd name="connsiteX3" fmla="*/ 439609 w 1098563"/>
                  <a:gd name="connsiteY3" fmla="*/ 1728475 h 1728475"/>
                  <a:gd name="connsiteX4" fmla="*/ 13849 w 1098563"/>
                  <a:gd name="connsiteY4" fmla="*/ 1183325 h 1728475"/>
                  <a:gd name="connsiteX0" fmla="*/ 13196 w 1097910"/>
                  <a:gd name="connsiteY0" fmla="*/ 1183325 h 1747378"/>
                  <a:gd name="connsiteX1" fmla="*/ 853293 w 1097910"/>
                  <a:gd name="connsiteY1" fmla="*/ 0 h 1747378"/>
                  <a:gd name="connsiteX2" fmla="*/ 1093316 w 1097910"/>
                  <a:gd name="connsiteY2" fmla="*/ 1183325 h 1747378"/>
                  <a:gd name="connsiteX3" fmla="*/ 438956 w 1097910"/>
                  <a:gd name="connsiteY3" fmla="*/ 1728475 h 1747378"/>
                  <a:gd name="connsiteX4" fmla="*/ 13196 w 1097910"/>
                  <a:gd name="connsiteY4" fmla="*/ 1183325 h 1747378"/>
                  <a:gd name="connsiteX0" fmla="*/ 19267 w 1103981"/>
                  <a:gd name="connsiteY0" fmla="*/ 1183325 h 1729249"/>
                  <a:gd name="connsiteX1" fmla="*/ 859364 w 1103981"/>
                  <a:gd name="connsiteY1" fmla="*/ 0 h 1729249"/>
                  <a:gd name="connsiteX2" fmla="*/ 1099387 w 1103981"/>
                  <a:gd name="connsiteY2" fmla="*/ 1183325 h 1729249"/>
                  <a:gd name="connsiteX3" fmla="*/ 445027 w 1103981"/>
                  <a:gd name="connsiteY3" fmla="*/ 1728475 h 1729249"/>
                  <a:gd name="connsiteX4" fmla="*/ 19267 w 1103981"/>
                  <a:gd name="connsiteY4" fmla="*/ 1183325 h 1729249"/>
                  <a:gd name="connsiteX0" fmla="*/ 19267 w 1099387"/>
                  <a:gd name="connsiteY0" fmla="*/ 1197672 h 1743596"/>
                  <a:gd name="connsiteX1" fmla="*/ 310221 w 1099387"/>
                  <a:gd name="connsiteY1" fmla="*/ 582653 h 1743596"/>
                  <a:gd name="connsiteX2" fmla="*/ 859364 w 1099387"/>
                  <a:gd name="connsiteY2" fmla="*/ 14347 h 1743596"/>
                  <a:gd name="connsiteX3" fmla="*/ 1099387 w 1099387"/>
                  <a:gd name="connsiteY3" fmla="*/ 1197672 h 1743596"/>
                  <a:gd name="connsiteX4" fmla="*/ 445027 w 1099387"/>
                  <a:gd name="connsiteY4" fmla="*/ 1742822 h 1743596"/>
                  <a:gd name="connsiteX5" fmla="*/ 19267 w 1099387"/>
                  <a:gd name="connsiteY5" fmla="*/ 1197672 h 1743596"/>
                  <a:gd name="connsiteX0" fmla="*/ 97 w 1080217"/>
                  <a:gd name="connsiteY0" fmla="*/ 1193837 h 1739761"/>
                  <a:gd name="connsiteX1" fmla="*/ 391064 w 1080217"/>
                  <a:gd name="connsiteY1" fmla="*/ 645493 h 1739761"/>
                  <a:gd name="connsiteX2" fmla="*/ 840194 w 1080217"/>
                  <a:gd name="connsiteY2" fmla="*/ 10512 h 1739761"/>
                  <a:gd name="connsiteX3" fmla="*/ 1080217 w 1080217"/>
                  <a:gd name="connsiteY3" fmla="*/ 1193837 h 1739761"/>
                  <a:gd name="connsiteX4" fmla="*/ 425857 w 1080217"/>
                  <a:gd name="connsiteY4" fmla="*/ 1738987 h 1739761"/>
                  <a:gd name="connsiteX5" fmla="*/ 97 w 1080217"/>
                  <a:gd name="connsiteY5" fmla="*/ 1193837 h 1739761"/>
                  <a:gd name="connsiteX0" fmla="*/ 82 w 1080202"/>
                  <a:gd name="connsiteY0" fmla="*/ 1194998 h 1740922"/>
                  <a:gd name="connsiteX1" fmla="*/ 391049 w 1080202"/>
                  <a:gd name="connsiteY1" fmla="*/ 646654 h 1740922"/>
                  <a:gd name="connsiteX2" fmla="*/ 840179 w 1080202"/>
                  <a:gd name="connsiteY2" fmla="*/ 11673 h 1740922"/>
                  <a:gd name="connsiteX3" fmla="*/ 1080202 w 1080202"/>
                  <a:gd name="connsiteY3" fmla="*/ 1194998 h 1740922"/>
                  <a:gd name="connsiteX4" fmla="*/ 425842 w 1080202"/>
                  <a:gd name="connsiteY4" fmla="*/ 1740148 h 1740922"/>
                  <a:gd name="connsiteX5" fmla="*/ 82 w 1080202"/>
                  <a:gd name="connsiteY5" fmla="*/ 1194998 h 1740922"/>
                  <a:gd name="connsiteX0" fmla="*/ 28768 w 1108888"/>
                  <a:gd name="connsiteY0" fmla="*/ 1194998 h 1740922"/>
                  <a:gd name="connsiteX1" fmla="*/ 419735 w 1108888"/>
                  <a:gd name="connsiteY1" fmla="*/ 646654 h 1740922"/>
                  <a:gd name="connsiteX2" fmla="*/ 868865 w 1108888"/>
                  <a:gd name="connsiteY2" fmla="*/ 11673 h 1740922"/>
                  <a:gd name="connsiteX3" fmla="*/ 1108888 w 1108888"/>
                  <a:gd name="connsiteY3" fmla="*/ 1194998 h 1740922"/>
                  <a:gd name="connsiteX4" fmla="*/ 454528 w 1108888"/>
                  <a:gd name="connsiteY4" fmla="*/ 1740148 h 1740922"/>
                  <a:gd name="connsiteX5" fmla="*/ 28768 w 1108888"/>
                  <a:gd name="connsiteY5" fmla="*/ 1194998 h 1740922"/>
                  <a:gd name="connsiteX0" fmla="*/ 28768 w 1142570"/>
                  <a:gd name="connsiteY0" fmla="*/ 1194998 h 1741486"/>
                  <a:gd name="connsiteX1" fmla="*/ 419735 w 1142570"/>
                  <a:gd name="connsiteY1" fmla="*/ 646654 h 1741486"/>
                  <a:gd name="connsiteX2" fmla="*/ 868865 w 1142570"/>
                  <a:gd name="connsiteY2" fmla="*/ 11673 h 1741486"/>
                  <a:gd name="connsiteX3" fmla="*/ 1108888 w 1142570"/>
                  <a:gd name="connsiteY3" fmla="*/ 1194998 h 1741486"/>
                  <a:gd name="connsiteX4" fmla="*/ 454528 w 1142570"/>
                  <a:gd name="connsiteY4" fmla="*/ 1740148 h 1741486"/>
                  <a:gd name="connsiteX5" fmla="*/ 28768 w 1142570"/>
                  <a:gd name="connsiteY5" fmla="*/ 1194998 h 1741486"/>
                  <a:gd name="connsiteX0" fmla="*/ 709 w 1113354"/>
                  <a:gd name="connsiteY0" fmla="*/ 1195275 h 1741763"/>
                  <a:gd name="connsiteX1" fmla="*/ 472638 w 1113354"/>
                  <a:gd name="connsiteY1" fmla="*/ 642169 h 1741763"/>
                  <a:gd name="connsiteX2" fmla="*/ 840806 w 1113354"/>
                  <a:gd name="connsiteY2" fmla="*/ 11950 h 1741763"/>
                  <a:gd name="connsiteX3" fmla="*/ 1080829 w 1113354"/>
                  <a:gd name="connsiteY3" fmla="*/ 1195275 h 1741763"/>
                  <a:gd name="connsiteX4" fmla="*/ 426469 w 1113354"/>
                  <a:gd name="connsiteY4" fmla="*/ 1740425 h 1741763"/>
                  <a:gd name="connsiteX5" fmla="*/ 709 w 1113354"/>
                  <a:gd name="connsiteY5" fmla="*/ 1195275 h 1741763"/>
                  <a:gd name="connsiteX0" fmla="*/ 709 w 1120945"/>
                  <a:gd name="connsiteY0" fmla="*/ 1183331 h 1729819"/>
                  <a:gd name="connsiteX1" fmla="*/ 472638 w 1120945"/>
                  <a:gd name="connsiteY1" fmla="*/ 630225 h 1729819"/>
                  <a:gd name="connsiteX2" fmla="*/ 840806 w 1120945"/>
                  <a:gd name="connsiteY2" fmla="*/ 6 h 1729819"/>
                  <a:gd name="connsiteX3" fmla="*/ 1080829 w 1120945"/>
                  <a:gd name="connsiteY3" fmla="*/ 1183331 h 1729819"/>
                  <a:gd name="connsiteX4" fmla="*/ 426469 w 1120945"/>
                  <a:gd name="connsiteY4" fmla="*/ 1728481 h 1729819"/>
                  <a:gd name="connsiteX5" fmla="*/ 709 w 1120945"/>
                  <a:gd name="connsiteY5" fmla="*/ 1183331 h 1729819"/>
                  <a:gd name="connsiteX0" fmla="*/ 24811 w 1145047"/>
                  <a:gd name="connsiteY0" fmla="*/ 1183331 h 1729819"/>
                  <a:gd name="connsiteX1" fmla="*/ 496740 w 1145047"/>
                  <a:gd name="connsiteY1" fmla="*/ 630225 h 1729819"/>
                  <a:gd name="connsiteX2" fmla="*/ 864908 w 1145047"/>
                  <a:gd name="connsiteY2" fmla="*/ 6 h 1729819"/>
                  <a:gd name="connsiteX3" fmla="*/ 1104931 w 1145047"/>
                  <a:gd name="connsiteY3" fmla="*/ 1183331 h 1729819"/>
                  <a:gd name="connsiteX4" fmla="*/ 450571 w 1145047"/>
                  <a:gd name="connsiteY4" fmla="*/ 1728481 h 1729819"/>
                  <a:gd name="connsiteX5" fmla="*/ 24811 w 1145047"/>
                  <a:gd name="connsiteY5" fmla="*/ 1183331 h 1729819"/>
                  <a:gd name="connsiteX0" fmla="*/ 24811 w 1121036"/>
                  <a:gd name="connsiteY0" fmla="*/ 1183331 h 1729735"/>
                  <a:gd name="connsiteX1" fmla="*/ 496740 w 1121036"/>
                  <a:gd name="connsiteY1" fmla="*/ 630225 h 1729735"/>
                  <a:gd name="connsiteX2" fmla="*/ 864908 w 1121036"/>
                  <a:gd name="connsiteY2" fmla="*/ 6 h 1729735"/>
                  <a:gd name="connsiteX3" fmla="*/ 1104931 w 1121036"/>
                  <a:gd name="connsiteY3" fmla="*/ 1183331 h 1729735"/>
                  <a:gd name="connsiteX4" fmla="*/ 450571 w 1121036"/>
                  <a:gd name="connsiteY4" fmla="*/ 1728481 h 1729735"/>
                  <a:gd name="connsiteX5" fmla="*/ 24811 w 1121036"/>
                  <a:gd name="connsiteY5" fmla="*/ 1183331 h 1729735"/>
                  <a:gd name="connsiteX0" fmla="*/ 24811 w 1162732"/>
                  <a:gd name="connsiteY0" fmla="*/ 1183448 h 1729852"/>
                  <a:gd name="connsiteX1" fmla="*/ 496740 w 1162732"/>
                  <a:gd name="connsiteY1" fmla="*/ 630342 h 1729852"/>
                  <a:gd name="connsiteX2" fmla="*/ 864908 w 1162732"/>
                  <a:gd name="connsiteY2" fmla="*/ 123 h 1729852"/>
                  <a:gd name="connsiteX3" fmla="*/ 1104931 w 1162732"/>
                  <a:gd name="connsiteY3" fmla="*/ 1183448 h 1729852"/>
                  <a:gd name="connsiteX4" fmla="*/ 450571 w 1162732"/>
                  <a:gd name="connsiteY4" fmla="*/ 1728598 h 1729852"/>
                  <a:gd name="connsiteX5" fmla="*/ 24811 w 1162732"/>
                  <a:gd name="connsiteY5" fmla="*/ 1183448 h 1729852"/>
                  <a:gd name="connsiteX0" fmla="*/ 24811 w 1162732"/>
                  <a:gd name="connsiteY0" fmla="*/ 1183470 h 1729874"/>
                  <a:gd name="connsiteX1" fmla="*/ 496740 w 1162732"/>
                  <a:gd name="connsiteY1" fmla="*/ 630364 h 1729874"/>
                  <a:gd name="connsiteX2" fmla="*/ 864908 w 1162732"/>
                  <a:gd name="connsiteY2" fmla="*/ 145 h 1729874"/>
                  <a:gd name="connsiteX3" fmla="*/ 1104931 w 1162732"/>
                  <a:gd name="connsiteY3" fmla="*/ 1183470 h 1729874"/>
                  <a:gd name="connsiteX4" fmla="*/ 450571 w 1162732"/>
                  <a:gd name="connsiteY4" fmla="*/ 1728620 h 1729874"/>
                  <a:gd name="connsiteX5" fmla="*/ 24811 w 1162732"/>
                  <a:gd name="connsiteY5" fmla="*/ 1183470 h 1729874"/>
                  <a:gd name="connsiteX0" fmla="*/ 174 w 1134047"/>
                  <a:gd name="connsiteY0" fmla="*/ 1183470 h 1723286"/>
                  <a:gd name="connsiteX1" fmla="*/ 472103 w 1134047"/>
                  <a:gd name="connsiteY1" fmla="*/ 630364 h 1723286"/>
                  <a:gd name="connsiteX2" fmla="*/ 840271 w 1134047"/>
                  <a:gd name="connsiteY2" fmla="*/ 145 h 1723286"/>
                  <a:gd name="connsiteX3" fmla="*/ 1080294 w 1134047"/>
                  <a:gd name="connsiteY3" fmla="*/ 1183470 h 1723286"/>
                  <a:gd name="connsiteX4" fmla="*/ 525982 w 1134047"/>
                  <a:gd name="connsiteY4" fmla="*/ 1722338 h 1723286"/>
                  <a:gd name="connsiteX5" fmla="*/ 174 w 1134047"/>
                  <a:gd name="connsiteY5" fmla="*/ 1183470 h 1723286"/>
                  <a:gd name="connsiteX0" fmla="*/ 174 w 1134047"/>
                  <a:gd name="connsiteY0" fmla="*/ 1183470 h 1722338"/>
                  <a:gd name="connsiteX1" fmla="*/ 472103 w 1134047"/>
                  <a:gd name="connsiteY1" fmla="*/ 630364 h 1722338"/>
                  <a:gd name="connsiteX2" fmla="*/ 840271 w 1134047"/>
                  <a:gd name="connsiteY2" fmla="*/ 145 h 1722338"/>
                  <a:gd name="connsiteX3" fmla="*/ 1080294 w 1134047"/>
                  <a:gd name="connsiteY3" fmla="*/ 1183470 h 1722338"/>
                  <a:gd name="connsiteX4" fmla="*/ 525982 w 1134047"/>
                  <a:gd name="connsiteY4" fmla="*/ 1722338 h 1722338"/>
                  <a:gd name="connsiteX5" fmla="*/ 174 w 1134047"/>
                  <a:gd name="connsiteY5" fmla="*/ 1183470 h 1722338"/>
                  <a:gd name="connsiteX0" fmla="*/ 16899 w 1150772"/>
                  <a:gd name="connsiteY0" fmla="*/ 1183470 h 1722338"/>
                  <a:gd name="connsiteX1" fmla="*/ 488828 w 1150772"/>
                  <a:gd name="connsiteY1" fmla="*/ 630364 h 1722338"/>
                  <a:gd name="connsiteX2" fmla="*/ 856996 w 1150772"/>
                  <a:gd name="connsiteY2" fmla="*/ 145 h 1722338"/>
                  <a:gd name="connsiteX3" fmla="*/ 1097019 w 1150772"/>
                  <a:gd name="connsiteY3" fmla="*/ 1183470 h 1722338"/>
                  <a:gd name="connsiteX4" fmla="*/ 542707 w 1150772"/>
                  <a:gd name="connsiteY4" fmla="*/ 1722338 h 1722338"/>
                  <a:gd name="connsiteX5" fmla="*/ 16899 w 1150772"/>
                  <a:gd name="connsiteY5" fmla="*/ 1183470 h 1722338"/>
                  <a:gd name="connsiteX0" fmla="*/ 11433 w 1022171"/>
                  <a:gd name="connsiteY0" fmla="*/ 1227403 h 1722429"/>
                  <a:gd name="connsiteX1" fmla="*/ 360227 w 1022171"/>
                  <a:gd name="connsiteY1" fmla="*/ 630328 h 1722429"/>
                  <a:gd name="connsiteX2" fmla="*/ 728395 w 1022171"/>
                  <a:gd name="connsiteY2" fmla="*/ 109 h 1722429"/>
                  <a:gd name="connsiteX3" fmla="*/ 968418 w 1022171"/>
                  <a:gd name="connsiteY3" fmla="*/ 1183434 h 1722429"/>
                  <a:gd name="connsiteX4" fmla="*/ 414106 w 1022171"/>
                  <a:gd name="connsiteY4" fmla="*/ 1722302 h 1722429"/>
                  <a:gd name="connsiteX5" fmla="*/ 11433 w 1022171"/>
                  <a:gd name="connsiteY5" fmla="*/ 1227403 h 1722429"/>
                  <a:gd name="connsiteX0" fmla="*/ 13399 w 1024137"/>
                  <a:gd name="connsiteY0" fmla="*/ 1227403 h 1722480"/>
                  <a:gd name="connsiteX1" fmla="*/ 362193 w 1024137"/>
                  <a:gd name="connsiteY1" fmla="*/ 630328 h 1722480"/>
                  <a:gd name="connsiteX2" fmla="*/ 730361 w 1024137"/>
                  <a:gd name="connsiteY2" fmla="*/ 109 h 1722480"/>
                  <a:gd name="connsiteX3" fmla="*/ 970384 w 1024137"/>
                  <a:gd name="connsiteY3" fmla="*/ 1183434 h 1722480"/>
                  <a:gd name="connsiteX4" fmla="*/ 416072 w 1024137"/>
                  <a:gd name="connsiteY4" fmla="*/ 1722302 h 1722480"/>
                  <a:gd name="connsiteX5" fmla="*/ 13399 w 1024137"/>
                  <a:gd name="connsiteY5" fmla="*/ 1227403 h 1722480"/>
                  <a:gd name="connsiteX0" fmla="*/ 20889 w 1031627"/>
                  <a:gd name="connsiteY0" fmla="*/ 1227403 h 1722379"/>
                  <a:gd name="connsiteX1" fmla="*/ 369683 w 1031627"/>
                  <a:gd name="connsiteY1" fmla="*/ 630328 h 1722379"/>
                  <a:gd name="connsiteX2" fmla="*/ 737851 w 1031627"/>
                  <a:gd name="connsiteY2" fmla="*/ 109 h 1722379"/>
                  <a:gd name="connsiteX3" fmla="*/ 977874 w 1031627"/>
                  <a:gd name="connsiteY3" fmla="*/ 1183434 h 1722379"/>
                  <a:gd name="connsiteX4" fmla="*/ 423562 w 1031627"/>
                  <a:gd name="connsiteY4" fmla="*/ 1722302 h 1722379"/>
                  <a:gd name="connsiteX5" fmla="*/ 20889 w 1031627"/>
                  <a:gd name="connsiteY5" fmla="*/ 1227403 h 1722379"/>
                  <a:gd name="connsiteX0" fmla="*/ 20889 w 1031627"/>
                  <a:gd name="connsiteY0" fmla="*/ 1227428 h 1722405"/>
                  <a:gd name="connsiteX1" fmla="*/ 369683 w 1031627"/>
                  <a:gd name="connsiteY1" fmla="*/ 630353 h 1722405"/>
                  <a:gd name="connsiteX2" fmla="*/ 737851 w 1031627"/>
                  <a:gd name="connsiteY2" fmla="*/ 134 h 1722405"/>
                  <a:gd name="connsiteX3" fmla="*/ 977874 w 1031627"/>
                  <a:gd name="connsiteY3" fmla="*/ 1183459 h 1722405"/>
                  <a:gd name="connsiteX4" fmla="*/ 423562 w 1031627"/>
                  <a:gd name="connsiteY4" fmla="*/ 1722327 h 1722405"/>
                  <a:gd name="connsiteX5" fmla="*/ 20889 w 1031627"/>
                  <a:gd name="connsiteY5" fmla="*/ 1227428 h 1722405"/>
                  <a:gd name="connsiteX0" fmla="*/ 20889 w 1022929"/>
                  <a:gd name="connsiteY0" fmla="*/ 1311226 h 1806206"/>
                  <a:gd name="connsiteX1" fmla="*/ 369683 w 1022929"/>
                  <a:gd name="connsiteY1" fmla="*/ 714151 h 1806206"/>
                  <a:gd name="connsiteX2" fmla="*/ 717739 w 1022929"/>
                  <a:gd name="connsiteY2" fmla="*/ 93 h 1806206"/>
                  <a:gd name="connsiteX3" fmla="*/ 977874 w 1022929"/>
                  <a:gd name="connsiteY3" fmla="*/ 1267257 h 1806206"/>
                  <a:gd name="connsiteX4" fmla="*/ 423562 w 1022929"/>
                  <a:gd name="connsiteY4" fmla="*/ 1806125 h 1806206"/>
                  <a:gd name="connsiteX5" fmla="*/ 20889 w 1022929"/>
                  <a:gd name="connsiteY5" fmla="*/ 1311226 h 1806206"/>
                  <a:gd name="connsiteX0" fmla="*/ 709 w 999839"/>
                  <a:gd name="connsiteY0" fmla="*/ 1311226 h 1660965"/>
                  <a:gd name="connsiteX1" fmla="*/ 349503 w 999839"/>
                  <a:gd name="connsiteY1" fmla="*/ 714151 h 1660965"/>
                  <a:gd name="connsiteX2" fmla="*/ 697559 w 999839"/>
                  <a:gd name="connsiteY2" fmla="*/ 93 h 1660965"/>
                  <a:gd name="connsiteX3" fmla="*/ 957694 w 999839"/>
                  <a:gd name="connsiteY3" fmla="*/ 1267257 h 1660965"/>
                  <a:gd name="connsiteX4" fmla="*/ 443609 w 999839"/>
                  <a:gd name="connsiteY4" fmla="*/ 1660805 h 1660965"/>
                  <a:gd name="connsiteX5" fmla="*/ 709 w 999839"/>
                  <a:gd name="connsiteY5" fmla="*/ 1311226 h 1660965"/>
                  <a:gd name="connsiteX0" fmla="*/ 18675 w 1017805"/>
                  <a:gd name="connsiteY0" fmla="*/ 1311226 h 1660967"/>
                  <a:gd name="connsiteX1" fmla="*/ 367469 w 1017805"/>
                  <a:gd name="connsiteY1" fmla="*/ 714151 h 1660967"/>
                  <a:gd name="connsiteX2" fmla="*/ 715525 w 1017805"/>
                  <a:gd name="connsiteY2" fmla="*/ 93 h 1660967"/>
                  <a:gd name="connsiteX3" fmla="*/ 975660 w 1017805"/>
                  <a:gd name="connsiteY3" fmla="*/ 1267257 h 1660967"/>
                  <a:gd name="connsiteX4" fmla="*/ 461575 w 1017805"/>
                  <a:gd name="connsiteY4" fmla="*/ 1660805 h 1660967"/>
                  <a:gd name="connsiteX5" fmla="*/ 18675 w 1017805"/>
                  <a:gd name="connsiteY5" fmla="*/ 1311226 h 1660967"/>
                  <a:gd name="connsiteX0" fmla="*/ 14167 w 952958"/>
                  <a:gd name="connsiteY0" fmla="*/ 1272102 h 1660807"/>
                  <a:gd name="connsiteX1" fmla="*/ 302622 w 952958"/>
                  <a:gd name="connsiteY1" fmla="*/ 714151 h 1660807"/>
                  <a:gd name="connsiteX2" fmla="*/ 650678 w 952958"/>
                  <a:gd name="connsiteY2" fmla="*/ 93 h 1660807"/>
                  <a:gd name="connsiteX3" fmla="*/ 910813 w 952958"/>
                  <a:gd name="connsiteY3" fmla="*/ 1267257 h 1660807"/>
                  <a:gd name="connsiteX4" fmla="*/ 396728 w 952958"/>
                  <a:gd name="connsiteY4" fmla="*/ 1660805 h 1660807"/>
                  <a:gd name="connsiteX5" fmla="*/ 14167 w 952958"/>
                  <a:gd name="connsiteY5" fmla="*/ 1272102 h 1660807"/>
                  <a:gd name="connsiteX0" fmla="*/ 560 w 940805"/>
                  <a:gd name="connsiteY0" fmla="*/ 1272102 h 1627272"/>
                  <a:gd name="connsiteX1" fmla="*/ 289015 w 940805"/>
                  <a:gd name="connsiteY1" fmla="*/ 714151 h 1627272"/>
                  <a:gd name="connsiteX2" fmla="*/ 637071 w 940805"/>
                  <a:gd name="connsiteY2" fmla="*/ 93 h 1627272"/>
                  <a:gd name="connsiteX3" fmla="*/ 897206 w 940805"/>
                  <a:gd name="connsiteY3" fmla="*/ 1267257 h 1627272"/>
                  <a:gd name="connsiteX4" fmla="*/ 363008 w 940805"/>
                  <a:gd name="connsiteY4" fmla="*/ 1627270 h 1627272"/>
                  <a:gd name="connsiteX5" fmla="*/ 560 w 940805"/>
                  <a:gd name="connsiteY5" fmla="*/ 1272102 h 1627272"/>
                  <a:gd name="connsiteX0" fmla="*/ 560 w 940805"/>
                  <a:gd name="connsiteY0" fmla="*/ 1272102 h 1628839"/>
                  <a:gd name="connsiteX1" fmla="*/ 289015 w 940805"/>
                  <a:gd name="connsiteY1" fmla="*/ 714151 h 1628839"/>
                  <a:gd name="connsiteX2" fmla="*/ 637071 w 940805"/>
                  <a:gd name="connsiteY2" fmla="*/ 93 h 1628839"/>
                  <a:gd name="connsiteX3" fmla="*/ 897206 w 940805"/>
                  <a:gd name="connsiteY3" fmla="*/ 1267257 h 1628839"/>
                  <a:gd name="connsiteX4" fmla="*/ 363008 w 940805"/>
                  <a:gd name="connsiteY4" fmla="*/ 1627270 h 1628839"/>
                  <a:gd name="connsiteX5" fmla="*/ 560 w 940805"/>
                  <a:gd name="connsiteY5" fmla="*/ 1272102 h 1628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40805" h="1628839">
                    <a:moveTo>
                      <a:pt x="560" y="1272102"/>
                    </a:moveTo>
                    <a:cubicBezTo>
                      <a:pt x="-11772" y="1119916"/>
                      <a:pt x="182930" y="926153"/>
                      <a:pt x="289015" y="714151"/>
                    </a:cubicBezTo>
                    <a:cubicBezTo>
                      <a:pt x="395100" y="502150"/>
                      <a:pt x="236325" y="-7884"/>
                      <a:pt x="637071" y="93"/>
                    </a:cubicBezTo>
                    <a:cubicBezTo>
                      <a:pt x="1037817" y="8070"/>
                      <a:pt x="942883" y="996061"/>
                      <a:pt x="897206" y="1267257"/>
                    </a:cubicBezTo>
                    <a:cubicBezTo>
                      <a:pt x="851529" y="1538453"/>
                      <a:pt x="643185" y="1643230"/>
                      <a:pt x="363008" y="1627270"/>
                    </a:cubicBezTo>
                    <a:cubicBezTo>
                      <a:pt x="82831" y="1611310"/>
                      <a:pt x="12892" y="1424289"/>
                      <a:pt x="560" y="1272102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886" name="楕円 27">
                <a:extLst>
                  <a:ext uri="{FF2B5EF4-FFF2-40B4-BE49-F238E27FC236}">
                    <a16:creationId xmlns:a16="http://schemas.microsoft.com/office/drawing/2014/main" id="{E316E6D0-F6E7-4B38-9FDB-1DEBCC909E62}"/>
                  </a:ext>
                </a:extLst>
              </p:cNvPr>
              <p:cNvSpPr/>
              <p:nvPr/>
            </p:nvSpPr>
            <p:spPr bwMode="auto">
              <a:xfrm>
                <a:off x="6164225" y="3474005"/>
                <a:ext cx="772906" cy="445091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47105" y="0"/>
                      <a:pt x="557800" y="0"/>
                    </a:cubicBezTo>
                    <a:cubicBezTo>
                      <a:pt x="868495" y="0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873" name="グループ化 1872">
              <a:extLst>
                <a:ext uri="{FF2B5EF4-FFF2-40B4-BE49-F238E27FC236}">
                  <a16:creationId xmlns:a16="http://schemas.microsoft.com/office/drawing/2014/main" id="{4F8AB8F8-6EE1-4563-9A37-A274B38E72B9}"/>
                </a:ext>
              </a:extLst>
            </p:cNvPr>
            <p:cNvGrpSpPr/>
            <p:nvPr/>
          </p:nvGrpSpPr>
          <p:grpSpPr>
            <a:xfrm rot="4414888">
              <a:off x="1260747" y="4956108"/>
              <a:ext cx="368813" cy="628557"/>
              <a:chOff x="6164225" y="3474005"/>
              <a:chExt cx="772906" cy="1158900"/>
            </a:xfrm>
          </p:grpSpPr>
          <p:sp>
            <p:nvSpPr>
              <p:cNvPr id="1883" name="楕円 41">
                <a:extLst>
                  <a:ext uri="{FF2B5EF4-FFF2-40B4-BE49-F238E27FC236}">
                    <a16:creationId xmlns:a16="http://schemas.microsoft.com/office/drawing/2014/main" id="{7E9051D4-670C-4F66-BE00-F816BB4EBE65}"/>
                  </a:ext>
                </a:extLst>
              </p:cNvPr>
              <p:cNvSpPr/>
              <p:nvPr/>
            </p:nvSpPr>
            <p:spPr bwMode="auto">
              <a:xfrm>
                <a:off x="6270376" y="3661171"/>
                <a:ext cx="384400" cy="971734"/>
              </a:xfrm>
              <a:custGeom>
                <a:avLst/>
                <a:gdLst>
                  <a:gd name="connsiteX0" fmla="*/ 0 w 1080120"/>
                  <a:gd name="connsiteY0" fmla="*/ 411800 h 823600"/>
                  <a:gd name="connsiteX1" fmla="*/ 540060 w 1080120"/>
                  <a:gd name="connsiteY1" fmla="*/ 0 h 823600"/>
                  <a:gd name="connsiteX2" fmla="*/ 1080120 w 1080120"/>
                  <a:gd name="connsiteY2" fmla="*/ 411800 h 823600"/>
                  <a:gd name="connsiteX3" fmla="*/ 540060 w 1080120"/>
                  <a:gd name="connsiteY3" fmla="*/ 823600 h 823600"/>
                  <a:gd name="connsiteX4" fmla="*/ 0 w 1080120"/>
                  <a:gd name="connsiteY4" fmla="*/ 411800 h 823600"/>
                  <a:gd name="connsiteX0" fmla="*/ 5625 w 1090339"/>
                  <a:gd name="connsiteY0" fmla="*/ 1183325 h 1595125"/>
                  <a:gd name="connsiteX1" fmla="*/ 845722 w 1090339"/>
                  <a:gd name="connsiteY1" fmla="*/ 0 h 1595125"/>
                  <a:gd name="connsiteX2" fmla="*/ 1085745 w 1090339"/>
                  <a:gd name="connsiteY2" fmla="*/ 1183325 h 1595125"/>
                  <a:gd name="connsiteX3" fmla="*/ 545685 w 1090339"/>
                  <a:gd name="connsiteY3" fmla="*/ 1595125 h 1595125"/>
                  <a:gd name="connsiteX4" fmla="*/ 5625 w 1090339"/>
                  <a:gd name="connsiteY4" fmla="*/ 1183325 h 1595125"/>
                  <a:gd name="connsiteX0" fmla="*/ 13849 w 1098563"/>
                  <a:gd name="connsiteY0" fmla="*/ 1183325 h 1728475"/>
                  <a:gd name="connsiteX1" fmla="*/ 853946 w 1098563"/>
                  <a:gd name="connsiteY1" fmla="*/ 0 h 1728475"/>
                  <a:gd name="connsiteX2" fmla="*/ 1093969 w 1098563"/>
                  <a:gd name="connsiteY2" fmla="*/ 1183325 h 1728475"/>
                  <a:gd name="connsiteX3" fmla="*/ 439609 w 1098563"/>
                  <a:gd name="connsiteY3" fmla="*/ 1728475 h 1728475"/>
                  <a:gd name="connsiteX4" fmla="*/ 13849 w 1098563"/>
                  <a:gd name="connsiteY4" fmla="*/ 1183325 h 1728475"/>
                  <a:gd name="connsiteX0" fmla="*/ 13196 w 1097910"/>
                  <a:gd name="connsiteY0" fmla="*/ 1183325 h 1747378"/>
                  <a:gd name="connsiteX1" fmla="*/ 853293 w 1097910"/>
                  <a:gd name="connsiteY1" fmla="*/ 0 h 1747378"/>
                  <a:gd name="connsiteX2" fmla="*/ 1093316 w 1097910"/>
                  <a:gd name="connsiteY2" fmla="*/ 1183325 h 1747378"/>
                  <a:gd name="connsiteX3" fmla="*/ 438956 w 1097910"/>
                  <a:gd name="connsiteY3" fmla="*/ 1728475 h 1747378"/>
                  <a:gd name="connsiteX4" fmla="*/ 13196 w 1097910"/>
                  <a:gd name="connsiteY4" fmla="*/ 1183325 h 1747378"/>
                  <a:gd name="connsiteX0" fmla="*/ 19267 w 1103981"/>
                  <a:gd name="connsiteY0" fmla="*/ 1183325 h 1729249"/>
                  <a:gd name="connsiteX1" fmla="*/ 859364 w 1103981"/>
                  <a:gd name="connsiteY1" fmla="*/ 0 h 1729249"/>
                  <a:gd name="connsiteX2" fmla="*/ 1099387 w 1103981"/>
                  <a:gd name="connsiteY2" fmla="*/ 1183325 h 1729249"/>
                  <a:gd name="connsiteX3" fmla="*/ 445027 w 1103981"/>
                  <a:gd name="connsiteY3" fmla="*/ 1728475 h 1729249"/>
                  <a:gd name="connsiteX4" fmla="*/ 19267 w 1103981"/>
                  <a:gd name="connsiteY4" fmla="*/ 1183325 h 1729249"/>
                  <a:gd name="connsiteX0" fmla="*/ 19267 w 1099387"/>
                  <a:gd name="connsiteY0" fmla="*/ 1197672 h 1743596"/>
                  <a:gd name="connsiteX1" fmla="*/ 310221 w 1099387"/>
                  <a:gd name="connsiteY1" fmla="*/ 582653 h 1743596"/>
                  <a:gd name="connsiteX2" fmla="*/ 859364 w 1099387"/>
                  <a:gd name="connsiteY2" fmla="*/ 14347 h 1743596"/>
                  <a:gd name="connsiteX3" fmla="*/ 1099387 w 1099387"/>
                  <a:gd name="connsiteY3" fmla="*/ 1197672 h 1743596"/>
                  <a:gd name="connsiteX4" fmla="*/ 445027 w 1099387"/>
                  <a:gd name="connsiteY4" fmla="*/ 1742822 h 1743596"/>
                  <a:gd name="connsiteX5" fmla="*/ 19267 w 1099387"/>
                  <a:gd name="connsiteY5" fmla="*/ 1197672 h 1743596"/>
                  <a:gd name="connsiteX0" fmla="*/ 97 w 1080217"/>
                  <a:gd name="connsiteY0" fmla="*/ 1193837 h 1739761"/>
                  <a:gd name="connsiteX1" fmla="*/ 391064 w 1080217"/>
                  <a:gd name="connsiteY1" fmla="*/ 645493 h 1739761"/>
                  <a:gd name="connsiteX2" fmla="*/ 840194 w 1080217"/>
                  <a:gd name="connsiteY2" fmla="*/ 10512 h 1739761"/>
                  <a:gd name="connsiteX3" fmla="*/ 1080217 w 1080217"/>
                  <a:gd name="connsiteY3" fmla="*/ 1193837 h 1739761"/>
                  <a:gd name="connsiteX4" fmla="*/ 425857 w 1080217"/>
                  <a:gd name="connsiteY4" fmla="*/ 1738987 h 1739761"/>
                  <a:gd name="connsiteX5" fmla="*/ 97 w 1080217"/>
                  <a:gd name="connsiteY5" fmla="*/ 1193837 h 1739761"/>
                  <a:gd name="connsiteX0" fmla="*/ 82 w 1080202"/>
                  <a:gd name="connsiteY0" fmla="*/ 1194998 h 1740922"/>
                  <a:gd name="connsiteX1" fmla="*/ 391049 w 1080202"/>
                  <a:gd name="connsiteY1" fmla="*/ 646654 h 1740922"/>
                  <a:gd name="connsiteX2" fmla="*/ 840179 w 1080202"/>
                  <a:gd name="connsiteY2" fmla="*/ 11673 h 1740922"/>
                  <a:gd name="connsiteX3" fmla="*/ 1080202 w 1080202"/>
                  <a:gd name="connsiteY3" fmla="*/ 1194998 h 1740922"/>
                  <a:gd name="connsiteX4" fmla="*/ 425842 w 1080202"/>
                  <a:gd name="connsiteY4" fmla="*/ 1740148 h 1740922"/>
                  <a:gd name="connsiteX5" fmla="*/ 82 w 1080202"/>
                  <a:gd name="connsiteY5" fmla="*/ 1194998 h 1740922"/>
                  <a:gd name="connsiteX0" fmla="*/ 28768 w 1108888"/>
                  <a:gd name="connsiteY0" fmla="*/ 1194998 h 1740922"/>
                  <a:gd name="connsiteX1" fmla="*/ 419735 w 1108888"/>
                  <a:gd name="connsiteY1" fmla="*/ 646654 h 1740922"/>
                  <a:gd name="connsiteX2" fmla="*/ 868865 w 1108888"/>
                  <a:gd name="connsiteY2" fmla="*/ 11673 h 1740922"/>
                  <a:gd name="connsiteX3" fmla="*/ 1108888 w 1108888"/>
                  <a:gd name="connsiteY3" fmla="*/ 1194998 h 1740922"/>
                  <a:gd name="connsiteX4" fmla="*/ 454528 w 1108888"/>
                  <a:gd name="connsiteY4" fmla="*/ 1740148 h 1740922"/>
                  <a:gd name="connsiteX5" fmla="*/ 28768 w 1108888"/>
                  <a:gd name="connsiteY5" fmla="*/ 1194998 h 1740922"/>
                  <a:gd name="connsiteX0" fmla="*/ 28768 w 1142570"/>
                  <a:gd name="connsiteY0" fmla="*/ 1194998 h 1741486"/>
                  <a:gd name="connsiteX1" fmla="*/ 419735 w 1142570"/>
                  <a:gd name="connsiteY1" fmla="*/ 646654 h 1741486"/>
                  <a:gd name="connsiteX2" fmla="*/ 868865 w 1142570"/>
                  <a:gd name="connsiteY2" fmla="*/ 11673 h 1741486"/>
                  <a:gd name="connsiteX3" fmla="*/ 1108888 w 1142570"/>
                  <a:gd name="connsiteY3" fmla="*/ 1194998 h 1741486"/>
                  <a:gd name="connsiteX4" fmla="*/ 454528 w 1142570"/>
                  <a:gd name="connsiteY4" fmla="*/ 1740148 h 1741486"/>
                  <a:gd name="connsiteX5" fmla="*/ 28768 w 1142570"/>
                  <a:gd name="connsiteY5" fmla="*/ 1194998 h 1741486"/>
                  <a:gd name="connsiteX0" fmla="*/ 709 w 1113354"/>
                  <a:gd name="connsiteY0" fmla="*/ 1195275 h 1741763"/>
                  <a:gd name="connsiteX1" fmla="*/ 472638 w 1113354"/>
                  <a:gd name="connsiteY1" fmla="*/ 642169 h 1741763"/>
                  <a:gd name="connsiteX2" fmla="*/ 840806 w 1113354"/>
                  <a:gd name="connsiteY2" fmla="*/ 11950 h 1741763"/>
                  <a:gd name="connsiteX3" fmla="*/ 1080829 w 1113354"/>
                  <a:gd name="connsiteY3" fmla="*/ 1195275 h 1741763"/>
                  <a:gd name="connsiteX4" fmla="*/ 426469 w 1113354"/>
                  <a:gd name="connsiteY4" fmla="*/ 1740425 h 1741763"/>
                  <a:gd name="connsiteX5" fmla="*/ 709 w 1113354"/>
                  <a:gd name="connsiteY5" fmla="*/ 1195275 h 1741763"/>
                  <a:gd name="connsiteX0" fmla="*/ 709 w 1120945"/>
                  <a:gd name="connsiteY0" fmla="*/ 1183331 h 1729819"/>
                  <a:gd name="connsiteX1" fmla="*/ 472638 w 1120945"/>
                  <a:gd name="connsiteY1" fmla="*/ 630225 h 1729819"/>
                  <a:gd name="connsiteX2" fmla="*/ 840806 w 1120945"/>
                  <a:gd name="connsiteY2" fmla="*/ 6 h 1729819"/>
                  <a:gd name="connsiteX3" fmla="*/ 1080829 w 1120945"/>
                  <a:gd name="connsiteY3" fmla="*/ 1183331 h 1729819"/>
                  <a:gd name="connsiteX4" fmla="*/ 426469 w 1120945"/>
                  <a:gd name="connsiteY4" fmla="*/ 1728481 h 1729819"/>
                  <a:gd name="connsiteX5" fmla="*/ 709 w 1120945"/>
                  <a:gd name="connsiteY5" fmla="*/ 1183331 h 1729819"/>
                  <a:gd name="connsiteX0" fmla="*/ 24811 w 1145047"/>
                  <a:gd name="connsiteY0" fmla="*/ 1183331 h 1729819"/>
                  <a:gd name="connsiteX1" fmla="*/ 496740 w 1145047"/>
                  <a:gd name="connsiteY1" fmla="*/ 630225 h 1729819"/>
                  <a:gd name="connsiteX2" fmla="*/ 864908 w 1145047"/>
                  <a:gd name="connsiteY2" fmla="*/ 6 h 1729819"/>
                  <a:gd name="connsiteX3" fmla="*/ 1104931 w 1145047"/>
                  <a:gd name="connsiteY3" fmla="*/ 1183331 h 1729819"/>
                  <a:gd name="connsiteX4" fmla="*/ 450571 w 1145047"/>
                  <a:gd name="connsiteY4" fmla="*/ 1728481 h 1729819"/>
                  <a:gd name="connsiteX5" fmla="*/ 24811 w 1145047"/>
                  <a:gd name="connsiteY5" fmla="*/ 1183331 h 1729819"/>
                  <a:gd name="connsiteX0" fmla="*/ 24811 w 1121036"/>
                  <a:gd name="connsiteY0" fmla="*/ 1183331 h 1729735"/>
                  <a:gd name="connsiteX1" fmla="*/ 496740 w 1121036"/>
                  <a:gd name="connsiteY1" fmla="*/ 630225 h 1729735"/>
                  <a:gd name="connsiteX2" fmla="*/ 864908 w 1121036"/>
                  <a:gd name="connsiteY2" fmla="*/ 6 h 1729735"/>
                  <a:gd name="connsiteX3" fmla="*/ 1104931 w 1121036"/>
                  <a:gd name="connsiteY3" fmla="*/ 1183331 h 1729735"/>
                  <a:gd name="connsiteX4" fmla="*/ 450571 w 1121036"/>
                  <a:gd name="connsiteY4" fmla="*/ 1728481 h 1729735"/>
                  <a:gd name="connsiteX5" fmla="*/ 24811 w 1121036"/>
                  <a:gd name="connsiteY5" fmla="*/ 1183331 h 1729735"/>
                  <a:gd name="connsiteX0" fmla="*/ 24811 w 1162732"/>
                  <a:gd name="connsiteY0" fmla="*/ 1183448 h 1729852"/>
                  <a:gd name="connsiteX1" fmla="*/ 496740 w 1162732"/>
                  <a:gd name="connsiteY1" fmla="*/ 630342 h 1729852"/>
                  <a:gd name="connsiteX2" fmla="*/ 864908 w 1162732"/>
                  <a:gd name="connsiteY2" fmla="*/ 123 h 1729852"/>
                  <a:gd name="connsiteX3" fmla="*/ 1104931 w 1162732"/>
                  <a:gd name="connsiteY3" fmla="*/ 1183448 h 1729852"/>
                  <a:gd name="connsiteX4" fmla="*/ 450571 w 1162732"/>
                  <a:gd name="connsiteY4" fmla="*/ 1728598 h 1729852"/>
                  <a:gd name="connsiteX5" fmla="*/ 24811 w 1162732"/>
                  <a:gd name="connsiteY5" fmla="*/ 1183448 h 1729852"/>
                  <a:gd name="connsiteX0" fmla="*/ 24811 w 1162732"/>
                  <a:gd name="connsiteY0" fmla="*/ 1183470 h 1729874"/>
                  <a:gd name="connsiteX1" fmla="*/ 496740 w 1162732"/>
                  <a:gd name="connsiteY1" fmla="*/ 630364 h 1729874"/>
                  <a:gd name="connsiteX2" fmla="*/ 864908 w 1162732"/>
                  <a:gd name="connsiteY2" fmla="*/ 145 h 1729874"/>
                  <a:gd name="connsiteX3" fmla="*/ 1104931 w 1162732"/>
                  <a:gd name="connsiteY3" fmla="*/ 1183470 h 1729874"/>
                  <a:gd name="connsiteX4" fmla="*/ 450571 w 1162732"/>
                  <a:gd name="connsiteY4" fmla="*/ 1728620 h 1729874"/>
                  <a:gd name="connsiteX5" fmla="*/ 24811 w 1162732"/>
                  <a:gd name="connsiteY5" fmla="*/ 1183470 h 1729874"/>
                  <a:gd name="connsiteX0" fmla="*/ 174 w 1134047"/>
                  <a:gd name="connsiteY0" fmla="*/ 1183470 h 1723286"/>
                  <a:gd name="connsiteX1" fmla="*/ 472103 w 1134047"/>
                  <a:gd name="connsiteY1" fmla="*/ 630364 h 1723286"/>
                  <a:gd name="connsiteX2" fmla="*/ 840271 w 1134047"/>
                  <a:gd name="connsiteY2" fmla="*/ 145 h 1723286"/>
                  <a:gd name="connsiteX3" fmla="*/ 1080294 w 1134047"/>
                  <a:gd name="connsiteY3" fmla="*/ 1183470 h 1723286"/>
                  <a:gd name="connsiteX4" fmla="*/ 525982 w 1134047"/>
                  <a:gd name="connsiteY4" fmla="*/ 1722338 h 1723286"/>
                  <a:gd name="connsiteX5" fmla="*/ 174 w 1134047"/>
                  <a:gd name="connsiteY5" fmla="*/ 1183470 h 1723286"/>
                  <a:gd name="connsiteX0" fmla="*/ 174 w 1134047"/>
                  <a:gd name="connsiteY0" fmla="*/ 1183470 h 1722338"/>
                  <a:gd name="connsiteX1" fmla="*/ 472103 w 1134047"/>
                  <a:gd name="connsiteY1" fmla="*/ 630364 h 1722338"/>
                  <a:gd name="connsiteX2" fmla="*/ 840271 w 1134047"/>
                  <a:gd name="connsiteY2" fmla="*/ 145 h 1722338"/>
                  <a:gd name="connsiteX3" fmla="*/ 1080294 w 1134047"/>
                  <a:gd name="connsiteY3" fmla="*/ 1183470 h 1722338"/>
                  <a:gd name="connsiteX4" fmla="*/ 525982 w 1134047"/>
                  <a:gd name="connsiteY4" fmla="*/ 1722338 h 1722338"/>
                  <a:gd name="connsiteX5" fmla="*/ 174 w 1134047"/>
                  <a:gd name="connsiteY5" fmla="*/ 1183470 h 1722338"/>
                  <a:gd name="connsiteX0" fmla="*/ 16899 w 1150772"/>
                  <a:gd name="connsiteY0" fmla="*/ 1183470 h 1722338"/>
                  <a:gd name="connsiteX1" fmla="*/ 488828 w 1150772"/>
                  <a:gd name="connsiteY1" fmla="*/ 630364 h 1722338"/>
                  <a:gd name="connsiteX2" fmla="*/ 856996 w 1150772"/>
                  <a:gd name="connsiteY2" fmla="*/ 145 h 1722338"/>
                  <a:gd name="connsiteX3" fmla="*/ 1097019 w 1150772"/>
                  <a:gd name="connsiteY3" fmla="*/ 1183470 h 1722338"/>
                  <a:gd name="connsiteX4" fmla="*/ 542707 w 1150772"/>
                  <a:gd name="connsiteY4" fmla="*/ 1722338 h 1722338"/>
                  <a:gd name="connsiteX5" fmla="*/ 16899 w 1150772"/>
                  <a:gd name="connsiteY5" fmla="*/ 1183470 h 1722338"/>
                  <a:gd name="connsiteX0" fmla="*/ 11433 w 1022171"/>
                  <a:gd name="connsiteY0" fmla="*/ 1227403 h 1722429"/>
                  <a:gd name="connsiteX1" fmla="*/ 360227 w 1022171"/>
                  <a:gd name="connsiteY1" fmla="*/ 630328 h 1722429"/>
                  <a:gd name="connsiteX2" fmla="*/ 728395 w 1022171"/>
                  <a:gd name="connsiteY2" fmla="*/ 109 h 1722429"/>
                  <a:gd name="connsiteX3" fmla="*/ 968418 w 1022171"/>
                  <a:gd name="connsiteY3" fmla="*/ 1183434 h 1722429"/>
                  <a:gd name="connsiteX4" fmla="*/ 414106 w 1022171"/>
                  <a:gd name="connsiteY4" fmla="*/ 1722302 h 1722429"/>
                  <a:gd name="connsiteX5" fmla="*/ 11433 w 1022171"/>
                  <a:gd name="connsiteY5" fmla="*/ 1227403 h 1722429"/>
                  <a:gd name="connsiteX0" fmla="*/ 13399 w 1024137"/>
                  <a:gd name="connsiteY0" fmla="*/ 1227403 h 1722480"/>
                  <a:gd name="connsiteX1" fmla="*/ 362193 w 1024137"/>
                  <a:gd name="connsiteY1" fmla="*/ 630328 h 1722480"/>
                  <a:gd name="connsiteX2" fmla="*/ 730361 w 1024137"/>
                  <a:gd name="connsiteY2" fmla="*/ 109 h 1722480"/>
                  <a:gd name="connsiteX3" fmla="*/ 970384 w 1024137"/>
                  <a:gd name="connsiteY3" fmla="*/ 1183434 h 1722480"/>
                  <a:gd name="connsiteX4" fmla="*/ 416072 w 1024137"/>
                  <a:gd name="connsiteY4" fmla="*/ 1722302 h 1722480"/>
                  <a:gd name="connsiteX5" fmla="*/ 13399 w 1024137"/>
                  <a:gd name="connsiteY5" fmla="*/ 1227403 h 1722480"/>
                  <a:gd name="connsiteX0" fmla="*/ 20889 w 1031627"/>
                  <a:gd name="connsiteY0" fmla="*/ 1227403 h 1722379"/>
                  <a:gd name="connsiteX1" fmla="*/ 369683 w 1031627"/>
                  <a:gd name="connsiteY1" fmla="*/ 630328 h 1722379"/>
                  <a:gd name="connsiteX2" fmla="*/ 737851 w 1031627"/>
                  <a:gd name="connsiteY2" fmla="*/ 109 h 1722379"/>
                  <a:gd name="connsiteX3" fmla="*/ 977874 w 1031627"/>
                  <a:gd name="connsiteY3" fmla="*/ 1183434 h 1722379"/>
                  <a:gd name="connsiteX4" fmla="*/ 423562 w 1031627"/>
                  <a:gd name="connsiteY4" fmla="*/ 1722302 h 1722379"/>
                  <a:gd name="connsiteX5" fmla="*/ 20889 w 1031627"/>
                  <a:gd name="connsiteY5" fmla="*/ 1227403 h 1722379"/>
                  <a:gd name="connsiteX0" fmla="*/ 20889 w 1031627"/>
                  <a:gd name="connsiteY0" fmla="*/ 1227428 h 1722405"/>
                  <a:gd name="connsiteX1" fmla="*/ 369683 w 1031627"/>
                  <a:gd name="connsiteY1" fmla="*/ 630353 h 1722405"/>
                  <a:gd name="connsiteX2" fmla="*/ 737851 w 1031627"/>
                  <a:gd name="connsiteY2" fmla="*/ 134 h 1722405"/>
                  <a:gd name="connsiteX3" fmla="*/ 977874 w 1031627"/>
                  <a:gd name="connsiteY3" fmla="*/ 1183459 h 1722405"/>
                  <a:gd name="connsiteX4" fmla="*/ 423562 w 1031627"/>
                  <a:gd name="connsiteY4" fmla="*/ 1722327 h 1722405"/>
                  <a:gd name="connsiteX5" fmla="*/ 20889 w 1031627"/>
                  <a:gd name="connsiteY5" fmla="*/ 1227428 h 1722405"/>
                  <a:gd name="connsiteX0" fmla="*/ 20889 w 1022929"/>
                  <a:gd name="connsiteY0" fmla="*/ 1311226 h 1806206"/>
                  <a:gd name="connsiteX1" fmla="*/ 369683 w 1022929"/>
                  <a:gd name="connsiteY1" fmla="*/ 714151 h 1806206"/>
                  <a:gd name="connsiteX2" fmla="*/ 717739 w 1022929"/>
                  <a:gd name="connsiteY2" fmla="*/ 93 h 1806206"/>
                  <a:gd name="connsiteX3" fmla="*/ 977874 w 1022929"/>
                  <a:gd name="connsiteY3" fmla="*/ 1267257 h 1806206"/>
                  <a:gd name="connsiteX4" fmla="*/ 423562 w 1022929"/>
                  <a:gd name="connsiteY4" fmla="*/ 1806125 h 1806206"/>
                  <a:gd name="connsiteX5" fmla="*/ 20889 w 1022929"/>
                  <a:gd name="connsiteY5" fmla="*/ 1311226 h 1806206"/>
                  <a:gd name="connsiteX0" fmla="*/ 709 w 999839"/>
                  <a:gd name="connsiteY0" fmla="*/ 1311226 h 1660965"/>
                  <a:gd name="connsiteX1" fmla="*/ 349503 w 999839"/>
                  <a:gd name="connsiteY1" fmla="*/ 714151 h 1660965"/>
                  <a:gd name="connsiteX2" fmla="*/ 697559 w 999839"/>
                  <a:gd name="connsiteY2" fmla="*/ 93 h 1660965"/>
                  <a:gd name="connsiteX3" fmla="*/ 957694 w 999839"/>
                  <a:gd name="connsiteY3" fmla="*/ 1267257 h 1660965"/>
                  <a:gd name="connsiteX4" fmla="*/ 443609 w 999839"/>
                  <a:gd name="connsiteY4" fmla="*/ 1660805 h 1660965"/>
                  <a:gd name="connsiteX5" fmla="*/ 709 w 999839"/>
                  <a:gd name="connsiteY5" fmla="*/ 1311226 h 1660965"/>
                  <a:gd name="connsiteX0" fmla="*/ 18675 w 1017805"/>
                  <a:gd name="connsiteY0" fmla="*/ 1311226 h 1660967"/>
                  <a:gd name="connsiteX1" fmla="*/ 367469 w 1017805"/>
                  <a:gd name="connsiteY1" fmla="*/ 714151 h 1660967"/>
                  <a:gd name="connsiteX2" fmla="*/ 715525 w 1017805"/>
                  <a:gd name="connsiteY2" fmla="*/ 93 h 1660967"/>
                  <a:gd name="connsiteX3" fmla="*/ 975660 w 1017805"/>
                  <a:gd name="connsiteY3" fmla="*/ 1267257 h 1660967"/>
                  <a:gd name="connsiteX4" fmla="*/ 461575 w 1017805"/>
                  <a:gd name="connsiteY4" fmla="*/ 1660805 h 1660967"/>
                  <a:gd name="connsiteX5" fmla="*/ 18675 w 1017805"/>
                  <a:gd name="connsiteY5" fmla="*/ 1311226 h 1660967"/>
                  <a:gd name="connsiteX0" fmla="*/ 14167 w 952958"/>
                  <a:gd name="connsiteY0" fmla="*/ 1272102 h 1660807"/>
                  <a:gd name="connsiteX1" fmla="*/ 302622 w 952958"/>
                  <a:gd name="connsiteY1" fmla="*/ 714151 h 1660807"/>
                  <a:gd name="connsiteX2" fmla="*/ 650678 w 952958"/>
                  <a:gd name="connsiteY2" fmla="*/ 93 h 1660807"/>
                  <a:gd name="connsiteX3" fmla="*/ 910813 w 952958"/>
                  <a:gd name="connsiteY3" fmla="*/ 1267257 h 1660807"/>
                  <a:gd name="connsiteX4" fmla="*/ 396728 w 952958"/>
                  <a:gd name="connsiteY4" fmla="*/ 1660805 h 1660807"/>
                  <a:gd name="connsiteX5" fmla="*/ 14167 w 952958"/>
                  <a:gd name="connsiteY5" fmla="*/ 1272102 h 1660807"/>
                  <a:gd name="connsiteX0" fmla="*/ 560 w 940805"/>
                  <a:gd name="connsiteY0" fmla="*/ 1272102 h 1627272"/>
                  <a:gd name="connsiteX1" fmla="*/ 289015 w 940805"/>
                  <a:gd name="connsiteY1" fmla="*/ 714151 h 1627272"/>
                  <a:gd name="connsiteX2" fmla="*/ 637071 w 940805"/>
                  <a:gd name="connsiteY2" fmla="*/ 93 h 1627272"/>
                  <a:gd name="connsiteX3" fmla="*/ 897206 w 940805"/>
                  <a:gd name="connsiteY3" fmla="*/ 1267257 h 1627272"/>
                  <a:gd name="connsiteX4" fmla="*/ 363008 w 940805"/>
                  <a:gd name="connsiteY4" fmla="*/ 1627270 h 1627272"/>
                  <a:gd name="connsiteX5" fmla="*/ 560 w 940805"/>
                  <a:gd name="connsiteY5" fmla="*/ 1272102 h 1627272"/>
                  <a:gd name="connsiteX0" fmla="*/ 560 w 940805"/>
                  <a:gd name="connsiteY0" fmla="*/ 1272102 h 1628839"/>
                  <a:gd name="connsiteX1" fmla="*/ 289015 w 940805"/>
                  <a:gd name="connsiteY1" fmla="*/ 714151 h 1628839"/>
                  <a:gd name="connsiteX2" fmla="*/ 637071 w 940805"/>
                  <a:gd name="connsiteY2" fmla="*/ 93 h 1628839"/>
                  <a:gd name="connsiteX3" fmla="*/ 897206 w 940805"/>
                  <a:gd name="connsiteY3" fmla="*/ 1267257 h 1628839"/>
                  <a:gd name="connsiteX4" fmla="*/ 363008 w 940805"/>
                  <a:gd name="connsiteY4" fmla="*/ 1627270 h 1628839"/>
                  <a:gd name="connsiteX5" fmla="*/ 560 w 940805"/>
                  <a:gd name="connsiteY5" fmla="*/ 1272102 h 1628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40805" h="1628839">
                    <a:moveTo>
                      <a:pt x="560" y="1272102"/>
                    </a:moveTo>
                    <a:cubicBezTo>
                      <a:pt x="-11772" y="1119916"/>
                      <a:pt x="182930" y="926153"/>
                      <a:pt x="289015" y="714151"/>
                    </a:cubicBezTo>
                    <a:cubicBezTo>
                      <a:pt x="395100" y="502150"/>
                      <a:pt x="236325" y="-7884"/>
                      <a:pt x="637071" y="93"/>
                    </a:cubicBezTo>
                    <a:cubicBezTo>
                      <a:pt x="1037817" y="8070"/>
                      <a:pt x="942883" y="996061"/>
                      <a:pt x="897206" y="1267257"/>
                    </a:cubicBezTo>
                    <a:cubicBezTo>
                      <a:pt x="851529" y="1538453"/>
                      <a:pt x="643185" y="1643230"/>
                      <a:pt x="363008" y="1627270"/>
                    </a:cubicBezTo>
                    <a:cubicBezTo>
                      <a:pt x="82831" y="1611310"/>
                      <a:pt x="12892" y="1424289"/>
                      <a:pt x="560" y="1272102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884" name="楕円 27">
                <a:extLst>
                  <a:ext uri="{FF2B5EF4-FFF2-40B4-BE49-F238E27FC236}">
                    <a16:creationId xmlns:a16="http://schemas.microsoft.com/office/drawing/2014/main" id="{D606CEF2-8A7D-48D1-A5DB-85507D1B63F1}"/>
                  </a:ext>
                </a:extLst>
              </p:cNvPr>
              <p:cNvSpPr/>
              <p:nvPr/>
            </p:nvSpPr>
            <p:spPr bwMode="auto">
              <a:xfrm>
                <a:off x="6164225" y="3474005"/>
                <a:ext cx="772906" cy="445091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47105" y="0"/>
                      <a:pt x="557800" y="0"/>
                    </a:cubicBezTo>
                    <a:cubicBezTo>
                      <a:pt x="868495" y="0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1874" name="フリーフォーム: 図形 1873">
              <a:extLst>
                <a:ext uri="{FF2B5EF4-FFF2-40B4-BE49-F238E27FC236}">
                  <a16:creationId xmlns:a16="http://schemas.microsoft.com/office/drawing/2014/main" id="{FBE95256-72ED-4A21-9439-FB6C2888609D}"/>
                </a:ext>
              </a:extLst>
            </p:cNvPr>
            <p:cNvSpPr/>
            <p:nvPr/>
          </p:nvSpPr>
          <p:spPr>
            <a:xfrm rot="900000">
              <a:off x="1482283" y="4786002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pattFill prst="lgConfetti">
              <a:fgClr>
                <a:srgbClr val="E7E6E6">
                  <a:lumMod val="75000"/>
                </a:srgbClr>
              </a:fgClr>
              <a:bgClr>
                <a:sysClr val="window" lastClr="FFFFFF">
                  <a:lumMod val="85000"/>
                </a:sys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875" name="フリーフォーム: 図形 1874">
              <a:extLst>
                <a:ext uri="{FF2B5EF4-FFF2-40B4-BE49-F238E27FC236}">
                  <a16:creationId xmlns:a16="http://schemas.microsoft.com/office/drawing/2014/main" id="{97A7B044-7249-45DB-9657-42C233CB09A1}"/>
                </a:ext>
              </a:extLst>
            </p:cNvPr>
            <p:cNvSpPr/>
            <p:nvPr/>
          </p:nvSpPr>
          <p:spPr>
            <a:xfrm rot="900000">
              <a:off x="2389347" y="5399977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876" name="フリーフォーム: 図形 1875">
              <a:extLst>
                <a:ext uri="{FF2B5EF4-FFF2-40B4-BE49-F238E27FC236}">
                  <a16:creationId xmlns:a16="http://schemas.microsoft.com/office/drawing/2014/main" id="{79729C68-A0A8-4E53-8803-B9A1857580C8}"/>
                </a:ext>
              </a:extLst>
            </p:cNvPr>
            <p:cNvSpPr/>
            <p:nvPr/>
          </p:nvSpPr>
          <p:spPr>
            <a:xfrm rot="900000">
              <a:off x="2306797" y="5742878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1877" name="グループ化 1876">
              <a:extLst>
                <a:ext uri="{FF2B5EF4-FFF2-40B4-BE49-F238E27FC236}">
                  <a16:creationId xmlns:a16="http://schemas.microsoft.com/office/drawing/2014/main" id="{D764F934-B710-4F5E-BFD2-09B7352805A9}"/>
                </a:ext>
              </a:extLst>
            </p:cNvPr>
            <p:cNvGrpSpPr/>
            <p:nvPr/>
          </p:nvGrpSpPr>
          <p:grpSpPr>
            <a:xfrm>
              <a:off x="2918539" y="4868140"/>
              <a:ext cx="776187" cy="257580"/>
              <a:chOff x="-406024" y="832448"/>
              <a:chExt cx="776187" cy="257580"/>
            </a:xfrm>
          </p:grpSpPr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386E7256-C119-4B8D-9938-4FD588276422}"/>
                  </a:ext>
                </a:extLst>
              </p:cNvPr>
              <p:cNvSpPr/>
              <p:nvPr/>
            </p:nvSpPr>
            <p:spPr>
              <a:xfrm rot="526924">
                <a:off x="-348937" y="873796"/>
                <a:ext cx="667245" cy="206385"/>
              </a:xfrm>
              <a:custGeom>
                <a:avLst/>
                <a:gdLst>
                  <a:gd name="connsiteX0" fmla="*/ 253449 w 667245"/>
                  <a:gd name="connsiteY0" fmla="*/ 3708 h 206385"/>
                  <a:gd name="connsiteX1" fmla="*/ 333623 w 667245"/>
                  <a:gd name="connsiteY1" fmla="*/ 104 h 206385"/>
                  <a:gd name="connsiteX2" fmla="*/ 667245 w 667245"/>
                  <a:gd name="connsiteY2" fmla="*/ 144570 h 206385"/>
                  <a:gd name="connsiteX3" fmla="*/ 581357 w 667245"/>
                  <a:gd name="connsiteY3" fmla="*/ 202614 h 206385"/>
                  <a:gd name="connsiteX4" fmla="*/ 555524 w 667245"/>
                  <a:gd name="connsiteY4" fmla="*/ 206385 h 206385"/>
                  <a:gd name="connsiteX5" fmla="*/ 559283 w 667245"/>
                  <a:gd name="connsiteY5" fmla="*/ 198923 h 206385"/>
                  <a:gd name="connsiteX6" fmla="*/ 328218 w 667245"/>
                  <a:gd name="connsiteY6" fmla="*/ 76131 h 206385"/>
                  <a:gd name="connsiteX7" fmla="*/ 97154 w 667245"/>
                  <a:gd name="connsiteY7" fmla="*/ 198924 h 206385"/>
                  <a:gd name="connsiteX8" fmla="*/ 99486 w 667245"/>
                  <a:gd name="connsiteY8" fmla="*/ 203531 h 206385"/>
                  <a:gd name="connsiteX9" fmla="*/ 74059 w 667245"/>
                  <a:gd name="connsiteY9" fmla="*/ 198115 h 206385"/>
                  <a:gd name="connsiteX10" fmla="*/ 0 w 667245"/>
                  <a:gd name="connsiteY10" fmla="*/ 144570 h 206385"/>
                  <a:gd name="connsiteX11" fmla="*/ 253449 w 667245"/>
                  <a:gd name="connsiteY11" fmla="*/ 3708 h 20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7245" h="206385">
                    <a:moveTo>
                      <a:pt x="253449" y="3708"/>
                    </a:moveTo>
                    <a:cubicBezTo>
                      <a:pt x="278247" y="932"/>
                      <a:pt x="304958" y="-396"/>
                      <a:pt x="333623" y="104"/>
                    </a:cubicBezTo>
                    <a:cubicBezTo>
                      <a:pt x="562937" y="4104"/>
                      <a:pt x="667245" y="89082"/>
                      <a:pt x="667245" y="144570"/>
                    </a:cubicBezTo>
                    <a:cubicBezTo>
                      <a:pt x="667245" y="172314"/>
                      <a:pt x="637788" y="191433"/>
                      <a:pt x="581357" y="202614"/>
                    </a:cubicBezTo>
                    <a:lnTo>
                      <a:pt x="555524" y="206385"/>
                    </a:lnTo>
                    <a:lnTo>
                      <a:pt x="559283" y="198923"/>
                    </a:lnTo>
                    <a:cubicBezTo>
                      <a:pt x="559283" y="151760"/>
                      <a:pt x="487040" y="79531"/>
                      <a:pt x="328218" y="76131"/>
                    </a:cubicBezTo>
                    <a:cubicBezTo>
                      <a:pt x="169395" y="72732"/>
                      <a:pt x="97153" y="168758"/>
                      <a:pt x="97154" y="198924"/>
                    </a:cubicBezTo>
                    <a:lnTo>
                      <a:pt x="99486" y="203531"/>
                    </a:lnTo>
                    <a:lnTo>
                      <a:pt x="74059" y="198115"/>
                    </a:lnTo>
                    <a:cubicBezTo>
                      <a:pt x="21571" y="183433"/>
                      <a:pt x="0" y="162315"/>
                      <a:pt x="0" y="144570"/>
                    </a:cubicBezTo>
                    <a:cubicBezTo>
                      <a:pt x="0" y="113516"/>
                      <a:pt x="79861" y="23138"/>
                      <a:pt x="253449" y="3708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C9EE3C6B-23C2-40F1-9A08-5F874CD50750}"/>
                  </a:ext>
                </a:extLst>
              </p:cNvPr>
              <p:cNvSpPr/>
              <p:nvPr/>
            </p:nvSpPr>
            <p:spPr>
              <a:xfrm rot="526924">
                <a:off x="-406024" y="832448"/>
                <a:ext cx="776187" cy="257580"/>
              </a:xfrm>
              <a:custGeom>
                <a:avLst/>
                <a:gdLst>
                  <a:gd name="connsiteX0" fmla="*/ 294830 w 776187"/>
                  <a:gd name="connsiteY0" fmla="*/ 4576 h 257580"/>
                  <a:gd name="connsiteX1" fmla="*/ 388094 w 776187"/>
                  <a:gd name="connsiteY1" fmla="*/ 129 h 257580"/>
                  <a:gd name="connsiteX2" fmla="*/ 776187 w 776187"/>
                  <a:gd name="connsiteY2" fmla="*/ 178425 h 257580"/>
                  <a:gd name="connsiteX3" fmla="*/ 676276 w 776187"/>
                  <a:gd name="connsiteY3" fmla="*/ 250063 h 257580"/>
                  <a:gd name="connsiteX4" fmla="*/ 609811 w 776187"/>
                  <a:gd name="connsiteY4" fmla="*/ 257418 h 257580"/>
                  <a:gd name="connsiteX5" fmla="*/ 614985 w 776187"/>
                  <a:gd name="connsiteY5" fmla="*/ 247148 h 257580"/>
                  <a:gd name="connsiteX6" fmla="*/ 640818 w 776187"/>
                  <a:gd name="connsiteY6" fmla="*/ 243377 h 257580"/>
                  <a:gd name="connsiteX7" fmla="*/ 726706 w 776187"/>
                  <a:gd name="connsiteY7" fmla="*/ 185333 h 257580"/>
                  <a:gd name="connsiteX8" fmla="*/ 393084 w 776187"/>
                  <a:gd name="connsiteY8" fmla="*/ 40867 h 257580"/>
                  <a:gd name="connsiteX9" fmla="*/ 59461 w 776187"/>
                  <a:gd name="connsiteY9" fmla="*/ 185333 h 257580"/>
                  <a:gd name="connsiteX10" fmla="*/ 133520 w 776187"/>
                  <a:gd name="connsiteY10" fmla="*/ 238878 h 257580"/>
                  <a:gd name="connsiteX11" fmla="*/ 158947 w 776187"/>
                  <a:gd name="connsiteY11" fmla="*/ 244294 h 257580"/>
                  <a:gd name="connsiteX12" fmla="*/ 165672 w 776187"/>
                  <a:gd name="connsiteY12" fmla="*/ 257580 h 257580"/>
                  <a:gd name="connsiteX13" fmla="*/ 86151 w 776187"/>
                  <a:gd name="connsiteY13" fmla="*/ 244509 h 257580"/>
                  <a:gd name="connsiteX14" fmla="*/ 0 w 776187"/>
                  <a:gd name="connsiteY14" fmla="*/ 178426 h 257580"/>
                  <a:gd name="connsiteX15" fmla="*/ 294830 w 776187"/>
                  <a:gd name="connsiteY15" fmla="*/ 4576 h 257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76187" h="257580">
                    <a:moveTo>
                      <a:pt x="294830" y="4576"/>
                    </a:moveTo>
                    <a:cubicBezTo>
                      <a:pt x="323677" y="1150"/>
                      <a:pt x="354749" y="-489"/>
                      <a:pt x="388094" y="129"/>
                    </a:cubicBezTo>
                    <a:cubicBezTo>
                      <a:pt x="654850" y="5065"/>
                      <a:pt x="776188" y="109943"/>
                      <a:pt x="776187" y="178425"/>
                    </a:cubicBezTo>
                    <a:cubicBezTo>
                      <a:pt x="776187" y="212668"/>
                      <a:pt x="741921" y="236262"/>
                      <a:pt x="676276" y="250063"/>
                    </a:cubicBezTo>
                    <a:lnTo>
                      <a:pt x="609811" y="257418"/>
                    </a:lnTo>
                    <a:lnTo>
                      <a:pt x="614985" y="247148"/>
                    </a:lnTo>
                    <a:lnTo>
                      <a:pt x="640818" y="243377"/>
                    </a:lnTo>
                    <a:cubicBezTo>
                      <a:pt x="697249" y="232196"/>
                      <a:pt x="726706" y="213077"/>
                      <a:pt x="726706" y="185333"/>
                    </a:cubicBezTo>
                    <a:cubicBezTo>
                      <a:pt x="726706" y="129845"/>
                      <a:pt x="622398" y="44867"/>
                      <a:pt x="393084" y="40867"/>
                    </a:cubicBezTo>
                    <a:cubicBezTo>
                      <a:pt x="163769" y="36867"/>
                      <a:pt x="59462" y="149843"/>
                      <a:pt x="59461" y="185333"/>
                    </a:cubicBezTo>
                    <a:cubicBezTo>
                      <a:pt x="59461" y="203078"/>
                      <a:pt x="81032" y="224196"/>
                      <a:pt x="133520" y="238878"/>
                    </a:cubicBezTo>
                    <a:lnTo>
                      <a:pt x="158947" y="244294"/>
                    </a:lnTo>
                    <a:lnTo>
                      <a:pt x="165672" y="257580"/>
                    </a:lnTo>
                    <a:lnTo>
                      <a:pt x="86151" y="244509"/>
                    </a:lnTo>
                    <a:cubicBezTo>
                      <a:pt x="25093" y="226389"/>
                      <a:pt x="0" y="200325"/>
                      <a:pt x="0" y="178426"/>
                    </a:cubicBezTo>
                    <a:cubicBezTo>
                      <a:pt x="0" y="140099"/>
                      <a:pt x="92899" y="28556"/>
                      <a:pt x="294830" y="4576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878" name="グループ化 1877">
              <a:extLst>
                <a:ext uri="{FF2B5EF4-FFF2-40B4-BE49-F238E27FC236}">
                  <a16:creationId xmlns:a16="http://schemas.microsoft.com/office/drawing/2014/main" id="{EA88E66F-02AC-49E1-8D17-A64CA7C98543}"/>
                </a:ext>
              </a:extLst>
            </p:cNvPr>
            <p:cNvGrpSpPr/>
            <p:nvPr/>
          </p:nvGrpSpPr>
          <p:grpSpPr>
            <a:xfrm>
              <a:off x="1256793" y="4815386"/>
              <a:ext cx="776187" cy="257580"/>
              <a:chOff x="-406024" y="832448"/>
              <a:chExt cx="776187" cy="257580"/>
            </a:xfrm>
          </p:grpSpPr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710075D8-7244-49B2-A25D-52C015EF3288}"/>
                  </a:ext>
                </a:extLst>
              </p:cNvPr>
              <p:cNvSpPr/>
              <p:nvPr/>
            </p:nvSpPr>
            <p:spPr>
              <a:xfrm rot="526924">
                <a:off x="-348937" y="873796"/>
                <a:ext cx="667245" cy="206385"/>
              </a:xfrm>
              <a:custGeom>
                <a:avLst/>
                <a:gdLst>
                  <a:gd name="connsiteX0" fmla="*/ 253449 w 667245"/>
                  <a:gd name="connsiteY0" fmla="*/ 3708 h 206385"/>
                  <a:gd name="connsiteX1" fmla="*/ 333623 w 667245"/>
                  <a:gd name="connsiteY1" fmla="*/ 104 h 206385"/>
                  <a:gd name="connsiteX2" fmla="*/ 667245 w 667245"/>
                  <a:gd name="connsiteY2" fmla="*/ 144570 h 206385"/>
                  <a:gd name="connsiteX3" fmla="*/ 581357 w 667245"/>
                  <a:gd name="connsiteY3" fmla="*/ 202614 h 206385"/>
                  <a:gd name="connsiteX4" fmla="*/ 555524 w 667245"/>
                  <a:gd name="connsiteY4" fmla="*/ 206385 h 206385"/>
                  <a:gd name="connsiteX5" fmla="*/ 559283 w 667245"/>
                  <a:gd name="connsiteY5" fmla="*/ 198923 h 206385"/>
                  <a:gd name="connsiteX6" fmla="*/ 328218 w 667245"/>
                  <a:gd name="connsiteY6" fmla="*/ 76131 h 206385"/>
                  <a:gd name="connsiteX7" fmla="*/ 97154 w 667245"/>
                  <a:gd name="connsiteY7" fmla="*/ 198924 h 206385"/>
                  <a:gd name="connsiteX8" fmla="*/ 99486 w 667245"/>
                  <a:gd name="connsiteY8" fmla="*/ 203531 h 206385"/>
                  <a:gd name="connsiteX9" fmla="*/ 74059 w 667245"/>
                  <a:gd name="connsiteY9" fmla="*/ 198115 h 206385"/>
                  <a:gd name="connsiteX10" fmla="*/ 0 w 667245"/>
                  <a:gd name="connsiteY10" fmla="*/ 144570 h 206385"/>
                  <a:gd name="connsiteX11" fmla="*/ 253449 w 667245"/>
                  <a:gd name="connsiteY11" fmla="*/ 3708 h 20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7245" h="206385">
                    <a:moveTo>
                      <a:pt x="253449" y="3708"/>
                    </a:moveTo>
                    <a:cubicBezTo>
                      <a:pt x="278247" y="932"/>
                      <a:pt x="304958" y="-396"/>
                      <a:pt x="333623" y="104"/>
                    </a:cubicBezTo>
                    <a:cubicBezTo>
                      <a:pt x="562937" y="4104"/>
                      <a:pt x="667245" y="89082"/>
                      <a:pt x="667245" y="144570"/>
                    </a:cubicBezTo>
                    <a:cubicBezTo>
                      <a:pt x="667245" y="172314"/>
                      <a:pt x="637788" y="191433"/>
                      <a:pt x="581357" y="202614"/>
                    </a:cubicBezTo>
                    <a:lnTo>
                      <a:pt x="555524" y="206385"/>
                    </a:lnTo>
                    <a:lnTo>
                      <a:pt x="559283" y="198923"/>
                    </a:lnTo>
                    <a:cubicBezTo>
                      <a:pt x="559283" y="151760"/>
                      <a:pt x="487040" y="79531"/>
                      <a:pt x="328218" y="76131"/>
                    </a:cubicBezTo>
                    <a:cubicBezTo>
                      <a:pt x="169395" y="72732"/>
                      <a:pt x="97153" y="168758"/>
                      <a:pt x="97154" y="198924"/>
                    </a:cubicBezTo>
                    <a:lnTo>
                      <a:pt x="99486" y="203531"/>
                    </a:lnTo>
                    <a:lnTo>
                      <a:pt x="74059" y="198115"/>
                    </a:lnTo>
                    <a:cubicBezTo>
                      <a:pt x="21571" y="183433"/>
                      <a:pt x="0" y="162315"/>
                      <a:pt x="0" y="144570"/>
                    </a:cubicBezTo>
                    <a:cubicBezTo>
                      <a:pt x="0" y="113516"/>
                      <a:pt x="79861" y="23138"/>
                      <a:pt x="253449" y="3708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73A91359-F73E-4031-8EB7-44EFD2EBE3F0}"/>
                  </a:ext>
                </a:extLst>
              </p:cNvPr>
              <p:cNvSpPr/>
              <p:nvPr/>
            </p:nvSpPr>
            <p:spPr>
              <a:xfrm rot="526924">
                <a:off x="-406024" y="832448"/>
                <a:ext cx="776187" cy="257580"/>
              </a:xfrm>
              <a:custGeom>
                <a:avLst/>
                <a:gdLst>
                  <a:gd name="connsiteX0" fmla="*/ 294830 w 776187"/>
                  <a:gd name="connsiteY0" fmla="*/ 4576 h 257580"/>
                  <a:gd name="connsiteX1" fmla="*/ 388094 w 776187"/>
                  <a:gd name="connsiteY1" fmla="*/ 129 h 257580"/>
                  <a:gd name="connsiteX2" fmla="*/ 776187 w 776187"/>
                  <a:gd name="connsiteY2" fmla="*/ 178425 h 257580"/>
                  <a:gd name="connsiteX3" fmla="*/ 676276 w 776187"/>
                  <a:gd name="connsiteY3" fmla="*/ 250063 h 257580"/>
                  <a:gd name="connsiteX4" fmla="*/ 609811 w 776187"/>
                  <a:gd name="connsiteY4" fmla="*/ 257418 h 257580"/>
                  <a:gd name="connsiteX5" fmla="*/ 614985 w 776187"/>
                  <a:gd name="connsiteY5" fmla="*/ 247148 h 257580"/>
                  <a:gd name="connsiteX6" fmla="*/ 640818 w 776187"/>
                  <a:gd name="connsiteY6" fmla="*/ 243377 h 257580"/>
                  <a:gd name="connsiteX7" fmla="*/ 726706 w 776187"/>
                  <a:gd name="connsiteY7" fmla="*/ 185333 h 257580"/>
                  <a:gd name="connsiteX8" fmla="*/ 393084 w 776187"/>
                  <a:gd name="connsiteY8" fmla="*/ 40867 h 257580"/>
                  <a:gd name="connsiteX9" fmla="*/ 59461 w 776187"/>
                  <a:gd name="connsiteY9" fmla="*/ 185333 h 257580"/>
                  <a:gd name="connsiteX10" fmla="*/ 133520 w 776187"/>
                  <a:gd name="connsiteY10" fmla="*/ 238878 h 257580"/>
                  <a:gd name="connsiteX11" fmla="*/ 158947 w 776187"/>
                  <a:gd name="connsiteY11" fmla="*/ 244294 h 257580"/>
                  <a:gd name="connsiteX12" fmla="*/ 165672 w 776187"/>
                  <a:gd name="connsiteY12" fmla="*/ 257580 h 257580"/>
                  <a:gd name="connsiteX13" fmla="*/ 86151 w 776187"/>
                  <a:gd name="connsiteY13" fmla="*/ 244509 h 257580"/>
                  <a:gd name="connsiteX14" fmla="*/ 0 w 776187"/>
                  <a:gd name="connsiteY14" fmla="*/ 178426 h 257580"/>
                  <a:gd name="connsiteX15" fmla="*/ 294830 w 776187"/>
                  <a:gd name="connsiteY15" fmla="*/ 4576 h 257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76187" h="257580">
                    <a:moveTo>
                      <a:pt x="294830" y="4576"/>
                    </a:moveTo>
                    <a:cubicBezTo>
                      <a:pt x="323677" y="1150"/>
                      <a:pt x="354749" y="-489"/>
                      <a:pt x="388094" y="129"/>
                    </a:cubicBezTo>
                    <a:cubicBezTo>
                      <a:pt x="654850" y="5065"/>
                      <a:pt x="776188" y="109943"/>
                      <a:pt x="776187" y="178425"/>
                    </a:cubicBezTo>
                    <a:cubicBezTo>
                      <a:pt x="776187" y="212668"/>
                      <a:pt x="741921" y="236262"/>
                      <a:pt x="676276" y="250063"/>
                    </a:cubicBezTo>
                    <a:lnTo>
                      <a:pt x="609811" y="257418"/>
                    </a:lnTo>
                    <a:lnTo>
                      <a:pt x="614985" y="247148"/>
                    </a:lnTo>
                    <a:lnTo>
                      <a:pt x="640818" y="243377"/>
                    </a:lnTo>
                    <a:cubicBezTo>
                      <a:pt x="697249" y="232196"/>
                      <a:pt x="726706" y="213077"/>
                      <a:pt x="726706" y="185333"/>
                    </a:cubicBezTo>
                    <a:cubicBezTo>
                      <a:pt x="726706" y="129845"/>
                      <a:pt x="622398" y="44867"/>
                      <a:pt x="393084" y="40867"/>
                    </a:cubicBezTo>
                    <a:cubicBezTo>
                      <a:pt x="163769" y="36867"/>
                      <a:pt x="59462" y="149843"/>
                      <a:pt x="59461" y="185333"/>
                    </a:cubicBezTo>
                    <a:cubicBezTo>
                      <a:pt x="59461" y="203078"/>
                      <a:pt x="81032" y="224196"/>
                      <a:pt x="133520" y="238878"/>
                    </a:cubicBezTo>
                    <a:lnTo>
                      <a:pt x="158947" y="244294"/>
                    </a:lnTo>
                    <a:lnTo>
                      <a:pt x="165672" y="257580"/>
                    </a:lnTo>
                    <a:lnTo>
                      <a:pt x="86151" y="244509"/>
                    </a:lnTo>
                    <a:cubicBezTo>
                      <a:pt x="25093" y="226389"/>
                      <a:pt x="0" y="200325"/>
                      <a:pt x="0" y="178426"/>
                    </a:cubicBezTo>
                    <a:cubicBezTo>
                      <a:pt x="0" y="140099"/>
                      <a:pt x="92899" y="28556"/>
                      <a:pt x="294830" y="4576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1910" name="テキスト ボックス 1909">
            <a:extLst>
              <a:ext uri="{FF2B5EF4-FFF2-40B4-BE49-F238E27FC236}">
                <a16:creationId xmlns:a16="http://schemas.microsoft.com/office/drawing/2014/main" id="{313AAAAF-29B1-4267-AB9E-8DEA58724101}"/>
              </a:ext>
            </a:extLst>
          </p:cNvPr>
          <p:cNvSpPr txBox="1"/>
          <p:nvPr/>
        </p:nvSpPr>
        <p:spPr>
          <a:xfrm>
            <a:off x="3803293" y="6086707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ゼリーフライ</a:t>
            </a:r>
          </a:p>
        </p:txBody>
      </p:sp>
      <p:sp>
        <p:nvSpPr>
          <p:cNvPr id="1911" name="テキスト ボックス 1910">
            <a:extLst>
              <a:ext uri="{FF2B5EF4-FFF2-40B4-BE49-F238E27FC236}">
                <a16:creationId xmlns:a16="http://schemas.microsoft.com/office/drawing/2014/main" id="{CD9EA195-43B3-463F-8F9B-555E297D5EE1}"/>
              </a:ext>
            </a:extLst>
          </p:cNvPr>
          <p:cNvSpPr txBox="1"/>
          <p:nvPr/>
        </p:nvSpPr>
        <p:spPr>
          <a:xfrm>
            <a:off x="5578305" y="6436331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おっきりこみ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6992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01046B6-5DE3-41D9-94AF-EEBC16F263F2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埼玉県と言えば・・・</a:t>
            </a:r>
          </a:p>
        </p:txBody>
      </p:sp>
      <p:sp>
        <p:nvSpPr>
          <p:cNvPr id="778" name="テキスト ボックス 777">
            <a:extLst>
              <a:ext uri="{FF2B5EF4-FFF2-40B4-BE49-F238E27FC236}">
                <a16:creationId xmlns:a16="http://schemas.microsoft.com/office/drawing/2014/main" id="{6EF90EA7-6C03-49E1-9142-ACC3BFCB5616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草加せんべい</a:t>
            </a:r>
          </a:p>
        </p:txBody>
      </p:sp>
      <p:sp>
        <p:nvSpPr>
          <p:cNvPr id="779" name="テキスト ボックス 778">
            <a:extLst>
              <a:ext uri="{FF2B5EF4-FFF2-40B4-BE49-F238E27FC236}">
                <a16:creationId xmlns:a16="http://schemas.microsoft.com/office/drawing/2014/main" id="{92DC2D9E-AB45-4FEB-930E-7BFF789DF126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十万石まんじゅう</a:t>
            </a:r>
          </a:p>
        </p:txBody>
      </p:sp>
      <p:sp>
        <p:nvSpPr>
          <p:cNvPr id="780" name="テキスト ボックス 779">
            <a:extLst>
              <a:ext uri="{FF2B5EF4-FFF2-40B4-BE49-F238E27FC236}">
                <a16:creationId xmlns:a16="http://schemas.microsoft.com/office/drawing/2014/main" id="{0DB60021-C5BF-4BF7-ABF0-63BBFB2AD2E2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秩父夜祭</a:t>
            </a:r>
          </a:p>
        </p:txBody>
      </p:sp>
      <p:sp>
        <p:nvSpPr>
          <p:cNvPr id="781" name="テキスト ボックス 780">
            <a:extLst>
              <a:ext uri="{FF2B5EF4-FFF2-40B4-BE49-F238E27FC236}">
                <a16:creationId xmlns:a16="http://schemas.microsoft.com/office/drawing/2014/main" id="{2D8C1E66-9045-4517-8C7A-A00D33EFD43E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狭山茶</a:t>
            </a:r>
            <a:endParaRPr lang="en-US" altLang="ja-JP" sz="11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82" name="テキスト ボックス 781">
            <a:extLst>
              <a:ext uri="{FF2B5EF4-FFF2-40B4-BE49-F238E27FC236}">
                <a16:creationId xmlns:a16="http://schemas.microsoft.com/office/drawing/2014/main" id="{78622163-B4F8-4203-AF5C-A06210646D7D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葱味噌</a:t>
            </a:r>
          </a:p>
        </p:txBody>
      </p:sp>
      <p:sp>
        <p:nvSpPr>
          <p:cNvPr id="783" name="テキスト ボックス 782">
            <a:extLst>
              <a:ext uri="{FF2B5EF4-FFF2-40B4-BE49-F238E27FC236}">
                <a16:creationId xmlns:a16="http://schemas.microsoft.com/office/drawing/2014/main" id="{2030FE14-4036-4435-B5A5-4E026754FD6F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ゼリーフライ</a:t>
            </a:r>
          </a:p>
        </p:txBody>
      </p:sp>
      <p:grpSp>
        <p:nvGrpSpPr>
          <p:cNvPr id="784" name="グループ化 783">
            <a:extLst>
              <a:ext uri="{FF2B5EF4-FFF2-40B4-BE49-F238E27FC236}">
                <a16:creationId xmlns:a16="http://schemas.microsoft.com/office/drawing/2014/main" id="{8DFFC7BE-0CFC-4276-B839-E1CC4FF108A6}"/>
              </a:ext>
            </a:extLst>
          </p:cNvPr>
          <p:cNvGrpSpPr/>
          <p:nvPr/>
        </p:nvGrpSpPr>
        <p:grpSpPr>
          <a:xfrm>
            <a:off x="889958" y="4316652"/>
            <a:ext cx="2258684" cy="1599694"/>
            <a:chOff x="-845262" y="1708093"/>
            <a:chExt cx="1953280" cy="1383394"/>
          </a:xfrm>
        </p:grpSpPr>
        <p:grpSp>
          <p:nvGrpSpPr>
            <p:cNvPr id="785" name="グループ化 784">
              <a:extLst>
                <a:ext uri="{FF2B5EF4-FFF2-40B4-BE49-F238E27FC236}">
                  <a16:creationId xmlns:a16="http://schemas.microsoft.com/office/drawing/2014/main" id="{F3C82887-83E1-4EAA-9FED-F446A7754343}"/>
                </a:ext>
              </a:extLst>
            </p:cNvPr>
            <p:cNvGrpSpPr/>
            <p:nvPr/>
          </p:nvGrpSpPr>
          <p:grpSpPr>
            <a:xfrm>
              <a:off x="-845262" y="1708093"/>
              <a:ext cx="1838888" cy="1383394"/>
              <a:chOff x="1271306" y="4911396"/>
              <a:chExt cx="2133600" cy="1605106"/>
            </a:xfrm>
          </p:grpSpPr>
          <p:sp>
            <p:nvSpPr>
              <p:cNvPr id="798" name="楕円 797">
                <a:extLst>
                  <a:ext uri="{FF2B5EF4-FFF2-40B4-BE49-F238E27FC236}">
                    <a16:creationId xmlns:a16="http://schemas.microsoft.com/office/drawing/2014/main" id="{C89BDAD3-41A4-4BED-A196-00425E770DAE}"/>
                  </a:ext>
                </a:extLst>
              </p:cNvPr>
              <p:cNvSpPr/>
              <p:nvPr/>
            </p:nvSpPr>
            <p:spPr>
              <a:xfrm>
                <a:off x="1271306" y="4911396"/>
                <a:ext cx="2133600" cy="1605106"/>
              </a:xfrm>
              <a:prstGeom prst="ellipse">
                <a:avLst/>
              </a:prstGeom>
              <a:gradFill>
                <a:gsLst>
                  <a:gs pos="1000">
                    <a:sysClr val="window" lastClr="FFFFFF">
                      <a:lumMod val="65000"/>
                    </a:sysClr>
                  </a:gs>
                  <a:gs pos="86000">
                    <a:sysClr val="windowText" lastClr="000000">
                      <a:lumMod val="75000"/>
                      <a:lumOff val="2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E8CC3DE2-5C61-44D8-8646-CFD2DA9286F1}"/>
                  </a:ext>
                </a:extLst>
              </p:cNvPr>
              <p:cNvSpPr/>
              <p:nvPr/>
            </p:nvSpPr>
            <p:spPr>
              <a:xfrm>
                <a:off x="1294178" y="5686425"/>
                <a:ext cx="2087197" cy="809130"/>
              </a:xfrm>
              <a:custGeom>
                <a:avLst/>
                <a:gdLst>
                  <a:gd name="connsiteX0" fmla="*/ 959 w 2133600"/>
                  <a:gd name="connsiteY0" fmla="*/ 0 h 816840"/>
                  <a:gd name="connsiteX1" fmla="*/ 5508 w 2133600"/>
                  <a:gd name="connsiteY1" fmla="*/ 67769 h 816840"/>
                  <a:gd name="connsiteX2" fmla="*/ 1066800 w 2133600"/>
                  <a:gd name="connsiteY2" fmla="*/ 788265 h 816840"/>
                  <a:gd name="connsiteX3" fmla="*/ 2128092 w 2133600"/>
                  <a:gd name="connsiteY3" fmla="*/ 67769 h 816840"/>
                  <a:gd name="connsiteX4" fmla="*/ 2132641 w 2133600"/>
                  <a:gd name="connsiteY4" fmla="*/ 0 h 816840"/>
                  <a:gd name="connsiteX5" fmla="*/ 2133600 w 2133600"/>
                  <a:gd name="connsiteY5" fmla="*/ 14287 h 816840"/>
                  <a:gd name="connsiteX6" fmla="*/ 1066800 w 2133600"/>
                  <a:gd name="connsiteY6" fmla="*/ 816840 h 816840"/>
                  <a:gd name="connsiteX7" fmla="*/ 0 w 2133600"/>
                  <a:gd name="connsiteY7" fmla="*/ 14287 h 81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33600" h="816840">
                    <a:moveTo>
                      <a:pt x="959" y="0"/>
                    </a:moveTo>
                    <a:lnTo>
                      <a:pt x="5508" y="67769"/>
                    </a:lnTo>
                    <a:cubicBezTo>
                      <a:pt x="60139" y="472461"/>
                      <a:pt x="514447" y="788265"/>
                      <a:pt x="1066800" y="788265"/>
                    </a:cubicBezTo>
                    <a:cubicBezTo>
                      <a:pt x="1619154" y="788265"/>
                      <a:pt x="2073462" y="472461"/>
                      <a:pt x="2128092" y="67769"/>
                    </a:cubicBezTo>
                    <a:lnTo>
                      <a:pt x="2132641" y="0"/>
                    </a:lnTo>
                    <a:lnTo>
                      <a:pt x="2133600" y="14287"/>
                    </a:lnTo>
                    <a:cubicBezTo>
                      <a:pt x="2133600" y="457525"/>
                      <a:pt x="1655977" y="816840"/>
                      <a:pt x="1066800" y="816840"/>
                    </a:cubicBezTo>
                    <a:cubicBezTo>
                      <a:pt x="477623" y="816840"/>
                      <a:pt x="0" y="457525"/>
                      <a:pt x="0" y="14287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86" name="フリーフォーム: 図形 785">
              <a:extLst>
                <a:ext uri="{FF2B5EF4-FFF2-40B4-BE49-F238E27FC236}">
                  <a16:creationId xmlns:a16="http://schemas.microsoft.com/office/drawing/2014/main" id="{6408B6EE-965F-4CB8-8E14-F34652C7BA51}"/>
                </a:ext>
              </a:extLst>
            </p:cNvPr>
            <p:cNvSpPr/>
            <p:nvPr/>
          </p:nvSpPr>
          <p:spPr>
            <a:xfrm rot="20823693">
              <a:off x="322669" y="2611642"/>
              <a:ext cx="785349" cy="122014"/>
            </a:xfrm>
            <a:custGeom>
              <a:avLst/>
              <a:gdLst>
                <a:gd name="connsiteX0" fmla="*/ 1178075 w 1341656"/>
                <a:gd name="connsiteY0" fmla="*/ 170 h 165588"/>
                <a:gd name="connsiteX1" fmla="*/ 1249474 w 1341656"/>
                <a:gd name="connsiteY1" fmla="*/ 13313 h 165588"/>
                <a:gd name="connsiteX2" fmla="*/ 1338698 w 1341656"/>
                <a:gd name="connsiteY2" fmla="*/ 82689 h 165588"/>
                <a:gd name="connsiteX3" fmla="*/ 1277755 w 1341656"/>
                <a:gd name="connsiteY3" fmla="*/ 104681 h 165588"/>
                <a:gd name="connsiteX4" fmla="*/ 197739 w 1341656"/>
                <a:gd name="connsiteY4" fmla="*/ 164972 h 165588"/>
                <a:gd name="connsiteX5" fmla="*/ 92182 w 1341656"/>
                <a:gd name="connsiteY5" fmla="*/ 152275 h 165588"/>
                <a:gd name="connsiteX6" fmla="*/ 53966 w 1341656"/>
                <a:gd name="connsiteY6" fmla="*/ 122560 h 165588"/>
                <a:gd name="connsiteX7" fmla="*/ 405145 w 1341656"/>
                <a:gd name="connsiteY7" fmla="*/ 109541 h 165588"/>
                <a:gd name="connsiteX8" fmla="*/ 433198 w 1341656"/>
                <a:gd name="connsiteY8" fmla="*/ 102819 h 165588"/>
                <a:gd name="connsiteX9" fmla="*/ 392127 w 1341656"/>
                <a:gd name="connsiteY9" fmla="*/ 81613 h 165588"/>
                <a:gd name="connsiteX10" fmla="*/ 359262 w 1341656"/>
                <a:gd name="connsiteY10" fmla="*/ 77595 h 165588"/>
                <a:gd name="connsiteX11" fmla="*/ 343539 w 1341656"/>
                <a:gd name="connsiteY11" fmla="*/ 77732 h 165588"/>
                <a:gd name="connsiteX12" fmla="*/ 12113 w 1341656"/>
                <a:gd name="connsiteY12" fmla="*/ 90018 h 165588"/>
                <a:gd name="connsiteX13" fmla="*/ 2958 w 1341656"/>
                <a:gd name="connsiteY13" fmla="*/ 82900 h 165588"/>
                <a:gd name="connsiteX14" fmla="*/ 63901 w 1341656"/>
                <a:gd name="connsiteY14" fmla="*/ 60908 h 165588"/>
                <a:gd name="connsiteX15" fmla="*/ 1143917 w 1341656"/>
                <a:gd name="connsiteY15" fmla="*/ 616 h 165588"/>
                <a:gd name="connsiteX16" fmla="*/ 1178075 w 1341656"/>
                <a:gd name="connsiteY16" fmla="*/ 170 h 165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41656" h="165588">
                  <a:moveTo>
                    <a:pt x="1178075" y="170"/>
                  </a:moveTo>
                  <a:cubicBezTo>
                    <a:pt x="1211341" y="1135"/>
                    <a:pt x="1240234" y="6129"/>
                    <a:pt x="1249474" y="13313"/>
                  </a:cubicBezTo>
                  <a:lnTo>
                    <a:pt x="1338698" y="82689"/>
                  </a:lnTo>
                  <a:cubicBezTo>
                    <a:pt x="1351018" y="92268"/>
                    <a:pt x="1323733" y="102114"/>
                    <a:pt x="1277755" y="104681"/>
                  </a:cubicBezTo>
                  <a:lnTo>
                    <a:pt x="197739" y="164972"/>
                  </a:lnTo>
                  <a:cubicBezTo>
                    <a:pt x="151761" y="167539"/>
                    <a:pt x="104502" y="161854"/>
                    <a:pt x="92182" y="152275"/>
                  </a:cubicBezTo>
                  <a:lnTo>
                    <a:pt x="53966" y="122560"/>
                  </a:lnTo>
                  <a:lnTo>
                    <a:pt x="405145" y="109541"/>
                  </a:lnTo>
                  <a:cubicBezTo>
                    <a:pt x="426309" y="108757"/>
                    <a:pt x="438869" y="105747"/>
                    <a:pt x="433198" y="102819"/>
                  </a:cubicBezTo>
                  <a:lnTo>
                    <a:pt x="392127" y="81613"/>
                  </a:lnTo>
                  <a:cubicBezTo>
                    <a:pt x="387874" y="79417"/>
                    <a:pt x="374574" y="77890"/>
                    <a:pt x="359262" y="77595"/>
                  </a:cubicBezTo>
                  <a:cubicBezTo>
                    <a:pt x="354157" y="77497"/>
                    <a:pt x="348829" y="77535"/>
                    <a:pt x="343539" y="77732"/>
                  </a:cubicBezTo>
                  <a:lnTo>
                    <a:pt x="12113" y="90018"/>
                  </a:lnTo>
                  <a:lnTo>
                    <a:pt x="2958" y="82900"/>
                  </a:lnTo>
                  <a:cubicBezTo>
                    <a:pt x="-9362" y="73321"/>
                    <a:pt x="17923" y="63474"/>
                    <a:pt x="63901" y="60908"/>
                  </a:cubicBezTo>
                  <a:lnTo>
                    <a:pt x="1143917" y="616"/>
                  </a:lnTo>
                  <a:cubicBezTo>
                    <a:pt x="1155411" y="-26"/>
                    <a:pt x="1166986" y="-152"/>
                    <a:pt x="1178075" y="170"/>
                  </a:cubicBez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87" name="グループ化 786">
              <a:extLst>
                <a:ext uri="{FF2B5EF4-FFF2-40B4-BE49-F238E27FC236}">
                  <a16:creationId xmlns:a16="http://schemas.microsoft.com/office/drawing/2014/main" id="{7817C624-2C8F-4027-9DCF-434016D0F44C}"/>
                </a:ext>
              </a:extLst>
            </p:cNvPr>
            <p:cNvGrpSpPr/>
            <p:nvPr/>
          </p:nvGrpSpPr>
          <p:grpSpPr>
            <a:xfrm>
              <a:off x="-564627" y="1716863"/>
              <a:ext cx="1185011" cy="1130601"/>
              <a:chOff x="1855631" y="2834133"/>
              <a:chExt cx="1570958" cy="1498827"/>
            </a:xfrm>
          </p:grpSpPr>
          <p:grpSp>
            <p:nvGrpSpPr>
              <p:cNvPr id="788" name="グループ化 787">
                <a:extLst>
                  <a:ext uri="{FF2B5EF4-FFF2-40B4-BE49-F238E27FC236}">
                    <a16:creationId xmlns:a16="http://schemas.microsoft.com/office/drawing/2014/main" id="{63C5EBC8-DAC4-4F89-9FEE-ED76337D9591}"/>
                  </a:ext>
                </a:extLst>
              </p:cNvPr>
              <p:cNvGrpSpPr/>
              <p:nvPr/>
            </p:nvGrpSpPr>
            <p:grpSpPr>
              <a:xfrm>
                <a:off x="1855631" y="2834133"/>
                <a:ext cx="1359026" cy="989240"/>
                <a:chOff x="2195058" y="3181934"/>
                <a:chExt cx="1359026" cy="989240"/>
              </a:xfrm>
            </p:grpSpPr>
            <p:grpSp>
              <p:nvGrpSpPr>
                <p:cNvPr id="794" name="グループ化 793">
                  <a:extLst>
                    <a:ext uri="{FF2B5EF4-FFF2-40B4-BE49-F238E27FC236}">
                      <a16:creationId xmlns:a16="http://schemas.microsoft.com/office/drawing/2014/main" id="{621AF281-CEEB-4495-957B-C4554E97846D}"/>
                    </a:ext>
                  </a:extLst>
                </p:cNvPr>
                <p:cNvGrpSpPr/>
                <p:nvPr/>
              </p:nvGrpSpPr>
              <p:grpSpPr>
                <a:xfrm>
                  <a:off x="2195058" y="3181934"/>
                  <a:ext cx="1359026" cy="989240"/>
                  <a:chOff x="2108984" y="3159124"/>
                  <a:chExt cx="1600094" cy="1117579"/>
                </a:xfrm>
              </p:grpSpPr>
              <p:sp>
                <p:nvSpPr>
                  <p:cNvPr id="796" name="フリーフォーム: 図形 795">
                    <a:extLst>
                      <a:ext uri="{FF2B5EF4-FFF2-40B4-BE49-F238E27FC236}">
                        <a16:creationId xmlns:a16="http://schemas.microsoft.com/office/drawing/2014/main" id="{F29AA08A-1A7C-43E9-9E8B-9CE597C1A291}"/>
                      </a:ext>
                    </a:extLst>
                  </p:cNvPr>
                  <p:cNvSpPr/>
                  <p:nvPr/>
                </p:nvSpPr>
                <p:spPr>
                  <a:xfrm>
                    <a:off x="2108984" y="3159124"/>
                    <a:ext cx="1600094" cy="1117579"/>
                  </a:xfrm>
                  <a:custGeom>
                    <a:avLst/>
                    <a:gdLst>
                      <a:gd name="connsiteX0" fmla="*/ 1303938 w 1870597"/>
                      <a:gd name="connsiteY0" fmla="*/ 0 h 1137264"/>
                      <a:gd name="connsiteX1" fmla="*/ 1466279 w 1870597"/>
                      <a:gd name="connsiteY1" fmla="*/ 13430 h 1137264"/>
                      <a:gd name="connsiteX2" fmla="*/ 1538742 w 1870597"/>
                      <a:gd name="connsiteY2" fmla="*/ 33887 h 1137264"/>
                      <a:gd name="connsiteX3" fmla="*/ 1590545 w 1870597"/>
                      <a:gd name="connsiteY3" fmla="*/ 41676 h 1137264"/>
                      <a:gd name="connsiteX4" fmla="*/ 1818883 w 1870597"/>
                      <a:gd name="connsiteY4" fmla="*/ 238257 h 1137264"/>
                      <a:gd name="connsiteX5" fmla="*/ 1854298 w 1870597"/>
                      <a:gd name="connsiteY5" fmla="*/ 537470 h 1137264"/>
                      <a:gd name="connsiteX6" fmla="*/ 1846297 w 1870597"/>
                      <a:gd name="connsiteY6" fmla="*/ 554302 h 1137264"/>
                      <a:gd name="connsiteX7" fmla="*/ 1844730 w 1870597"/>
                      <a:gd name="connsiteY7" fmla="*/ 561844 h 1137264"/>
                      <a:gd name="connsiteX8" fmla="*/ 1836953 w 1870597"/>
                      <a:gd name="connsiteY8" fmla="*/ 573958 h 1137264"/>
                      <a:gd name="connsiteX9" fmla="*/ 1831797 w 1870597"/>
                      <a:gd name="connsiteY9" fmla="*/ 584804 h 1137264"/>
                      <a:gd name="connsiteX10" fmla="*/ 1823072 w 1870597"/>
                      <a:gd name="connsiteY10" fmla="*/ 595577 h 1137264"/>
                      <a:gd name="connsiteX11" fmla="*/ 1817530 w 1870597"/>
                      <a:gd name="connsiteY11" fmla="*/ 604209 h 1137264"/>
                      <a:gd name="connsiteX12" fmla="*/ 1812528 w 1870597"/>
                      <a:gd name="connsiteY12" fmla="*/ 608596 h 1137264"/>
                      <a:gd name="connsiteX13" fmla="*/ 1799995 w 1870597"/>
                      <a:gd name="connsiteY13" fmla="*/ 624071 h 1137264"/>
                      <a:gd name="connsiteX14" fmla="*/ 1759133 w 1870597"/>
                      <a:gd name="connsiteY14" fmla="*/ 653601 h 1137264"/>
                      <a:gd name="connsiteX15" fmla="*/ 1747770 w 1870597"/>
                      <a:gd name="connsiteY15" fmla="*/ 657775 h 1137264"/>
                      <a:gd name="connsiteX16" fmla="*/ 1708727 w 1870597"/>
                      <a:gd name="connsiteY16" fmla="*/ 679837 h 1137264"/>
                      <a:gd name="connsiteX17" fmla="*/ 862787 w 1870597"/>
                      <a:gd name="connsiteY17" fmla="*/ 1070303 h 1137264"/>
                      <a:gd name="connsiteX18" fmla="*/ 162327 w 1870597"/>
                      <a:gd name="connsiteY18" fmla="*/ 1070303 h 1137264"/>
                      <a:gd name="connsiteX19" fmla="*/ 98859 w 1870597"/>
                      <a:gd name="connsiteY19" fmla="*/ 1034439 h 1137264"/>
                      <a:gd name="connsiteX20" fmla="*/ 95442 w 1870597"/>
                      <a:gd name="connsiteY20" fmla="*/ 1031443 h 1137264"/>
                      <a:gd name="connsiteX21" fmla="*/ 84729 w 1870597"/>
                      <a:gd name="connsiteY21" fmla="*/ 1025780 h 1137264"/>
                      <a:gd name="connsiteX22" fmla="*/ 56080 w 1870597"/>
                      <a:gd name="connsiteY22" fmla="*/ 996917 h 1137264"/>
                      <a:gd name="connsiteX23" fmla="*/ 53524 w 1870597"/>
                      <a:gd name="connsiteY23" fmla="*/ 994675 h 1137264"/>
                      <a:gd name="connsiteX24" fmla="*/ 52919 w 1870597"/>
                      <a:gd name="connsiteY24" fmla="*/ 993731 h 1137264"/>
                      <a:gd name="connsiteX25" fmla="*/ 52036 w 1870597"/>
                      <a:gd name="connsiteY25" fmla="*/ 992842 h 1137264"/>
                      <a:gd name="connsiteX26" fmla="*/ 49033 w 1870597"/>
                      <a:gd name="connsiteY26" fmla="*/ 987680 h 1137264"/>
                      <a:gd name="connsiteX27" fmla="*/ 26324 w 1870597"/>
                      <a:gd name="connsiteY27" fmla="*/ 952310 h 1137264"/>
                      <a:gd name="connsiteX28" fmla="*/ 23825 w 1870597"/>
                      <a:gd name="connsiteY28" fmla="*/ 940275 h 1137264"/>
                      <a:gd name="connsiteX29" fmla="*/ 9839 w 1870597"/>
                      <a:gd name="connsiteY29" fmla="*/ 898006 h 1137264"/>
                      <a:gd name="connsiteX30" fmla="*/ 28983 w 1870597"/>
                      <a:gd name="connsiteY30" fmla="*/ 638482 h 1137264"/>
                      <a:gd name="connsiteX31" fmla="*/ 215769 w 1870597"/>
                      <a:gd name="connsiteY31" fmla="*/ 389536 h 1137264"/>
                      <a:gd name="connsiteX32" fmla="*/ 230292 w 1870597"/>
                      <a:gd name="connsiteY32" fmla="*/ 383503 h 1137264"/>
                      <a:gd name="connsiteX33" fmla="*/ 262062 w 1870597"/>
                      <a:gd name="connsiteY33" fmla="*/ 366967 h 1137264"/>
                      <a:gd name="connsiteX34" fmla="*/ 998884 w 1870597"/>
                      <a:gd name="connsiteY34" fmla="*/ 53719 h 1137264"/>
                      <a:gd name="connsiteX35" fmla="*/ 1303938 w 1870597"/>
                      <a:gd name="connsiteY35" fmla="*/ 0 h 1137264"/>
                      <a:gd name="connsiteX0" fmla="*/ 1303938 w 1870597"/>
                      <a:gd name="connsiteY0" fmla="*/ 0 h 1137264"/>
                      <a:gd name="connsiteX1" fmla="*/ 1466279 w 1870597"/>
                      <a:gd name="connsiteY1" fmla="*/ 13430 h 1137264"/>
                      <a:gd name="connsiteX2" fmla="*/ 1590545 w 1870597"/>
                      <a:gd name="connsiteY2" fmla="*/ 41676 h 1137264"/>
                      <a:gd name="connsiteX3" fmla="*/ 1818883 w 1870597"/>
                      <a:gd name="connsiteY3" fmla="*/ 238257 h 1137264"/>
                      <a:gd name="connsiteX4" fmla="*/ 1854298 w 1870597"/>
                      <a:gd name="connsiteY4" fmla="*/ 537470 h 1137264"/>
                      <a:gd name="connsiteX5" fmla="*/ 1846297 w 1870597"/>
                      <a:gd name="connsiteY5" fmla="*/ 554302 h 1137264"/>
                      <a:gd name="connsiteX6" fmla="*/ 1844730 w 1870597"/>
                      <a:gd name="connsiteY6" fmla="*/ 561844 h 1137264"/>
                      <a:gd name="connsiteX7" fmla="*/ 1836953 w 1870597"/>
                      <a:gd name="connsiteY7" fmla="*/ 573958 h 1137264"/>
                      <a:gd name="connsiteX8" fmla="*/ 1831797 w 1870597"/>
                      <a:gd name="connsiteY8" fmla="*/ 584804 h 1137264"/>
                      <a:gd name="connsiteX9" fmla="*/ 1823072 w 1870597"/>
                      <a:gd name="connsiteY9" fmla="*/ 595577 h 1137264"/>
                      <a:gd name="connsiteX10" fmla="*/ 1817530 w 1870597"/>
                      <a:gd name="connsiteY10" fmla="*/ 604209 h 1137264"/>
                      <a:gd name="connsiteX11" fmla="*/ 1812528 w 1870597"/>
                      <a:gd name="connsiteY11" fmla="*/ 608596 h 1137264"/>
                      <a:gd name="connsiteX12" fmla="*/ 1799995 w 1870597"/>
                      <a:gd name="connsiteY12" fmla="*/ 624071 h 1137264"/>
                      <a:gd name="connsiteX13" fmla="*/ 1759133 w 1870597"/>
                      <a:gd name="connsiteY13" fmla="*/ 653601 h 1137264"/>
                      <a:gd name="connsiteX14" fmla="*/ 1747770 w 1870597"/>
                      <a:gd name="connsiteY14" fmla="*/ 657775 h 1137264"/>
                      <a:gd name="connsiteX15" fmla="*/ 1708727 w 1870597"/>
                      <a:gd name="connsiteY15" fmla="*/ 679837 h 1137264"/>
                      <a:gd name="connsiteX16" fmla="*/ 862787 w 1870597"/>
                      <a:gd name="connsiteY16" fmla="*/ 1070303 h 1137264"/>
                      <a:gd name="connsiteX17" fmla="*/ 162327 w 1870597"/>
                      <a:gd name="connsiteY17" fmla="*/ 1070303 h 1137264"/>
                      <a:gd name="connsiteX18" fmla="*/ 98859 w 1870597"/>
                      <a:gd name="connsiteY18" fmla="*/ 1034439 h 1137264"/>
                      <a:gd name="connsiteX19" fmla="*/ 95442 w 1870597"/>
                      <a:gd name="connsiteY19" fmla="*/ 1031443 h 1137264"/>
                      <a:gd name="connsiteX20" fmla="*/ 84729 w 1870597"/>
                      <a:gd name="connsiteY20" fmla="*/ 1025780 h 1137264"/>
                      <a:gd name="connsiteX21" fmla="*/ 56080 w 1870597"/>
                      <a:gd name="connsiteY21" fmla="*/ 996917 h 1137264"/>
                      <a:gd name="connsiteX22" fmla="*/ 53524 w 1870597"/>
                      <a:gd name="connsiteY22" fmla="*/ 994675 h 1137264"/>
                      <a:gd name="connsiteX23" fmla="*/ 52919 w 1870597"/>
                      <a:gd name="connsiteY23" fmla="*/ 993731 h 1137264"/>
                      <a:gd name="connsiteX24" fmla="*/ 52036 w 1870597"/>
                      <a:gd name="connsiteY24" fmla="*/ 992842 h 1137264"/>
                      <a:gd name="connsiteX25" fmla="*/ 49033 w 1870597"/>
                      <a:gd name="connsiteY25" fmla="*/ 987680 h 1137264"/>
                      <a:gd name="connsiteX26" fmla="*/ 26324 w 1870597"/>
                      <a:gd name="connsiteY26" fmla="*/ 952310 h 1137264"/>
                      <a:gd name="connsiteX27" fmla="*/ 23825 w 1870597"/>
                      <a:gd name="connsiteY27" fmla="*/ 940275 h 1137264"/>
                      <a:gd name="connsiteX28" fmla="*/ 9839 w 1870597"/>
                      <a:gd name="connsiteY28" fmla="*/ 898006 h 1137264"/>
                      <a:gd name="connsiteX29" fmla="*/ 28983 w 1870597"/>
                      <a:gd name="connsiteY29" fmla="*/ 638482 h 1137264"/>
                      <a:gd name="connsiteX30" fmla="*/ 215769 w 1870597"/>
                      <a:gd name="connsiteY30" fmla="*/ 389536 h 1137264"/>
                      <a:gd name="connsiteX31" fmla="*/ 230292 w 1870597"/>
                      <a:gd name="connsiteY31" fmla="*/ 383503 h 1137264"/>
                      <a:gd name="connsiteX32" fmla="*/ 262062 w 1870597"/>
                      <a:gd name="connsiteY32" fmla="*/ 366967 h 1137264"/>
                      <a:gd name="connsiteX33" fmla="*/ 998884 w 1870597"/>
                      <a:gd name="connsiteY33" fmla="*/ 53719 h 1137264"/>
                      <a:gd name="connsiteX34" fmla="*/ 1303938 w 1870597"/>
                      <a:gd name="connsiteY34" fmla="*/ 0 h 1137264"/>
                      <a:gd name="connsiteX0" fmla="*/ 1303938 w 1870597"/>
                      <a:gd name="connsiteY0" fmla="*/ 0 h 1137264"/>
                      <a:gd name="connsiteX1" fmla="*/ 1466279 w 1870597"/>
                      <a:gd name="connsiteY1" fmla="*/ 13430 h 1137264"/>
                      <a:gd name="connsiteX2" fmla="*/ 1590545 w 1870597"/>
                      <a:gd name="connsiteY2" fmla="*/ 41676 h 1137264"/>
                      <a:gd name="connsiteX3" fmla="*/ 1818883 w 1870597"/>
                      <a:gd name="connsiteY3" fmla="*/ 238257 h 1137264"/>
                      <a:gd name="connsiteX4" fmla="*/ 1854298 w 1870597"/>
                      <a:gd name="connsiteY4" fmla="*/ 537470 h 1137264"/>
                      <a:gd name="connsiteX5" fmla="*/ 1846297 w 1870597"/>
                      <a:gd name="connsiteY5" fmla="*/ 554302 h 1137264"/>
                      <a:gd name="connsiteX6" fmla="*/ 1844730 w 1870597"/>
                      <a:gd name="connsiteY6" fmla="*/ 561844 h 1137264"/>
                      <a:gd name="connsiteX7" fmla="*/ 1836953 w 1870597"/>
                      <a:gd name="connsiteY7" fmla="*/ 573958 h 1137264"/>
                      <a:gd name="connsiteX8" fmla="*/ 1831797 w 1870597"/>
                      <a:gd name="connsiteY8" fmla="*/ 584804 h 1137264"/>
                      <a:gd name="connsiteX9" fmla="*/ 1823072 w 1870597"/>
                      <a:gd name="connsiteY9" fmla="*/ 595577 h 1137264"/>
                      <a:gd name="connsiteX10" fmla="*/ 1817530 w 1870597"/>
                      <a:gd name="connsiteY10" fmla="*/ 604209 h 1137264"/>
                      <a:gd name="connsiteX11" fmla="*/ 1812528 w 1870597"/>
                      <a:gd name="connsiteY11" fmla="*/ 608596 h 1137264"/>
                      <a:gd name="connsiteX12" fmla="*/ 1799995 w 1870597"/>
                      <a:gd name="connsiteY12" fmla="*/ 624071 h 1137264"/>
                      <a:gd name="connsiteX13" fmla="*/ 1759133 w 1870597"/>
                      <a:gd name="connsiteY13" fmla="*/ 653601 h 1137264"/>
                      <a:gd name="connsiteX14" fmla="*/ 1747770 w 1870597"/>
                      <a:gd name="connsiteY14" fmla="*/ 657775 h 1137264"/>
                      <a:gd name="connsiteX15" fmla="*/ 1708727 w 1870597"/>
                      <a:gd name="connsiteY15" fmla="*/ 679837 h 1137264"/>
                      <a:gd name="connsiteX16" fmla="*/ 862787 w 1870597"/>
                      <a:gd name="connsiteY16" fmla="*/ 1070303 h 1137264"/>
                      <a:gd name="connsiteX17" fmla="*/ 162327 w 1870597"/>
                      <a:gd name="connsiteY17" fmla="*/ 1070303 h 1137264"/>
                      <a:gd name="connsiteX18" fmla="*/ 98859 w 1870597"/>
                      <a:gd name="connsiteY18" fmla="*/ 1034439 h 1137264"/>
                      <a:gd name="connsiteX19" fmla="*/ 95442 w 1870597"/>
                      <a:gd name="connsiteY19" fmla="*/ 1031443 h 1137264"/>
                      <a:gd name="connsiteX20" fmla="*/ 84729 w 1870597"/>
                      <a:gd name="connsiteY20" fmla="*/ 1025780 h 1137264"/>
                      <a:gd name="connsiteX21" fmla="*/ 56080 w 1870597"/>
                      <a:gd name="connsiteY21" fmla="*/ 996917 h 1137264"/>
                      <a:gd name="connsiteX22" fmla="*/ 53524 w 1870597"/>
                      <a:gd name="connsiteY22" fmla="*/ 994675 h 1137264"/>
                      <a:gd name="connsiteX23" fmla="*/ 52919 w 1870597"/>
                      <a:gd name="connsiteY23" fmla="*/ 993731 h 1137264"/>
                      <a:gd name="connsiteX24" fmla="*/ 52036 w 1870597"/>
                      <a:gd name="connsiteY24" fmla="*/ 992842 h 1137264"/>
                      <a:gd name="connsiteX25" fmla="*/ 26324 w 1870597"/>
                      <a:gd name="connsiteY25" fmla="*/ 952310 h 1137264"/>
                      <a:gd name="connsiteX26" fmla="*/ 23825 w 1870597"/>
                      <a:gd name="connsiteY26" fmla="*/ 940275 h 1137264"/>
                      <a:gd name="connsiteX27" fmla="*/ 9839 w 1870597"/>
                      <a:gd name="connsiteY27" fmla="*/ 898006 h 1137264"/>
                      <a:gd name="connsiteX28" fmla="*/ 28983 w 1870597"/>
                      <a:gd name="connsiteY28" fmla="*/ 638482 h 1137264"/>
                      <a:gd name="connsiteX29" fmla="*/ 215769 w 1870597"/>
                      <a:gd name="connsiteY29" fmla="*/ 389536 h 1137264"/>
                      <a:gd name="connsiteX30" fmla="*/ 230292 w 1870597"/>
                      <a:gd name="connsiteY30" fmla="*/ 383503 h 1137264"/>
                      <a:gd name="connsiteX31" fmla="*/ 262062 w 1870597"/>
                      <a:gd name="connsiteY31" fmla="*/ 366967 h 1137264"/>
                      <a:gd name="connsiteX32" fmla="*/ 998884 w 1870597"/>
                      <a:gd name="connsiteY32" fmla="*/ 53719 h 1137264"/>
                      <a:gd name="connsiteX33" fmla="*/ 1303938 w 1870597"/>
                      <a:gd name="connsiteY33" fmla="*/ 0 h 1137264"/>
                      <a:gd name="connsiteX0" fmla="*/ 1303938 w 1870597"/>
                      <a:gd name="connsiteY0" fmla="*/ 0 h 1137264"/>
                      <a:gd name="connsiteX1" fmla="*/ 1466279 w 1870597"/>
                      <a:gd name="connsiteY1" fmla="*/ 13430 h 1137264"/>
                      <a:gd name="connsiteX2" fmla="*/ 1590545 w 1870597"/>
                      <a:gd name="connsiteY2" fmla="*/ 41676 h 1137264"/>
                      <a:gd name="connsiteX3" fmla="*/ 1818883 w 1870597"/>
                      <a:gd name="connsiteY3" fmla="*/ 238257 h 1137264"/>
                      <a:gd name="connsiteX4" fmla="*/ 1854298 w 1870597"/>
                      <a:gd name="connsiteY4" fmla="*/ 537470 h 1137264"/>
                      <a:gd name="connsiteX5" fmla="*/ 1846297 w 1870597"/>
                      <a:gd name="connsiteY5" fmla="*/ 554302 h 1137264"/>
                      <a:gd name="connsiteX6" fmla="*/ 1844730 w 1870597"/>
                      <a:gd name="connsiteY6" fmla="*/ 561844 h 1137264"/>
                      <a:gd name="connsiteX7" fmla="*/ 1836953 w 1870597"/>
                      <a:gd name="connsiteY7" fmla="*/ 573958 h 1137264"/>
                      <a:gd name="connsiteX8" fmla="*/ 1831797 w 1870597"/>
                      <a:gd name="connsiteY8" fmla="*/ 584804 h 1137264"/>
                      <a:gd name="connsiteX9" fmla="*/ 1823072 w 1870597"/>
                      <a:gd name="connsiteY9" fmla="*/ 595577 h 1137264"/>
                      <a:gd name="connsiteX10" fmla="*/ 1817530 w 1870597"/>
                      <a:gd name="connsiteY10" fmla="*/ 604209 h 1137264"/>
                      <a:gd name="connsiteX11" fmla="*/ 1812528 w 1870597"/>
                      <a:gd name="connsiteY11" fmla="*/ 608596 h 1137264"/>
                      <a:gd name="connsiteX12" fmla="*/ 1799995 w 1870597"/>
                      <a:gd name="connsiteY12" fmla="*/ 624071 h 1137264"/>
                      <a:gd name="connsiteX13" fmla="*/ 1759133 w 1870597"/>
                      <a:gd name="connsiteY13" fmla="*/ 653601 h 1137264"/>
                      <a:gd name="connsiteX14" fmla="*/ 1747770 w 1870597"/>
                      <a:gd name="connsiteY14" fmla="*/ 657775 h 1137264"/>
                      <a:gd name="connsiteX15" fmla="*/ 1708727 w 1870597"/>
                      <a:gd name="connsiteY15" fmla="*/ 679837 h 1137264"/>
                      <a:gd name="connsiteX16" fmla="*/ 862787 w 1870597"/>
                      <a:gd name="connsiteY16" fmla="*/ 1070303 h 1137264"/>
                      <a:gd name="connsiteX17" fmla="*/ 162327 w 1870597"/>
                      <a:gd name="connsiteY17" fmla="*/ 1070303 h 1137264"/>
                      <a:gd name="connsiteX18" fmla="*/ 98859 w 1870597"/>
                      <a:gd name="connsiteY18" fmla="*/ 1034439 h 1137264"/>
                      <a:gd name="connsiteX19" fmla="*/ 95442 w 1870597"/>
                      <a:gd name="connsiteY19" fmla="*/ 1031443 h 1137264"/>
                      <a:gd name="connsiteX20" fmla="*/ 84729 w 1870597"/>
                      <a:gd name="connsiteY20" fmla="*/ 1025780 h 1137264"/>
                      <a:gd name="connsiteX21" fmla="*/ 56080 w 1870597"/>
                      <a:gd name="connsiteY21" fmla="*/ 996917 h 1137264"/>
                      <a:gd name="connsiteX22" fmla="*/ 53524 w 1870597"/>
                      <a:gd name="connsiteY22" fmla="*/ 994675 h 1137264"/>
                      <a:gd name="connsiteX23" fmla="*/ 52919 w 1870597"/>
                      <a:gd name="connsiteY23" fmla="*/ 993731 h 1137264"/>
                      <a:gd name="connsiteX24" fmla="*/ 52036 w 1870597"/>
                      <a:gd name="connsiteY24" fmla="*/ 992842 h 1137264"/>
                      <a:gd name="connsiteX25" fmla="*/ 23825 w 1870597"/>
                      <a:gd name="connsiteY25" fmla="*/ 940275 h 1137264"/>
                      <a:gd name="connsiteX26" fmla="*/ 9839 w 1870597"/>
                      <a:gd name="connsiteY26" fmla="*/ 898006 h 1137264"/>
                      <a:gd name="connsiteX27" fmla="*/ 28983 w 1870597"/>
                      <a:gd name="connsiteY27" fmla="*/ 638482 h 1137264"/>
                      <a:gd name="connsiteX28" fmla="*/ 215769 w 1870597"/>
                      <a:gd name="connsiteY28" fmla="*/ 389536 h 1137264"/>
                      <a:gd name="connsiteX29" fmla="*/ 230292 w 1870597"/>
                      <a:gd name="connsiteY29" fmla="*/ 383503 h 1137264"/>
                      <a:gd name="connsiteX30" fmla="*/ 262062 w 1870597"/>
                      <a:gd name="connsiteY30" fmla="*/ 366967 h 1137264"/>
                      <a:gd name="connsiteX31" fmla="*/ 998884 w 1870597"/>
                      <a:gd name="connsiteY31" fmla="*/ 53719 h 1137264"/>
                      <a:gd name="connsiteX32" fmla="*/ 1303938 w 1870597"/>
                      <a:gd name="connsiteY32" fmla="*/ 0 h 1137264"/>
                      <a:gd name="connsiteX0" fmla="*/ 1303938 w 1870597"/>
                      <a:gd name="connsiteY0" fmla="*/ 0 h 1137264"/>
                      <a:gd name="connsiteX1" fmla="*/ 1466279 w 1870597"/>
                      <a:gd name="connsiteY1" fmla="*/ 13430 h 1137264"/>
                      <a:gd name="connsiteX2" fmla="*/ 1590545 w 1870597"/>
                      <a:gd name="connsiteY2" fmla="*/ 41676 h 1137264"/>
                      <a:gd name="connsiteX3" fmla="*/ 1818883 w 1870597"/>
                      <a:gd name="connsiteY3" fmla="*/ 238257 h 1137264"/>
                      <a:gd name="connsiteX4" fmla="*/ 1854298 w 1870597"/>
                      <a:gd name="connsiteY4" fmla="*/ 537470 h 1137264"/>
                      <a:gd name="connsiteX5" fmla="*/ 1846297 w 1870597"/>
                      <a:gd name="connsiteY5" fmla="*/ 554302 h 1137264"/>
                      <a:gd name="connsiteX6" fmla="*/ 1844730 w 1870597"/>
                      <a:gd name="connsiteY6" fmla="*/ 561844 h 1137264"/>
                      <a:gd name="connsiteX7" fmla="*/ 1836953 w 1870597"/>
                      <a:gd name="connsiteY7" fmla="*/ 573958 h 1137264"/>
                      <a:gd name="connsiteX8" fmla="*/ 1831797 w 1870597"/>
                      <a:gd name="connsiteY8" fmla="*/ 584804 h 1137264"/>
                      <a:gd name="connsiteX9" fmla="*/ 1823072 w 1870597"/>
                      <a:gd name="connsiteY9" fmla="*/ 595577 h 1137264"/>
                      <a:gd name="connsiteX10" fmla="*/ 1817530 w 1870597"/>
                      <a:gd name="connsiteY10" fmla="*/ 604209 h 1137264"/>
                      <a:gd name="connsiteX11" fmla="*/ 1812528 w 1870597"/>
                      <a:gd name="connsiteY11" fmla="*/ 608596 h 1137264"/>
                      <a:gd name="connsiteX12" fmla="*/ 1799995 w 1870597"/>
                      <a:gd name="connsiteY12" fmla="*/ 624071 h 1137264"/>
                      <a:gd name="connsiteX13" fmla="*/ 1759133 w 1870597"/>
                      <a:gd name="connsiteY13" fmla="*/ 653601 h 1137264"/>
                      <a:gd name="connsiteX14" fmla="*/ 1747770 w 1870597"/>
                      <a:gd name="connsiteY14" fmla="*/ 657775 h 1137264"/>
                      <a:gd name="connsiteX15" fmla="*/ 1708727 w 1870597"/>
                      <a:gd name="connsiteY15" fmla="*/ 679837 h 1137264"/>
                      <a:gd name="connsiteX16" fmla="*/ 862787 w 1870597"/>
                      <a:gd name="connsiteY16" fmla="*/ 1070303 h 1137264"/>
                      <a:gd name="connsiteX17" fmla="*/ 162327 w 1870597"/>
                      <a:gd name="connsiteY17" fmla="*/ 1070303 h 1137264"/>
                      <a:gd name="connsiteX18" fmla="*/ 98859 w 1870597"/>
                      <a:gd name="connsiteY18" fmla="*/ 1034439 h 1137264"/>
                      <a:gd name="connsiteX19" fmla="*/ 84729 w 1870597"/>
                      <a:gd name="connsiteY19" fmla="*/ 1025780 h 1137264"/>
                      <a:gd name="connsiteX20" fmla="*/ 56080 w 1870597"/>
                      <a:gd name="connsiteY20" fmla="*/ 996917 h 1137264"/>
                      <a:gd name="connsiteX21" fmla="*/ 53524 w 1870597"/>
                      <a:gd name="connsiteY21" fmla="*/ 994675 h 1137264"/>
                      <a:gd name="connsiteX22" fmla="*/ 52919 w 1870597"/>
                      <a:gd name="connsiteY22" fmla="*/ 993731 h 1137264"/>
                      <a:gd name="connsiteX23" fmla="*/ 52036 w 1870597"/>
                      <a:gd name="connsiteY23" fmla="*/ 992842 h 1137264"/>
                      <a:gd name="connsiteX24" fmla="*/ 23825 w 1870597"/>
                      <a:gd name="connsiteY24" fmla="*/ 940275 h 1137264"/>
                      <a:gd name="connsiteX25" fmla="*/ 9839 w 1870597"/>
                      <a:gd name="connsiteY25" fmla="*/ 898006 h 1137264"/>
                      <a:gd name="connsiteX26" fmla="*/ 28983 w 1870597"/>
                      <a:gd name="connsiteY26" fmla="*/ 638482 h 1137264"/>
                      <a:gd name="connsiteX27" fmla="*/ 215769 w 1870597"/>
                      <a:gd name="connsiteY27" fmla="*/ 389536 h 1137264"/>
                      <a:gd name="connsiteX28" fmla="*/ 230292 w 1870597"/>
                      <a:gd name="connsiteY28" fmla="*/ 383503 h 1137264"/>
                      <a:gd name="connsiteX29" fmla="*/ 262062 w 1870597"/>
                      <a:gd name="connsiteY29" fmla="*/ 366967 h 1137264"/>
                      <a:gd name="connsiteX30" fmla="*/ 998884 w 1870597"/>
                      <a:gd name="connsiteY30" fmla="*/ 53719 h 1137264"/>
                      <a:gd name="connsiteX31" fmla="*/ 1303938 w 1870597"/>
                      <a:gd name="connsiteY31" fmla="*/ 0 h 1137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870597" h="1137264">
                        <a:moveTo>
                          <a:pt x="1303938" y="0"/>
                        </a:moveTo>
                        <a:cubicBezTo>
                          <a:pt x="1359142" y="0"/>
                          <a:pt x="1414346" y="4477"/>
                          <a:pt x="1466279" y="13430"/>
                        </a:cubicBezTo>
                        <a:lnTo>
                          <a:pt x="1590545" y="41676"/>
                        </a:lnTo>
                        <a:cubicBezTo>
                          <a:pt x="1677323" y="64440"/>
                          <a:pt x="1763986" y="135065"/>
                          <a:pt x="1818883" y="238257"/>
                        </a:cubicBezTo>
                        <a:cubicBezTo>
                          <a:pt x="1873779" y="341449"/>
                          <a:pt x="1883916" y="452785"/>
                          <a:pt x="1854298" y="537470"/>
                        </a:cubicBezTo>
                        <a:lnTo>
                          <a:pt x="1846297" y="554302"/>
                        </a:lnTo>
                        <a:lnTo>
                          <a:pt x="1844730" y="561844"/>
                        </a:lnTo>
                        <a:lnTo>
                          <a:pt x="1836953" y="573958"/>
                        </a:lnTo>
                        <a:lnTo>
                          <a:pt x="1831797" y="584804"/>
                        </a:lnTo>
                        <a:lnTo>
                          <a:pt x="1823072" y="595577"/>
                        </a:lnTo>
                        <a:lnTo>
                          <a:pt x="1817530" y="604209"/>
                        </a:lnTo>
                        <a:lnTo>
                          <a:pt x="1812528" y="608596"/>
                        </a:lnTo>
                        <a:lnTo>
                          <a:pt x="1799995" y="624071"/>
                        </a:lnTo>
                        <a:cubicBezTo>
                          <a:pt x="1787871" y="635630"/>
                          <a:pt x="1774237" y="645566"/>
                          <a:pt x="1759133" y="653601"/>
                        </a:cubicBezTo>
                        <a:lnTo>
                          <a:pt x="1747770" y="657775"/>
                        </a:lnTo>
                        <a:lnTo>
                          <a:pt x="1708727" y="679837"/>
                        </a:lnTo>
                        <a:lnTo>
                          <a:pt x="862787" y="1070303"/>
                        </a:lnTo>
                        <a:cubicBezTo>
                          <a:pt x="669360" y="1159585"/>
                          <a:pt x="355754" y="1159585"/>
                          <a:pt x="162327" y="1070303"/>
                        </a:cubicBezTo>
                        <a:cubicBezTo>
                          <a:pt x="138149" y="1059143"/>
                          <a:pt x="116993" y="1047116"/>
                          <a:pt x="98859" y="1034439"/>
                        </a:cubicBezTo>
                        <a:lnTo>
                          <a:pt x="84729" y="1025780"/>
                        </a:lnTo>
                        <a:lnTo>
                          <a:pt x="56080" y="996917"/>
                        </a:lnTo>
                        <a:lnTo>
                          <a:pt x="53524" y="994675"/>
                        </a:lnTo>
                        <a:lnTo>
                          <a:pt x="52919" y="993731"/>
                        </a:lnTo>
                        <a:lnTo>
                          <a:pt x="52036" y="992842"/>
                        </a:lnTo>
                        <a:lnTo>
                          <a:pt x="23825" y="940275"/>
                        </a:lnTo>
                        <a:lnTo>
                          <a:pt x="9839" y="898006"/>
                        </a:lnTo>
                        <a:cubicBezTo>
                          <a:pt x="-7471" y="824101"/>
                          <a:pt x="-2458" y="731754"/>
                          <a:pt x="28983" y="638482"/>
                        </a:cubicBezTo>
                        <a:cubicBezTo>
                          <a:pt x="68284" y="521891"/>
                          <a:pt x="139576" y="431449"/>
                          <a:pt x="215769" y="389536"/>
                        </a:cubicBezTo>
                        <a:lnTo>
                          <a:pt x="230292" y="383503"/>
                        </a:lnTo>
                        <a:lnTo>
                          <a:pt x="262062" y="366967"/>
                        </a:lnTo>
                        <a:lnTo>
                          <a:pt x="998884" y="53719"/>
                        </a:lnTo>
                        <a:cubicBezTo>
                          <a:pt x="1083123" y="17906"/>
                          <a:pt x="1193531" y="0"/>
                          <a:pt x="1303938" y="0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ysClr val="window" lastClr="FFFFFF">
                          <a:lumMod val="85000"/>
                        </a:sysClr>
                      </a:gs>
                      <a:gs pos="0">
                        <a:sysClr val="window" lastClr="FFFFFF"/>
                      </a:gs>
                    </a:gsLst>
                    <a:lin ang="5400000" scaled="1"/>
                  </a:gradFill>
                  <a:ln w="12700" cap="flat" cmpd="sng" algn="ctr">
                    <a:solidFill>
                      <a:sysClr val="window" lastClr="FFFFFF">
                        <a:lumMod val="65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97" name="フリーフォーム: 図形 796">
                    <a:extLst>
                      <a:ext uri="{FF2B5EF4-FFF2-40B4-BE49-F238E27FC236}">
                        <a16:creationId xmlns:a16="http://schemas.microsoft.com/office/drawing/2014/main" id="{2BD842DF-7180-46A4-8EB0-DCC5769182A7}"/>
                      </a:ext>
                    </a:extLst>
                  </p:cNvPr>
                  <p:cNvSpPr/>
                  <p:nvPr/>
                </p:nvSpPr>
                <p:spPr>
                  <a:xfrm>
                    <a:off x="2610899" y="3438128"/>
                    <a:ext cx="1047309" cy="775286"/>
                  </a:xfrm>
                  <a:custGeom>
                    <a:avLst/>
                    <a:gdLst>
                      <a:gd name="connsiteX0" fmla="*/ 1042928 w 1186316"/>
                      <a:gd name="connsiteY0" fmla="*/ 326 h 590746"/>
                      <a:gd name="connsiteX1" fmla="*/ 1156418 w 1186316"/>
                      <a:gd name="connsiteY1" fmla="*/ 87785 h 590746"/>
                      <a:gd name="connsiteX2" fmla="*/ 1183922 w 1186316"/>
                      <a:gd name="connsiteY2" fmla="*/ 168384 h 590746"/>
                      <a:gd name="connsiteX3" fmla="*/ 1156211 w 1186316"/>
                      <a:gd name="connsiteY3" fmla="*/ 224806 h 590746"/>
                      <a:gd name="connsiteX4" fmla="*/ 90909 w 1186316"/>
                      <a:gd name="connsiteY4" fmla="*/ 588352 h 590746"/>
                      <a:gd name="connsiteX5" fmla="*/ 34486 w 1186316"/>
                      <a:gd name="connsiteY5" fmla="*/ 560641 h 590746"/>
                      <a:gd name="connsiteX6" fmla="*/ 6981 w 1186316"/>
                      <a:gd name="connsiteY6" fmla="*/ 480042 h 590746"/>
                      <a:gd name="connsiteX7" fmla="*/ 87786 w 1186316"/>
                      <a:gd name="connsiteY7" fmla="*/ 315516 h 590746"/>
                      <a:gd name="connsiteX8" fmla="*/ 991891 w 1186316"/>
                      <a:gd name="connsiteY8" fmla="*/ 6980 h 590746"/>
                      <a:gd name="connsiteX9" fmla="*/ 1042928 w 1186316"/>
                      <a:gd name="connsiteY9" fmla="*/ 326 h 590746"/>
                      <a:gd name="connsiteX0" fmla="*/ 1141326 w 1284714"/>
                      <a:gd name="connsiteY0" fmla="*/ 326 h 590746"/>
                      <a:gd name="connsiteX1" fmla="*/ 1254816 w 1284714"/>
                      <a:gd name="connsiteY1" fmla="*/ 87785 h 590746"/>
                      <a:gd name="connsiteX2" fmla="*/ 1282320 w 1284714"/>
                      <a:gd name="connsiteY2" fmla="*/ 168384 h 590746"/>
                      <a:gd name="connsiteX3" fmla="*/ 1254609 w 1284714"/>
                      <a:gd name="connsiteY3" fmla="*/ 224806 h 590746"/>
                      <a:gd name="connsiteX4" fmla="*/ 189307 w 1284714"/>
                      <a:gd name="connsiteY4" fmla="*/ 588352 h 590746"/>
                      <a:gd name="connsiteX5" fmla="*/ 132884 w 1284714"/>
                      <a:gd name="connsiteY5" fmla="*/ 560641 h 590746"/>
                      <a:gd name="connsiteX6" fmla="*/ 2565 w 1284714"/>
                      <a:gd name="connsiteY6" fmla="*/ 545543 h 590746"/>
                      <a:gd name="connsiteX7" fmla="*/ 186184 w 1284714"/>
                      <a:gd name="connsiteY7" fmla="*/ 315516 h 590746"/>
                      <a:gd name="connsiteX8" fmla="*/ 1090289 w 1284714"/>
                      <a:gd name="connsiteY8" fmla="*/ 6980 h 590746"/>
                      <a:gd name="connsiteX9" fmla="*/ 1141326 w 1284714"/>
                      <a:gd name="connsiteY9" fmla="*/ 326 h 590746"/>
                      <a:gd name="connsiteX0" fmla="*/ 1141326 w 1284714"/>
                      <a:gd name="connsiteY0" fmla="*/ 326 h 611279"/>
                      <a:gd name="connsiteX1" fmla="*/ 1254816 w 1284714"/>
                      <a:gd name="connsiteY1" fmla="*/ 87785 h 611279"/>
                      <a:gd name="connsiteX2" fmla="*/ 1282320 w 1284714"/>
                      <a:gd name="connsiteY2" fmla="*/ 168384 h 611279"/>
                      <a:gd name="connsiteX3" fmla="*/ 1254609 w 1284714"/>
                      <a:gd name="connsiteY3" fmla="*/ 224806 h 611279"/>
                      <a:gd name="connsiteX4" fmla="*/ 189307 w 1284714"/>
                      <a:gd name="connsiteY4" fmla="*/ 588352 h 611279"/>
                      <a:gd name="connsiteX5" fmla="*/ 2565 w 1284714"/>
                      <a:gd name="connsiteY5" fmla="*/ 545543 h 611279"/>
                      <a:gd name="connsiteX6" fmla="*/ 186184 w 1284714"/>
                      <a:gd name="connsiteY6" fmla="*/ 315516 h 611279"/>
                      <a:gd name="connsiteX7" fmla="*/ 1090289 w 1284714"/>
                      <a:gd name="connsiteY7" fmla="*/ 6980 h 611279"/>
                      <a:gd name="connsiteX8" fmla="*/ 1141326 w 1284714"/>
                      <a:gd name="connsiteY8" fmla="*/ 326 h 611279"/>
                      <a:gd name="connsiteX0" fmla="*/ 1228323 w 1284714"/>
                      <a:gd name="connsiteY0" fmla="*/ 33 h 639806"/>
                      <a:gd name="connsiteX1" fmla="*/ 1254816 w 1284714"/>
                      <a:gd name="connsiteY1" fmla="*/ 116312 h 639806"/>
                      <a:gd name="connsiteX2" fmla="*/ 1282320 w 1284714"/>
                      <a:gd name="connsiteY2" fmla="*/ 196911 h 639806"/>
                      <a:gd name="connsiteX3" fmla="*/ 1254609 w 1284714"/>
                      <a:gd name="connsiteY3" fmla="*/ 253333 h 639806"/>
                      <a:gd name="connsiteX4" fmla="*/ 189307 w 1284714"/>
                      <a:gd name="connsiteY4" fmla="*/ 616879 h 639806"/>
                      <a:gd name="connsiteX5" fmla="*/ 2565 w 1284714"/>
                      <a:gd name="connsiteY5" fmla="*/ 574070 h 639806"/>
                      <a:gd name="connsiteX6" fmla="*/ 186184 w 1284714"/>
                      <a:gd name="connsiteY6" fmla="*/ 344043 h 639806"/>
                      <a:gd name="connsiteX7" fmla="*/ 1090289 w 1284714"/>
                      <a:gd name="connsiteY7" fmla="*/ 35507 h 639806"/>
                      <a:gd name="connsiteX8" fmla="*/ 1228323 w 1284714"/>
                      <a:gd name="connsiteY8" fmla="*/ 33 h 639806"/>
                      <a:gd name="connsiteX0" fmla="*/ 1228323 w 1300807"/>
                      <a:gd name="connsiteY0" fmla="*/ 33 h 639806"/>
                      <a:gd name="connsiteX1" fmla="*/ 1298315 w 1300807"/>
                      <a:gd name="connsiteY1" fmla="*/ 90112 h 639806"/>
                      <a:gd name="connsiteX2" fmla="*/ 1282320 w 1300807"/>
                      <a:gd name="connsiteY2" fmla="*/ 196911 h 639806"/>
                      <a:gd name="connsiteX3" fmla="*/ 1254609 w 1300807"/>
                      <a:gd name="connsiteY3" fmla="*/ 253333 h 639806"/>
                      <a:gd name="connsiteX4" fmla="*/ 189307 w 1300807"/>
                      <a:gd name="connsiteY4" fmla="*/ 616879 h 639806"/>
                      <a:gd name="connsiteX5" fmla="*/ 2565 w 1300807"/>
                      <a:gd name="connsiteY5" fmla="*/ 574070 h 639806"/>
                      <a:gd name="connsiteX6" fmla="*/ 186184 w 1300807"/>
                      <a:gd name="connsiteY6" fmla="*/ 344043 h 639806"/>
                      <a:gd name="connsiteX7" fmla="*/ 1090289 w 1300807"/>
                      <a:gd name="connsiteY7" fmla="*/ 35507 h 639806"/>
                      <a:gd name="connsiteX8" fmla="*/ 1228323 w 1300807"/>
                      <a:gd name="connsiteY8" fmla="*/ 33 h 639806"/>
                      <a:gd name="connsiteX0" fmla="*/ 1228323 w 1351104"/>
                      <a:gd name="connsiteY0" fmla="*/ 33 h 639806"/>
                      <a:gd name="connsiteX1" fmla="*/ 1298315 w 1351104"/>
                      <a:gd name="connsiteY1" fmla="*/ 90112 h 639806"/>
                      <a:gd name="connsiteX2" fmla="*/ 1254609 w 1351104"/>
                      <a:gd name="connsiteY2" fmla="*/ 253333 h 639806"/>
                      <a:gd name="connsiteX3" fmla="*/ 189307 w 1351104"/>
                      <a:gd name="connsiteY3" fmla="*/ 616879 h 639806"/>
                      <a:gd name="connsiteX4" fmla="*/ 2565 w 1351104"/>
                      <a:gd name="connsiteY4" fmla="*/ 574070 h 639806"/>
                      <a:gd name="connsiteX5" fmla="*/ 186184 w 1351104"/>
                      <a:gd name="connsiteY5" fmla="*/ 344043 h 639806"/>
                      <a:gd name="connsiteX6" fmla="*/ 1090289 w 1351104"/>
                      <a:gd name="connsiteY6" fmla="*/ 35507 h 639806"/>
                      <a:gd name="connsiteX7" fmla="*/ 1228323 w 1351104"/>
                      <a:gd name="connsiteY7" fmla="*/ 33 h 639806"/>
                      <a:gd name="connsiteX0" fmla="*/ 1228323 w 1316363"/>
                      <a:gd name="connsiteY0" fmla="*/ 33 h 639806"/>
                      <a:gd name="connsiteX1" fmla="*/ 1298315 w 1316363"/>
                      <a:gd name="connsiteY1" fmla="*/ 90112 h 639806"/>
                      <a:gd name="connsiteX2" fmla="*/ 1254609 w 1316363"/>
                      <a:gd name="connsiteY2" fmla="*/ 253333 h 639806"/>
                      <a:gd name="connsiteX3" fmla="*/ 189307 w 1316363"/>
                      <a:gd name="connsiteY3" fmla="*/ 616879 h 639806"/>
                      <a:gd name="connsiteX4" fmla="*/ 2565 w 1316363"/>
                      <a:gd name="connsiteY4" fmla="*/ 574070 h 639806"/>
                      <a:gd name="connsiteX5" fmla="*/ 186184 w 1316363"/>
                      <a:gd name="connsiteY5" fmla="*/ 344043 h 639806"/>
                      <a:gd name="connsiteX6" fmla="*/ 1090289 w 1316363"/>
                      <a:gd name="connsiteY6" fmla="*/ 35507 h 639806"/>
                      <a:gd name="connsiteX7" fmla="*/ 1228323 w 1316363"/>
                      <a:gd name="connsiteY7" fmla="*/ 33 h 639806"/>
                      <a:gd name="connsiteX0" fmla="*/ 1228323 w 1299061"/>
                      <a:gd name="connsiteY0" fmla="*/ 33 h 639806"/>
                      <a:gd name="connsiteX1" fmla="*/ 1298315 w 1299061"/>
                      <a:gd name="connsiteY1" fmla="*/ 90112 h 639806"/>
                      <a:gd name="connsiteX2" fmla="*/ 1195293 w 1299061"/>
                      <a:gd name="connsiteY2" fmla="*/ 276914 h 639806"/>
                      <a:gd name="connsiteX3" fmla="*/ 189307 w 1299061"/>
                      <a:gd name="connsiteY3" fmla="*/ 616879 h 639806"/>
                      <a:gd name="connsiteX4" fmla="*/ 2565 w 1299061"/>
                      <a:gd name="connsiteY4" fmla="*/ 574070 h 639806"/>
                      <a:gd name="connsiteX5" fmla="*/ 186184 w 1299061"/>
                      <a:gd name="connsiteY5" fmla="*/ 344043 h 639806"/>
                      <a:gd name="connsiteX6" fmla="*/ 1090289 w 1299061"/>
                      <a:gd name="connsiteY6" fmla="*/ 35507 h 639806"/>
                      <a:gd name="connsiteX7" fmla="*/ 1228323 w 1299061"/>
                      <a:gd name="connsiteY7" fmla="*/ 33 h 639806"/>
                      <a:gd name="connsiteX0" fmla="*/ 1228323 w 1304399"/>
                      <a:gd name="connsiteY0" fmla="*/ 33 h 639806"/>
                      <a:gd name="connsiteX1" fmla="*/ 1298315 w 1304399"/>
                      <a:gd name="connsiteY1" fmla="*/ 90112 h 639806"/>
                      <a:gd name="connsiteX2" fmla="*/ 1195293 w 1304399"/>
                      <a:gd name="connsiteY2" fmla="*/ 276914 h 639806"/>
                      <a:gd name="connsiteX3" fmla="*/ 189307 w 1304399"/>
                      <a:gd name="connsiteY3" fmla="*/ 616879 h 639806"/>
                      <a:gd name="connsiteX4" fmla="*/ 2565 w 1304399"/>
                      <a:gd name="connsiteY4" fmla="*/ 574070 h 639806"/>
                      <a:gd name="connsiteX5" fmla="*/ 186184 w 1304399"/>
                      <a:gd name="connsiteY5" fmla="*/ 344043 h 639806"/>
                      <a:gd name="connsiteX6" fmla="*/ 1090289 w 1304399"/>
                      <a:gd name="connsiteY6" fmla="*/ 35507 h 639806"/>
                      <a:gd name="connsiteX7" fmla="*/ 1228323 w 1304399"/>
                      <a:gd name="connsiteY7" fmla="*/ 33 h 639806"/>
                      <a:gd name="connsiteX0" fmla="*/ 1228323 w 1304399"/>
                      <a:gd name="connsiteY0" fmla="*/ 0 h 639773"/>
                      <a:gd name="connsiteX1" fmla="*/ 1298315 w 1304399"/>
                      <a:gd name="connsiteY1" fmla="*/ 90079 h 639773"/>
                      <a:gd name="connsiteX2" fmla="*/ 1195293 w 1304399"/>
                      <a:gd name="connsiteY2" fmla="*/ 276881 h 639773"/>
                      <a:gd name="connsiteX3" fmla="*/ 189307 w 1304399"/>
                      <a:gd name="connsiteY3" fmla="*/ 616846 h 639773"/>
                      <a:gd name="connsiteX4" fmla="*/ 2565 w 1304399"/>
                      <a:gd name="connsiteY4" fmla="*/ 574037 h 639773"/>
                      <a:gd name="connsiteX5" fmla="*/ 186184 w 1304399"/>
                      <a:gd name="connsiteY5" fmla="*/ 344010 h 639773"/>
                      <a:gd name="connsiteX6" fmla="*/ 1228323 w 1304399"/>
                      <a:gd name="connsiteY6" fmla="*/ 0 h 6397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04399" h="639773">
                        <a:moveTo>
                          <a:pt x="1228323" y="0"/>
                        </a:moveTo>
                        <a:cubicBezTo>
                          <a:pt x="1278705" y="3597"/>
                          <a:pt x="1283458" y="46043"/>
                          <a:pt x="1298315" y="90079"/>
                        </a:cubicBezTo>
                        <a:cubicBezTo>
                          <a:pt x="1316536" y="144086"/>
                          <a:pt x="1297086" y="246728"/>
                          <a:pt x="1195293" y="276881"/>
                        </a:cubicBezTo>
                        <a:cubicBezTo>
                          <a:pt x="1093500" y="307034"/>
                          <a:pt x="544408" y="495664"/>
                          <a:pt x="189307" y="616846"/>
                        </a:cubicBezTo>
                        <a:cubicBezTo>
                          <a:pt x="-19367" y="670302"/>
                          <a:pt x="3086" y="619510"/>
                          <a:pt x="2565" y="574037"/>
                        </a:cubicBezTo>
                        <a:cubicBezTo>
                          <a:pt x="-20554" y="506291"/>
                          <a:pt x="118437" y="367129"/>
                          <a:pt x="186184" y="344010"/>
                        </a:cubicBezTo>
                        <a:lnTo>
                          <a:pt x="1228323" y="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95" name="フリーフォーム: 図形 794">
                  <a:extLst>
                    <a:ext uri="{FF2B5EF4-FFF2-40B4-BE49-F238E27FC236}">
                      <a16:creationId xmlns:a16="http://schemas.microsoft.com/office/drawing/2014/main" id="{09B968F9-BAC9-4ABA-A597-3C6C258A3369}"/>
                    </a:ext>
                  </a:extLst>
                </p:cNvPr>
                <p:cNvSpPr/>
                <p:nvPr/>
              </p:nvSpPr>
              <p:spPr>
                <a:xfrm>
                  <a:off x="2416006" y="3262314"/>
                  <a:ext cx="858214" cy="502442"/>
                </a:xfrm>
                <a:custGeom>
                  <a:avLst/>
                  <a:gdLst>
                    <a:gd name="connsiteX0" fmla="*/ 197446 w 1023365"/>
                    <a:gd name="connsiteY0" fmla="*/ 776739 h 1075986"/>
                    <a:gd name="connsiteX1" fmla="*/ 152983 w 1023365"/>
                    <a:gd name="connsiteY1" fmla="*/ 838499 h 1075986"/>
                    <a:gd name="connsiteX2" fmla="*/ 93591 w 1023365"/>
                    <a:gd name="connsiteY2" fmla="*/ 887404 h 1075986"/>
                    <a:gd name="connsiteX3" fmla="*/ 130637 w 1023365"/>
                    <a:gd name="connsiteY3" fmla="*/ 911601 h 1075986"/>
                    <a:gd name="connsiteX4" fmla="*/ 173168 w 1023365"/>
                    <a:gd name="connsiteY4" fmla="*/ 947442 h 1075986"/>
                    <a:gd name="connsiteX5" fmla="*/ 211692 w 1023365"/>
                    <a:gd name="connsiteY5" fmla="*/ 987560 h 1075986"/>
                    <a:gd name="connsiteX6" fmla="*/ 238238 w 1023365"/>
                    <a:gd name="connsiteY6" fmla="*/ 1022957 h 1075986"/>
                    <a:gd name="connsiteX7" fmla="*/ 283189 w 1023365"/>
                    <a:gd name="connsiteY7" fmla="*/ 960520 h 1075986"/>
                    <a:gd name="connsiteX8" fmla="*/ 341661 w 1023365"/>
                    <a:gd name="connsiteY8" fmla="*/ 912373 h 1075986"/>
                    <a:gd name="connsiteX9" fmla="*/ 304747 w 1023365"/>
                    <a:gd name="connsiteY9" fmla="*/ 888263 h 1075986"/>
                    <a:gd name="connsiteX10" fmla="*/ 262216 w 1023365"/>
                    <a:gd name="connsiteY10" fmla="*/ 852421 h 1075986"/>
                    <a:gd name="connsiteX11" fmla="*/ 208356 w 1023365"/>
                    <a:gd name="connsiteY11" fmla="*/ 793222 h 1075986"/>
                    <a:gd name="connsiteX12" fmla="*/ 160125 w 1023365"/>
                    <a:gd name="connsiteY12" fmla="*/ 537373 h 1075986"/>
                    <a:gd name="connsiteX13" fmla="*/ 367479 w 1023365"/>
                    <a:gd name="connsiteY13" fmla="*/ 680600 h 1075986"/>
                    <a:gd name="connsiteX14" fmla="*/ 523848 w 1023365"/>
                    <a:gd name="connsiteY14" fmla="*/ 878231 h 1075986"/>
                    <a:gd name="connsiteX15" fmla="*/ 316494 w 1023365"/>
                    <a:gd name="connsiteY15" fmla="*/ 735005 h 1075986"/>
                    <a:gd name="connsiteX16" fmla="*/ 267420 w 1023365"/>
                    <a:gd name="connsiteY16" fmla="*/ 686152 h 1075986"/>
                    <a:gd name="connsiteX17" fmla="*/ 260698 w 1023365"/>
                    <a:gd name="connsiteY17" fmla="*/ 692286 h 1075986"/>
                    <a:gd name="connsiteX18" fmla="*/ 217379 w 1023365"/>
                    <a:gd name="connsiteY18" fmla="*/ 719555 h 1075986"/>
                    <a:gd name="connsiteX19" fmla="*/ 204764 w 1023365"/>
                    <a:gd name="connsiteY19" fmla="*/ 725686 h 1075986"/>
                    <a:gd name="connsiteX20" fmla="*/ 207195 w 1023365"/>
                    <a:gd name="connsiteY20" fmla="*/ 726129 h 1075986"/>
                    <a:gd name="connsiteX21" fmla="*/ 207421 w 1023365"/>
                    <a:gd name="connsiteY21" fmla="*/ 727033 h 1075986"/>
                    <a:gd name="connsiteX22" fmla="*/ 232113 w 1023365"/>
                    <a:gd name="connsiteY22" fmla="*/ 736989 h 1075986"/>
                    <a:gd name="connsiteX23" fmla="*/ 313201 w 1023365"/>
                    <a:gd name="connsiteY23" fmla="*/ 798015 h 1075986"/>
                    <a:gd name="connsiteX24" fmla="*/ 379357 w 1023365"/>
                    <a:gd name="connsiteY24" fmla="*/ 874977 h 1075986"/>
                    <a:gd name="connsiteX25" fmla="*/ 390891 w 1023365"/>
                    <a:gd name="connsiteY25" fmla="*/ 898970 h 1075986"/>
                    <a:gd name="connsiteX26" fmla="*/ 391807 w 1023365"/>
                    <a:gd name="connsiteY26" fmla="*/ 899136 h 1075986"/>
                    <a:gd name="connsiteX27" fmla="*/ 392714 w 1023365"/>
                    <a:gd name="connsiteY27" fmla="*/ 902761 h 1075986"/>
                    <a:gd name="connsiteX28" fmla="*/ 393567 w 1023365"/>
                    <a:gd name="connsiteY28" fmla="*/ 904535 h 1075986"/>
                    <a:gd name="connsiteX29" fmla="*/ 393454 w 1023365"/>
                    <a:gd name="connsiteY29" fmla="*/ 905717 h 1075986"/>
                    <a:gd name="connsiteX30" fmla="*/ 395998 w 1023365"/>
                    <a:gd name="connsiteY30" fmla="*/ 915887 h 1075986"/>
                    <a:gd name="connsiteX31" fmla="*/ 337595 w 1023365"/>
                    <a:gd name="connsiteY31" fmla="*/ 1011506 h 1075986"/>
                    <a:gd name="connsiteX32" fmla="*/ 245963 w 1023365"/>
                    <a:gd name="connsiteY32" fmla="*/ 1075986 h 1075986"/>
                    <a:gd name="connsiteX33" fmla="*/ 237733 w 1023365"/>
                    <a:gd name="connsiteY33" fmla="*/ 1074485 h 1075986"/>
                    <a:gd name="connsiteX34" fmla="*/ 233687 w 1023365"/>
                    <a:gd name="connsiteY34" fmla="*/ 1075139 h 1075986"/>
                    <a:gd name="connsiteX35" fmla="*/ 122182 w 1023365"/>
                    <a:gd name="connsiteY35" fmla="*/ 1001848 h 1075986"/>
                    <a:gd name="connsiteX36" fmla="*/ 41816 w 1023365"/>
                    <a:gd name="connsiteY36" fmla="*/ 895329 h 1075986"/>
                    <a:gd name="connsiteX37" fmla="*/ 42205 w 1023365"/>
                    <a:gd name="connsiteY37" fmla="*/ 891254 h 1075986"/>
                    <a:gd name="connsiteX38" fmla="*/ 40173 w 1023365"/>
                    <a:gd name="connsiteY38" fmla="*/ 883133 h 1075986"/>
                    <a:gd name="connsiteX39" fmla="*/ 98577 w 1023365"/>
                    <a:gd name="connsiteY39" fmla="*/ 787513 h 1075986"/>
                    <a:gd name="connsiteX40" fmla="*/ 139734 w 1023365"/>
                    <a:gd name="connsiteY40" fmla="*/ 753623 h 1075986"/>
                    <a:gd name="connsiteX41" fmla="*/ 53955 w 1023365"/>
                    <a:gd name="connsiteY41" fmla="*/ 780944 h 1075986"/>
                    <a:gd name="connsiteX42" fmla="*/ 747 w 1023365"/>
                    <a:gd name="connsiteY42" fmla="*/ 775076 h 1075986"/>
                    <a:gd name="connsiteX43" fmla="*/ 132243 w 1023365"/>
                    <a:gd name="connsiteY43" fmla="*/ 678123 h 1075986"/>
                    <a:gd name="connsiteX44" fmla="*/ 230519 w 1023365"/>
                    <a:gd name="connsiteY44" fmla="*/ 646823 h 1075986"/>
                    <a:gd name="connsiteX45" fmla="*/ 195364 w 1023365"/>
                    <a:gd name="connsiteY45" fmla="*/ 606526 h 1075986"/>
                    <a:gd name="connsiteX46" fmla="*/ 160125 w 1023365"/>
                    <a:gd name="connsiteY46" fmla="*/ 537373 h 1075986"/>
                    <a:gd name="connsiteX47" fmla="*/ 471130 w 1023365"/>
                    <a:gd name="connsiteY47" fmla="*/ 205506 h 1075986"/>
                    <a:gd name="connsiteX48" fmla="*/ 678484 w 1023365"/>
                    <a:gd name="connsiteY48" fmla="*/ 348732 h 1075986"/>
                    <a:gd name="connsiteX49" fmla="*/ 834853 w 1023365"/>
                    <a:gd name="connsiteY49" fmla="*/ 546364 h 1075986"/>
                    <a:gd name="connsiteX50" fmla="*/ 700290 w 1023365"/>
                    <a:gd name="connsiteY50" fmla="*/ 467338 h 1075986"/>
                    <a:gd name="connsiteX51" fmla="*/ 629386 w 1023365"/>
                    <a:gd name="connsiteY51" fmla="*/ 404802 h 1075986"/>
                    <a:gd name="connsiteX52" fmla="*/ 617026 w 1023365"/>
                    <a:gd name="connsiteY52" fmla="*/ 414810 h 1075986"/>
                    <a:gd name="connsiteX53" fmla="*/ 589449 w 1023365"/>
                    <a:gd name="connsiteY53" fmla="*/ 431075 h 1075986"/>
                    <a:gd name="connsiteX54" fmla="*/ 595984 w 1023365"/>
                    <a:gd name="connsiteY54" fmla="*/ 436766 h 1075986"/>
                    <a:gd name="connsiteX55" fmla="*/ 723736 w 1023365"/>
                    <a:gd name="connsiteY55" fmla="*/ 597283 h 1075986"/>
                    <a:gd name="connsiteX56" fmla="*/ 723531 w 1023365"/>
                    <a:gd name="connsiteY56" fmla="*/ 598107 h 1075986"/>
                    <a:gd name="connsiteX57" fmla="*/ 724059 w 1023365"/>
                    <a:gd name="connsiteY57" fmla="*/ 598380 h 1075986"/>
                    <a:gd name="connsiteX58" fmla="*/ 599641 w 1023365"/>
                    <a:gd name="connsiteY58" fmla="*/ 692298 h 1075986"/>
                    <a:gd name="connsiteX59" fmla="*/ 462489 w 1023365"/>
                    <a:gd name="connsiteY59" fmla="*/ 726339 h 1075986"/>
                    <a:gd name="connsiteX60" fmla="*/ 462260 w 1023365"/>
                    <a:gd name="connsiteY60" fmla="*/ 726220 h 1075986"/>
                    <a:gd name="connsiteX61" fmla="*/ 460149 w 1023365"/>
                    <a:gd name="connsiteY61" fmla="*/ 728231 h 1075986"/>
                    <a:gd name="connsiteX62" fmla="*/ 415532 w 1023365"/>
                    <a:gd name="connsiteY62" fmla="*/ 670390 h 1075986"/>
                    <a:gd name="connsiteX63" fmla="*/ 421978 w 1023365"/>
                    <a:gd name="connsiteY63" fmla="*/ 597626 h 1075986"/>
                    <a:gd name="connsiteX64" fmla="*/ 466594 w 1023365"/>
                    <a:gd name="connsiteY64" fmla="*/ 655466 h 1075986"/>
                    <a:gd name="connsiteX65" fmla="*/ 469887 w 1023365"/>
                    <a:gd name="connsiteY65" fmla="*/ 681926 h 1075986"/>
                    <a:gd name="connsiteX66" fmla="*/ 476192 w 1023365"/>
                    <a:gd name="connsiteY66" fmla="*/ 675989 h 1075986"/>
                    <a:gd name="connsiteX67" fmla="*/ 570255 w 1023365"/>
                    <a:gd name="connsiteY67" fmla="*/ 623771 h 1075986"/>
                    <a:gd name="connsiteX68" fmla="*/ 672924 w 1023365"/>
                    <a:gd name="connsiteY68" fmla="*/ 591624 h 1075986"/>
                    <a:gd name="connsiteX69" fmla="*/ 674566 w 1023365"/>
                    <a:gd name="connsiteY69" fmla="*/ 591535 h 1075986"/>
                    <a:gd name="connsiteX70" fmla="*/ 659363 w 1023365"/>
                    <a:gd name="connsiteY70" fmla="*/ 583384 h 1075986"/>
                    <a:gd name="connsiteX71" fmla="*/ 544998 w 1023365"/>
                    <a:gd name="connsiteY71" fmla="*/ 491172 h 1075986"/>
                    <a:gd name="connsiteX72" fmla="*/ 520757 w 1023365"/>
                    <a:gd name="connsiteY72" fmla="*/ 466742 h 1075986"/>
                    <a:gd name="connsiteX73" fmla="*/ 494184 w 1023365"/>
                    <a:gd name="connsiteY73" fmla="*/ 479368 h 1075986"/>
                    <a:gd name="connsiteX74" fmla="*/ 299679 w 1023365"/>
                    <a:gd name="connsiteY74" fmla="*/ 522213 h 1075986"/>
                    <a:gd name="connsiteX75" fmla="*/ 464798 w 1023365"/>
                    <a:gd name="connsiteY75" fmla="*/ 410841 h 1075986"/>
                    <a:gd name="connsiteX76" fmla="*/ 467870 w 1023365"/>
                    <a:gd name="connsiteY76" fmla="*/ 409662 h 1075986"/>
                    <a:gd name="connsiteX77" fmla="*/ 445566 w 1023365"/>
                    <a:gd name="connsiteY77" fmla="*/ 383026 h 1075986"/>
                    <a:gd name="connsiteX78" fmla="*/ 419313 w 1023365"/>
                    <a:gd name="connsiteY78" fmla="*/ 322295 h 1075986"/>
                    <a:gd name="connsiteX79" fmla="*/ 535135 w 1023365"/>
                    <a:gd name="connsiteY79" fmla="*/ 383759 h 1075986"/>
                    <a:gd name="connsiteX80" fmla="*/ 535193 w 1023365"/>
                    <a:gd name="connsiteY80" fmla="*/ 383808 h 1075986"/>
                    <a:gd name="connsiteX81" fmla="*/ 535942 w 1023365"/>
                    <a:gd name="connsiteY81" fmla="*/ 383520 h 1075986"/>
                    <a:gd name="connsiteX82" fmla="*/ 591816 w 1023365"/>
                    <a:gd name="connsiteY82" fmla="*/ 367615 h 1075986"/>
                    <a:gd name="connsiteX83" fmla="*/ 558713 w 1023365"/>
                    <a:gd name="connsiteY83" fmla="*/ 334661 h 1075986"/>
                    <a:gd name="connsiteX84" fmla="*/ 471130 w 1023365"/>
                    <a:gd name="connsiteY84" fmla="*/ 205506 h 1075986"/>
                    <a:gd name="connsiteX85" fmla="*/ 982920 w 1023365"/>
                    <a:gd name="connsiteY85" fmla="*/ 1879 h 1075986"/>
                    <a:gd name="connsiteX86" fmla="*/ 998037 w 1023365"/>
                    <a:gd name="connsiteY86" fmla="*/ 1960 h 1075986"/>
                    <a:gd name="connsiteX87" fmla="*/ 927622 w 1023365"/>
                    <a:gd name="connsiteY87" fmla="*/ 127336 h 1075986"/>
                    <a:gd name="connsiteX88" fmla="*/ 888146 w 1023365"/>
                    <a:gd name="connsiteY88" fmla="*/ 172342 h 1075986"/>
                    <a:gd name="connsiteX89" fmla="*/ 933980 w 1023365"/>
                    <a:gd name="connsiteY89" fmla="*/ 217972 h 1075986"/>
                    <a:gd name="connsiteX90" fmla="*/ 1021564 w 1023365"/>
                    <a:gd name="connsiteY90" fmla="*/ 347127 h 1075986"/>
                    <a:gd name="connsiteX91" fmla="*/ 887002 w 1023365"/>
                    <a:gd name="connsiteY91" fmla="*/ 268101 h 1075986"/>
                    <a:gd name="connsiteX92" fmla="*/ 838143 w 1023365"/>
                    <a:gd name="connsiteY92" fmla="*/ 225010 h 1075986"/>
                    <a:gd name="connsiteX93" fmla="*/ 805918 w 1023365"/>
                    <a:gd name="connsiteY93" fmla="*/ 257204 h 1075986"/>
                    <a:gd name="connsiteX94" fmla="*/ 685371 w 1023365"/>
                    <a:gd name="connsiteY94" fmla="*/ 335600 h 1075986"/>
                    <a:gd name="connsiteX95" fmla="*/ 755787 w 1023365"/>
                    <a:gd name="connsiteY95" fmla="*/ 210225 h 1075986"/>
                    <a:gd name="connsiteX96" fmla="*/ 785982 w 1023365"/>
                    <a:gd name="connsiteY96" fmla="*/ 175801 h 1075986"/>
                    <a:gd name="connsiteX97" fmla="*/ 745425 w 1023365"/>
                    <a:gd name="connsiteY97" fmla="*/ 135424 h 1075986"/>
                    <a:gd name="connsiteX98" fmla="*/ 657841 w 1023365"/>
                    <a:gd name="connsiteY98" fmla="*/ 6269 h 1075986"/>
                    <a:gd name="connsiteX99" fmla="*/ 792403 w 1023365"/>
                    <a:gd name="connsiteY99" fmla="*/ 85294 h 1075986"/>
                    <a:gd name="connsiteX100" fmla="*/ 834971 w 1023365"/>
                    <a:gd name="connsiteY100" fmla="*/ 122837 h 1075986"/>
                    <a:gd name="connsiteX101" fmla="*/ 877491 w 1023365"/>
                    <a:gd name="connsiteY101" fmla="*/ 80357 h 1075986"/>
                    <a:gd name="connsiteX102" fmla="*/ 982920 w 1023365"/>
                    <a:gd name="connsiteY102" fmla="*/ 1879 h 1075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</a:cxnLst>
                  <a:rect l="l" t="t" r="r" b="b"/>
                  <a:pathLst>
                    <a:path w="1023365" h="1075986">
                      <a:moveTo>
                        <a:pt x="197446" y="776739"/>
                      </a:moveTo>
                      <a:lnTo>
                        <a:pt x="152983" y="838499"/>
                      </a:lnTo>
                      <a:lnTo>
                        <a:pt x="93591" y="887404"/>
                      </a:lnTo>
                      <a:lnTo>
                        <a:pt x="130637" y="911601"/>
                      </a:lnTo>
                      <a:cubicBezTo>
                        <a:pt x="144384" y="921898"/>
                        <a:pt x="158792" y="933970"/>
                        <a:pt x="173168" y="947442"/>
                      </a:cubicBezTo>
                      <a:cubicBezTo>
                        <a:pt x="187543" y="960914"/>
                        <a:pt x="200525" y="974509"/>
                        <a:pt x="211692" y="987560"/>
                      </a:cubicBezTo>
                      <a:lnTo>
                        <a:pt x="238238" y="1022957"/>
                      </a:lnTo>
                      <a:lnTo>
                        <a:pt x="283189" y="960520"/>
                      </a:lnTo>
                      <a:lnTo>
                        <a:pt x="341661" y="912373"/>
                      </a:lnTo>
                      <a:lnTo>
                        <a:pt x="304747" y="888263"/>
                      </a:lnTo>
                      <a:cubicBezTo>
                        <a:pt x="290999" y="877966"/>
                        <a:pt x="276591" y="865893"/>
                        <a:pt x="262216" y="852421"/>
                      </a:cubicBezTo>
                      <a:cubicBezTo>
                        <a:pt x="240652" y="832213"/>
                        <a:pt x="222225" y="811728"/>
                        <a:pt x="208356" y="793222"/>
                      </a:cubicBezTo>
                      <a:close/>
                      <a:moveTo>
                        <a:pt x="160125" y="537373"/>
                      </a:moveTo>
                      <a:cubicBezTo>
                        <a:pt x="174204" y="522350"/>
                        <a:pt x="267040" y="586474"/>
                        <a:pt x="367479" y="680600"/>
                      </a:cubicBezTo>
                      <a:cubicBezTo>
                        <a:pt x="467918" y="774725"/>
                        <a:pt x="537927" y="863207"/>
                        <a:pt x="523848" y="878231"/>
                      </a:cubicBezTo>
                      <a:cubicBezTo>
                        <a:pt x="509768" y="893255"/>
                        <a:pt x="416933" y="829130"/>
                        <a:pt x="316494" y="735005"/>
                      </a:cubicBezTo>
                      <a:lnTo>
                        <a:pt x="267420" y="686152"/>
                      </a:lnTo>
                      <a:lnTo>
                        <a:pt x="260698" y="692286"/>
                      </a:lnTo>
                      <a:cubicBezTo>
                        <a:pt x="248800" y="701058"/>
                        <a:pt x="234126" y="710321"/>
                        <a:pt x="217379" y="719555"/>
                      </a:cubicBezTo>
                      <a:lnTo>
                        <a:pt x="204764" y="725686"/>
                      </a:lnTo>
                      <a:lnTo>
                        <a:pt x="207195" y="726129"/>
                      </a:lnTo>
                      <a:lnTo>
                        <a:pt x="207421" y="727033"/>
                      </a:lnTo>
                      <a:lnTo>
                        <a:pt x="232113" y="736989"/>
                      </a:lnTo>
                      <a:cubicBezTo>
                        <a:pt x="255567" y="749723"/>
                        <a:pt x="284450" y="771072"/>
                        <a:pt x="313201" y="798015"/>
                      </a:cubicBezTo>
                      <a:cubicBezTo>
                        <a:pt x="341952" y="824959"/>
                        <a:pt x="365128" y="852397"/>
                        <a:pt x="379357" y="874977"/>
                      </a:cubicBezTo>
                      <a:lnTo>
                        <a:pt x="390891" y="898970"/>
                      </a:lnTo>
                      <a:lnTo>
                        <a:pt x="391807" y="899136"/>
                      </a:lnTo>
                      <a:lnTo>
                        <a:pt x="392714" y="902761"/>
                      </a:lnTo>
                      <a:lnTo>
                        <a:pt x="393567" y="904535"/>
                      </a:lnTo>
                      <a:lnTo>
                        <a:pt x="393454" y="905717"/>
                      </a:lnTo>
                      <a:lnTo>
                        <a:pt x="395998" y="915887"/>
                      </a:lnTo>
                      <a:cubicBezTo>
                        <a:pt x="393402" y="938224"/>
                        <a:pt x="371319" y="975520"/>
                        <a:pt x="337595" y="1011506"/>
                      </a:cubicBezTo>
                      <a:cubicBezTo>
                        <a:pt x="303871" y="1047492"/>
                        <a:pt x="268086" y="1071947"/>
                        <a:pt x="245963" y="1075986"/>
                      </a:cubicBezTo>
                      <a:lnTo>
                        <a:pt x="237733" y="1074485"/>
                      </a:lnTo>
                      <a:lnTo>
                        <a:pt x="233687" y="1075139"/>
                      </a:lnTo>
                      <a:cubicBezTo>
                        <a:pt x="208731" y="1070090"/>
                        <a:pt x="165309" y="1042263"/>
                        <a:pt x="122182" y="1001848"/>
                      </a:cubicBezTo>
                      <a:cubicBezTo>
                        <a:pt x="79055" y="961432"/>
                        <a:pt x="48472" y="919906"/>
                        <a:pt x="41816" y="895329"/>
                      </a:cubicBezTo>
                      <a:lnTo>
                        <a:pt x="42205" y="891254"/>
                      </a:lnTo>
                      <a:lnTo>
                        <a:pt x="40173" y="883133"/>
                      </a:lnTo>
                      <a:cubicBezTo>
                        <a:pt x="42770" y="860795"/>
                        <a:pt x="64853" y="823499"/>
                        <a:pt x="98577" y="787513"/>
                      </a:cubicBezTo>
                      <a:lnTo>
                        <a:pt x="139734" y="753623"/>
                      </a:lnTo>
                      <a:lnTo>
                        <a:pt x="53955" y="780944"/>
                      </a:lnTo>
                      <a:cubicBezTo>
                        <a:pt x="24841" y="786087"/>
                        <a:pt x="4805" y="784539"/>
                        <a:pt x="747" y="775076"/>
                      </a:cubicBezTo>
                      <a:cubicBezTo>
                        <a:pt x="-7368" y="756153"/>
                        <a:pt x="51505" y="712746"/>
                        <a:pt x="132243" y="678123"/>
                      </a:cubicBezTo>
                      <a:lnTo>
                        <a:pt x="230519" y="646823"/>
                      </a:lnTo>
                      <a:lnTo>
                        <a:pt x="195364" y="606526"/>
                      </a:lnTo>
                      <a:cubicBezTo>
                        <a:pt x="167068" y="570762"/>
                        <a:pt x="153085" y="544885"/>
                        <a:pt x="160125" y="537373"/>
                      </a:cubicBezTo>
                      <a:close/>
                      <a:moveTo>
                        <a:pt x="471130" y="205506"/>
                      </a:moveTo>
                      <a:cubicBezTo>
                        <a:pt x="485209" y="190482"/>
                        <a:pt x="578045" y="254607"/>
                        <a:pt x="678484" y="348732"/>
                      </a:cubicBezTo>
                      <a:cubicBezTo>
                        <a:pt x="778923" y="442857"/>
                        <a:pt x="848932" y="531340"/>
                        <a:pt x="834853" y="546364"/>
                      </a:cubicBezTo>
                      <a:cubicBezTo>
                        <a:pt x="824294" y="557631"/>
                        <a:pt x="769433" y="524378"/>
                        <a:pt x="700290" y="467338"/>
                      </a:cubicBezTo>
                      <a:lnTo>
                        <a:pt x="629386" y="404802"/>
                      </a:lnTo>
                      <a:lnTo>
                        <a:pt x="617026" y="414810"/>
                      </a:lnTo>
                      <a:lnTo>
                        <a:pt x="589449" y="431075"/>
                      </a:lnTo>
                      <a:lnTo>
                        <a:pt x="595984" y="436766"/>
                      </a:lnTo>
                      <a:cubicBezTo>
                        <a:pt x="669040" y="505231"/>
                        <a:pt x="721255" y="571676"/>
                        <a:pt x="723736" y="597283"/>
                      </a:cubicBezTo>
                      <a:lnTo>
                        <a:pt x="723531" y="598107"/>
                      </a:lnTo>
                      <a:lnTo>
                        <a:pt x="724059" y="598380"/>
                      </a:lnTo>
                      <a:cubicBezTo>
                        <a:pt x="732174" y="617304"/>
                        <a:pt x="676469" y="659352"/>
                        <a:pt x="599641" y="692298"/>
                      </a:cubicBezTo>
                      <a:cubicBezTo>
                        <a:pt x="542019" y="717008"/>
                        <a:pt x="488879" y="729580"/>
                        <a:pt x="462489" y="726339"/>
                      </a:cubicBezTo>
                      <a:lnTo>
                        <a:pt x="462260" y="726220"/>
                      </a:lnTo>
                      <a:lnTo>
                        <a:pt x="460149" y="728231"/>
                      </a:lnTo>
                      <a:cubicBezTo>
                        <a:pt x="446049" y="732352"/>
                        <a:pt x="426073" y="706456"/>
                        <a:pt x="415532" y="670390"/>
                      </a:cubicBezTo>
                      <a:cubicBezTo>
                        <a:pt x="404991" y="634325"/>
                        <a:pt x="407877" y="601747"/>
                        <a:pt x="421978" y="597626"/>
                      </a:cubicBezTo>
                      <a:cubicBezTo>
                        <a:pt x="436078" y="593505"/>
                        <a:pt x="456054" y="619401"/>
                        <a:pt x="466594" y="655466"/>
                      </a:cubicBezTo>
                      <a:lnTo>
                        <a:pt x="469887" y="681926"/>
                      </a:lnTo>
                      <a:lnTo>
                        <a:pt x="476192" y="675989"/>
                      </a:lnTo>
                      <a:cubicBezTo>
                        <a:pt x="498707" y="658993"/>
                        <a:pt x="531841" y="640245"/>
                        <a:pt x="570255" y="623771"/>
                      </a:cubicBezTo>
                      <a:cubicBezTo>
                        <a:pt x="608668" y="607298"/>
                        <a:pt x="645091" y="596219"/>
                        <a:pt x="672924" y="591624"/>
                      </a:cubicBezTo>
                      <a:lnTo>
                        <a:pt x="674566" y="591535"/>
                      </a:lnTo>
                      <a:lnTo>
                        <a:pt x="659363" y="583384"/>
                      </a:lnTo>
                      <a:cubicBezTo>
                        <a:pt x="627393" y="562668"/>
                        <a:pt x="586745" y="530294"/>
                        <a:pt x="544998" y="491172"/>
                      </a:cubicBezTo>
                      <a:lnTo>
                        <a:pt x="520757" y="466742"/>
                      </a:lnTo>
                      <a:lnTo>
                        <a:pt x="494184" y="479368"/>
                      </a:lnTo>
                      <a:cubicBezTo>
                        <a:pt x="394877" y="521955"/>
                        <a:pt x="307795" y="541136"/>
                        <a:pt x="299679" y="522213"/>
                      </a:cubicBezTo>
                      <a:cubicBezTo>
                        <a:pt x="291564" y="503290"/>
                        <a:pt x="365491" y="453427"/>
                        <a:pt x="464798" y="410841"/>
                      </a:cubicBezTo>
                      <a:lnTo>
                        <a:pt x="467870" y="409662"/>
                      </a:lnTo>
                      <a:lnTo>
                        <a:pt x="445566" y="383026"/>
                      </a:lnTo>
                      <a:cubicBezTo>
                        <a:pt x="422821" y="352465"/>
                        <a:pt x="412273" y="329807"/>
                        <a:pt x="419313" y="322295"/>
                      </a:cubicBezTo>
                      <a:cubicBezTo>
                        <a:pt x="429873" y="311027"/>
                        <a:pt x="477005" y="337039"/>
                        <a:pt x="535135" y="383759"/>
                      </a:cubicBezTo>
                      <a:lnTo>
                        <a:pt x="535193" y="383808"/>
                      </a:lnTo>
                      <a:lnTo>
                        <a:pt x="535942" y="383520"/>
                      </a:lnTo>
                      <a:lnTo>
                        <a:pt x="591816" y="367615"/>
                      </a:lnTo>
                      <a:lnTo>
                        <a:pt x="558713" y="334661"/>
                      </a:lnTo>
                      <a:cubicBezTo>
                        <a:pt x="497310" y="269362"/>
                        <a:pt x="460571" y="216773"/>
                        <a:pt x="471130" y="205506"/>
                      </a:cubicBezTo>
                      <a:close/>
                      <a:moveTo>
                        <a:pt x="982920" y="1879"/>
                      </a:moveTo>
                      <a:cubicBezTo>
                        <a:pt x="990043" y="-600"/>
                        <a:pt x="995220" y="-680"/>
                        <a:pt x="998037" y="1960"/>
                      </a:cubicBezTo>
                      <a:cubicBezTo>
                        <a:pt x="1009306" y="12520"/>
                        <a:pt x="979602" y="63592"/>
                        <a:pt x="927622" y="127336"/>
                      </a:cubicBezTo>
                      <a:lnTo>
                        <a:pt x="888146" y="172342"/>
                      </a:lnTo>
                      <a:lnTo>
                        <a:pt x="933980" y="217972"/>
                      </a:lnTo>
                      <a:cubicBezTo>
                        <a:pt x="995384" y="283271"/>
                        <a:pt x="1032124" y="335859"/>
                        <a:pt x="1021564" y="347127"/>
                      </a:cubicBezTo>
                      <a:cubicBezTo>
                        <a:pt x="1011005" y="358395"/>
                        <a:pt x="956145" y="325142"/>
                        <a:pt x="887002" y="268101"/>
                      </a:cubicBezTo>
                      <a:lnTo>
                        <a:pt x="838143" y="225010"/>
                      </a:lnTo>
                      <a:lnTo>
                        <a:pt x="805918" y="257204"/>
                      </a:lnTo>
                      <a:cubicBezTo>
                        <a:pt x="745677" y="313208"/>
                        <a:pt x="696639" y="346160"/>
                        <a:pt x="685371" y="335600"/>
                      </a:cubicBezTo>
                      <a:cubicBezTo>
                        <a:pt x="674104" y="325041"/>
                        <a:pt x="703807" y="273970"/>
                        <a:pt x="755787" y="210225"/>
                      </a:cubicBezTo>
                      <a:lnTo>
                        <a:pt x="785982" y="175801"/>
                      </a:lnTo>
                      <a:lnTo>
                        <a:pt x="745425" y="135424"/>
                      </a:lnTo>
                      <a:cubicBezTo>
                        <a:pt x="684022" y="70126"/>
                        <a:pt x="647282" y="17537"/>
                        <a:pt x="657841" y="6269"/>
                      </a:cubicBezTo>
                      <a:cubicBezTo>
                        <a:pt x="668401" y="-4999"/>
                        <a:pt x="723261" y="28254"/>
                        <a:pt x="792403" y="85294"/>
                      </a:cubicBezTo>
                      <a:lnTo>
                        <a:pt x="834971" y="122837"/>
                      </a:lnTo>
                      <a:lnTo>
                        <a:pt x="877491" y="80357"/>
                      </a:lnTo>
                      <a:cubicBezTo>
                        <a:pt x="922671" y="38354"/>
                        <a:pt x="961550" y="9318"/>
                        <a:pt x="982920" y="1879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89" name="グループ化 788">
                <a:extLst>
                  <a:ext uri="{FF2B5EF4-FFF2-40B4-BE49-F238E27FC236}">
                    <a16:creationId xmlns:a16="http://schemas.microsoft.com/office/drawing/2014/main" id="{C0A45188-B265-4B17-ABE3-815D8CB3FC2C}"/>
                  </a:ext>
                </a:extLst>
              </p:cNvPr>
              <p:cNvGrpSpPr/>
              <p:nvPr/>
            </p:nvGrpSpPr>
            <p:grpSpPr>
              <a:xfrm>
                <a:off x="2067563" y="3343720"/>
                <a:ext cx="1359026" cy="989240"/>
                <a:chOff x="2195058" y="3181934"/>
                <a:chExt cx="1359026" cy="989240"/>
              </a:xfrm>
            </p:grpSpPr>
            <p:grpSp>
              <p:nvGrpSpPr>
                <p:cNvPr id="790" name="グループ化 789">
                  <a:extLst>
                    <a:ext uri="{FF2B5EF4-FFF2-40B4-BE49-F238E27FC236}">
                      <a16:creationId xmlns:a16="http://schemas.microsoft.com/office/drawing/2014/main" id="{7D590400-9A50-4814-A25D-FB915D014E37}"/>
                    </a:ext>
                  </a:extLst>
                </p:cNvPr>
                <p:cNvGrpSpPr/>
                <p:nvPr/>
              </p:nvGrpSpPr>
              <p:grpSpPr>
                <a:xfrm>
                  <a:off x="2195058" y="3181934"/>
                  <a:ext cx="1359026" cy="989240"/>
                  <a:chOff x="2108984" y="3159124"/>
                  <a:chExt cx="1600094" cy="1117579"/>
                </a:xfrm>
              </p:grpSpPr>
              <p:sp>
                <p:nvSpPr>
                  <p:cNvPr id="792" name="フリーフォーム: 図形 791">
                    <a:extLst>
                      <a:ext uri="{FF2B5EF4-FFF2-40B4-BE49-F238E27FC236}">
                        <a16:creationId xmlns:a16="http://schemas.microsoft.com/office/drawing/2014/main" id="{BA2158FD-4493-4BEF-A2AC-00A2E313A75E}"/>
                      </a:ext>
                    </a:extLst>
                  </p:cNvPr>
                  <p:cNvSpPr/>
                  <p:nvPr/>
                </p:nvSpPr>
                <p:spPr>
                  <a:xfrm>
                    <a:off x="2108984" y="3159124"/>
                    <a:ext cx="1600094" cy="1117579"/>
                  </a:xfrm>
                  <a:custGeom>
                    <a:avLst/>
                    <a:gdLst>
                      <a:gd name="connsiteX0" fmla="*/ 1303938 w 1870597"/>
                      <a:gd name="connsiteY0" fmla="*/ 0 h 1137264"/>
                      <a:gd name="connsiteX1" fmla="*/ 1466279 w 1870597"/>
                      <a:gd name="connsiteY1" fmla="*/ 13430 h 1137264"/>
                      <a:gd name="connsiteX2" fmla="*/ 1538742 w 1870597"/>
                      <a:gd name="connsiteY2" fmla="*/ 33887 h 1137264"/>
                      <a:gd name="connsiteX3" fmla="*/ 1590545 w 1870597"/>
                      <a:gd name="connsiteY3" fmla="*/ 41676 h 1137264"/>
                      <a:gd name="connsiteX4" fmla="*/ 1818883 w 1870597"/>
                      <a:gd name="connsiteY4" fmla="*/ 238257 h 1137264"/>
                      <a:gd name="connsiteX5" fmla="*/ 1854298 w 1870597"/>
                      <a:gd name="connsiteY5" fmla="*/ 537470 h 1137264"/>
                      <a:gd name="connsiteX6" fmla="*/ 1846297 w 1870597"/>
                      <a:gd name="connsiteY6" fmla="*/ 554302 h 1137264"/>
                      <a:gd name="connsiteX7" fmla="*/ 1844730 w 1870597"/>
                      <a:gd name="connsiteY7" fmla="*/ 561844 h 1137264"/>
                      <a:gd name="connsiteX8" fmla="*/ 1836953 w 1870597"/>
                      <a:gd name="connsiteY8" fmla="*/ 573958 h 1137264"/>
                      <a:gd name="connsiteX9" fmla="*/ 1831797 w 1870597"/>
                      <a:gd name="connsiteY9" fmla="*/ 584804 h 1137264"/>
                      <a:gd name="connsiteX10" fmla="*/ 1823072 w 1870597"/>
                      <a:gd name="connsiteY10" fmla="*/ 595577 h 1137264"/>
                      <a:gd name="connsiteX11" fmla="*/ 1817530 w 1870597"/>
                      <a:gd name="connsiteY11" fmla="*/ 604209 h 1137264"/>
                      <a:gd name="connsiteX12" fmla="*/ 1812528 w 1870597"/>
                      <a:gd name="connsiteY12" fmla="*/ 608596 h 1137264"/>
                      <a:gd name="connsiteX13" fmla="*/ 1799995 w 1870597"/>
                      <a:gd name="connsiteY13" fmla="*/ 624071 h 1137264"/>
                      <a:gd name="connsiteX14" fmla="*/ 1759133 w 1870597"/>
                      <a:gd name="connsiteY14" fmla="*/ 653601 h 1137264"/>
                      <a:gd name="connsiteX15" fmla="*/ 1747770 w 1870597"/>
                      <a:gd name="connsiteY15" fmla="*/ 657775 h 1137264"/>
                      <a:gd name="connsiteX16" fmla="*/ 1708727 w 1870597"/>
                      <a:gd name="connsiteY16" fmla="*/ 679837 h 1137264"/>
                      <a:gd name="connsiteX17" fmla="*/ 862787 w 1870597"/>
                      <a:gd name="connsiteY17" fmla="*/ 1070303 h 1137264"/>
                      <a:gd name="connsiteX18" fmla="*/ 162327 w 1870597"/>
                      <a:gd name="connsiteY18" fmla="*/ 1070303 h 1137264"/>
                      <a:gd name="connsiteX19" fmla="*/ 98859 w 1870597"/>
                      <a:gd name="connsiteY19" fmla="*/ 1034439 h 1137264"/>
                      <a:gd name="connsiteX20" fmla="*/ 95442 w 1870597"/>
                      <a:gd name="connsiteY20" fmla="*/ 1031443 h 1137264"/>
                      <a:gd name="connsiteX21" fmla="*/ 84729 w 1870597"/>
                      <a:gd name="connsiteY21" fmla="*/ 1025780 h 1137264"/>
                      <a:gd name="connsiteX22" fmla="*/ 56080 w 1870597"/>
                      <a:gd name="connsiteY22" fmla="*/ 996917 h 1137264"/>
                      <a:gd name="connsiteX23" fmla="*/ 53524 w 1870597"/>
                      <a:gd name="connsiteY23" fmla="*/ 994675 h 1137264"/>
                      <a:gd name="connsiteX24" fmla="*/ 52919 w 1870597"/>
                      <a:gd name="connsiteY24" fmla="*/ 993731 h 1137264"/>
                      <a:gd name="connsiteX25" fmla="*/ 52036 w 1870597"/>
                      <a:gd name="connsiteY25" fmla="*/ 992842 h 1137264"/>
                      <a:gd name="connsiteX26" fmla="*/ 49033 w 1870597"/>
                      <a:gd name="connsiteY26" fmla="*/ 987680 h 1137264"/>
                      <a:gd name="connsiteX27" fmla="*/ 26324 w 1870597"/>
                      <a:gd name="connsiteY27" fmla="*/ 952310 h 1137264"/>
                      <a:gd name="connsiteX28" fmla="*/ 23825 w 1870597"/>
                      <a:gd name="connsiteY28" fmla="*/ 940275 h 1137264"/>
                      <a:gd name="connsiteX29" fmla="*/ 9839 w 1870597"/>
                      <a:gd name="connsiteY29" fmla="*/ 898006 h 1137264"/>
                      <a:gd name="connsiteX30" fmla="*/ 28983 w 1870597"/>
                      <a:gd name="connsiteY30" fmla="*/ 638482 h 1137264"/>
                      <a:gd name="connsiteX31" fmla="*/ 215769 w 1870597"/>
                      <a:gd name="connsiteY31" fmla="*/ 389536 h 1137264"/>
                      <a:gd name="connsiteX32" fmla="*/ 230292 w 1870597"/>
                      <a:gd name="connsiteY32" fmla="*/ 383503 h 1137264"/>
                      <a:gd name="connsiteX33" fmla="*/ 262062 w 1870597"/>
                      <a:gd name="connsiteY33" fmla="*/ 366967 h 1137264"/>
                      <a:gd name="connsiteX34" fmla="*/ 998884 w 1870597"/>
                      <a:gd name="connsiteY34" fmla="*/ 53719 h 1137264"/>
                      <a:gd name="connsiteX35" fmla="*/ 1303938 w 1870597"/>
                      <a:gd name="connsiteY35" fmla="*/ 0 h 1137264"/>
                      <a:gd name="connsiteX0" fmla="*/ 1303938 w 1870597"/>
                      <a:gd name="connsiteY0" fmla="*/ 0 h 1137264"/>
                      <a:gd name="connsiteX1" fmla="*/ 1466279 w 1870597"/>
                      <a:gd name="connsiteY1" fmla="*/ 13430 h 1137264"/>
                      <a:gd name="connsiteX2" fmla="*/ 1590545 w 1870597"/>
                      <a:gd name="connsiteY2" fmla="*/ 41676 h 1137264"/>
                      <a:gd name="connsiteX3" fmla="*/ 1818883 w 1870597"/>
                      <a:gd name="connsiteY3" fmla="*/ 238257 h 1137264"/>
                      <a:gd name="connsiteX4" fmla="*/ 1854298 w 1870597"/>
                      <a:gd name="connsiteY4" fmla="*/ 537470 h 1137264"/>
                      <a:gd name="connsiteX5" fmla="*/ 1846297 w 1870597"/>
                      <a:gd name="connsiteY5" fmla="*/ 554302 h 1137264"/>
                      <a:gd name="connsiteX6" fmla="*/ 1844730 w 1870597"/>
                      <a:gd name="connsiteY6" fmla="*/ 561844 h 1137264"/>
                      <a:gd name="connsiteX7" fmla="*/ 1836953 w 1870597"/>
                      <a:gd name="connsiteY7" fmla="*/ 573958 h 1137264"/>
                      <a:gd name="connsiteX8" fmla="*/ 1831797 w 1870597"/>
                      <a:gd name="connsiteY8" fmla="*/ 584804 h 1137264"/>
                      <a:gd name="connsiteX9" fmla="*/ 1823072 w 1870597"/>
                      <a:gd name="connsiteY9" fmla="*/ 595577 h 1137264"/>
                      <a:gd name="connsiteX10" fmla="*/ 1817530 w 1870597"/>
                      <a:gd name="connsiteY10" fmla="*/ 604209 h 1137264"/>
                      <a:gd name="connsiteX11" fmla="*/ 1812528 w 1870597"/>
                      <a:gd name="connsiteY11" fmla="*/ 608596 h 1137264"/>
                      <a:gd name="connsiteX12" fmla="*/ 1799995 w 1870597"/>
                      <a:gd name="connsiteY12" fmla="*/ 624071 h 1137264"/>
                      <a:gd name="connsiteX13" fmla="*/ 1759133 w 1870597"/>
                      <a:gd name="connsiteY13" fmla="*/ 653601 h 1137264"/>
                      <a:gd name="connsiteX14" fmla="*/ 1747770 w 1870597"/>
                      <a:gd name="connsiteY14" fmla="*/ 657775 h 1137264"/>
                      <a:gd name="connsiteX15" fmla="*/ 1708727 w 1870597"/>
                      <a:gd name="connsiteY15" fmla="*/ 679837 h 1137264"/>
                      <a:gd name="connsiteX16" fmla="*/ 862787 w 1870597"/>
                      <a:gd name="connsiteY16" fmla="*/ 1070303 h 1137264"/>
                      <a:gd name="connsiteX17" fmla="*/ 162327 w 1870597"/>
                      <a:gd name="connsiteY17" fmla="*/ 1070303 h 1137264"/>
                      <a:gd name="connsiteX18" fmla="*/ 98859 w 1870597"/>
                      <a:gd name="connsiteY18" fmla="*/ 1034439 h 1137264"/>
                      <a:gd name="connsiteX19" fmla="*/ 95442 w 1870597"/>
                      <a:gd name="connsiteY19" fmla="*/ 1031443 h 1137264"/>
                      <a:gd name="connsiteX20" fmla="*/ 84729 w 1870597"/>
                      <a:gd name="connsiteY20" fmla="*/ 1025780 h 1137264"/>
                      <a:gd name="connsiteX21" fmla="*/ 56080 w 1870597"/>
                      <a:gd name="connsiteY21" fmla="*/ 996917 h 1137264"/>
                      <a:gd name="connsiteX22" fmla="*/ 53524 w 1870597"/>
                      <a:gd name="connsiteY22" fmla="*/ 994675 h 1137264"/>
                      <a:gd name="connsiteX23" fmla="*/ 52919 w 1870597"/>
                      <a:gd name="connsiteY23" fmla="*/ 993731 h 1137264"/>
                      <a:gd name="connsiteX24" fmla="*/ 52036 w 1870597"/>
                      <a:gd name="connsiteY24" fmla="*/ 992842 h 1137264"/>
                      <a:gd name="connsiteX25" fmla="*/ 49033 w 1870597"/>
                      <a:gd name="connsiteY25" fmla="*/ 987680 h 1137264"/>
                      <a:gd name="connsiteX26" fmla="*/ 26324 w 1870597"/>
                      <a:gd name="connsiteY26" fmla="*/ 952310 h 1137264"/>
                      <a:gd name="connsiteX27" fmla="*/ 23825 w 1870597"/>
                      <a:gd name="connsiteY27" fmla="*/ 940275 h 1137264"/>
                      <a:gd name="connsiteX28" fmla="*/ 9839 w 1870597"/>
                      <a:gd name="connsiteY28" fmla="*/ 898006 h 1137264"/>
                      <a:gd name="connsiteX29" fmla="*/ 28983 w 1870597"/>
                      <a:gd name="connsiteY29" fmla="*/ 638482 h 1137264"/>
                      <a:gd name="connsiteX30" fmla="*/ 215769 w 1870597"/>
                      <a:gd name="connsiteY30" fmla="*/ 389536 h 1137264"/>
                      <a:gd name="connsiteX31" fmla="*/ 230292 w 1870597"/>
                      <a:gd name="connsiteY31" fmla="*/ 383503 h 1137264"/>
                      <a:gd name="connsiteX32" fmla="*/ 262062 w 1870597"/>
                      <a:gd name="connsiteY32" fmla="*/ 366967 h 1137264"/>
                      <a:gd name="connsiteX33" fmla="*/ 998884 w 1870597"/>
                      <a:gd name="connsiteY33" fmla="*/ 53719 h 1137264"/>
                      <a:gd name="connsiteX34" fmla="*/ 1303938 w 1870597"/>
                      <a:gd name="connsiteY34" fmla="*/ 0 h 1137264"/>
                      <a:gd name="connsiteX0" fmla="*/ 1303938 w 1870597"/>
                      <a:gd name="connsiteY0" fmla="*/ 0 h 1137264"/>
                      <a:gd name="connsiteX1" fmla="*/ 1466279 w 1870597"/>
                      <a:gd name="connsiteY1" fmla="*/ 13430 h 1137264"/>
                      <a:gd name="connsiteX2" fmla="*/ 1590545 w 1870597"/>
                      <a:gd name="connsiteY2" fmla="*/ 41676 h 1137264"/>
                      <a:gd name="connsiteX3" fmla="*/ 1818883 w 1870597"/>
                      <a:gd name="connsiteY3" fmla="*/ 238257 h 1137264"/>
                      <a:gd name="connsiteX4" fmla="*/ 1854298 w 1870597"/>
                      <a:gd name="connsiteY4" fmla="*/ 537470 h 1137264"/>
                      <a:gd name="connsiteX5" fmla="*/ 1846297 w 1870597"/>
                      <a:gd name="connsiteY5" fmla="*/ 554302 h 1137264"/>
                      <a:gd name="connsiteX6" fmla="*/ 1844730 w 1870597"/>
                      <a:gd name="connsiteY6" fmla="*/ 561844 h 1137264"/>
                      <a:gd name="connsiteX7" fmla="*/ 1836953 w 1870597"/>
                      <a:gd name="connsiteY7" fmla="*/ 573958 h 1137264"/>
                      <a:gd name="connsiteX8" fmla="*/ 1831797 w 1870597"/>
                      <a:gd name="connsiteY8" fmla="*/ 584804 h 1137264"/>
                      <a:gd name="connsiteX9" fmla="*/ 1823072 w 1870597"/>
                      <a:gd name="connsiteY9" fmla="*/ 595577 h 1137264"/>
                      <a:gd name="connsiteX10" fmla="*/ 1817530 w 1870597"/>
                      <a:gd name="connsiteY10" fmla="*/ 604209 h 1137264"/>
                      <a:gd name="connsiteX11" fmla="*/ 1812528 w 1870597"/>
                      <a:gd name="connsiteY11" fmla="*/ 608596 h 1137264"/>
                      <a:gd name="connsiteX12" fmla="*/ 1799995 w 1870597"/>
                      <a:gd name="connsiteY12" fmla="*/ 624071 h 1137264"/>
                      <a:gd name="connsiteX13" fmla="*/ 1759133 w 1870597"/>
                      <a:gd name="connsiteY13" fmla="*/ 653601 h 1137264"/>
                      <a:gd name="connsiteX14" fmla="*/ 1747770 w 1870597"/>
                      <a:gd name="connsiteY14" fmla="*/ 657775 h 1137264"/>
                      <a:gd name="connsiteX15" fmla="*/ 1708727 w 1870597"/>
                      <a:gd name="connsiteY15" fmla="*/ 679837 h 1137264"/>
                      <a:gd name="connsiteX16" fmla="*/ 862787 w 1870597"/>
                      <a:gd name="connsiteY16" fmla="*/ 1070303 h 1137264"/>
                      <a:gd name="connsiteX17" fmla="*/ 162327 w 1870597"/>
                      <a:gd name="connsiteY17" fmla="*/ 1070303 h 1137264"/>
                      <a:gd name="connsiteX18" fmla="*/ 98859 w 1870597"/>
                      <a:gd name="connsiteY18" fmla="*/ 1034439 h 1137264"/>
                      <a:gd name="connsiteX19" fmla="*/ 95442 w 1870597"/>
                      <a:gd name="connsiteY19" fmla="*/ 1031443 h 1137264"/>
                      <a:gd name="connsiteX20" fmla="*/ 84729 w 1870597"/>
                      <a:gd name="connsiteY20" fmla="*/ 1025780 h 1137264"/>
                      <a:gd name="connsiteX21" fmla="*/ 56080 w 1870597"/>
                      <a:gd name="connsiteY21" fmla="*/ 996917 h 1137264"/>
                      <a:gd name="connsiteX22" fmla="*/ 53524 w 1870597"/>
                      <a:gd name="connsiteY22" fmla="*/ 994675 h 1137264"/>
                      <a:gd name="connsiteX23" fmla="*/ 52919 w 1870597"/>
                      <a:gd name="connsiteY23" fmla="*/ 993731 h 1137264"/>
                      <a:gd name="connsiteX24" fmla="*/ 52036 w 1870597"/>
                      <a:gd name="connsiteY24" fmla="*/ 992842 h 1137264"/>
                      <a:gd name="connsiteX25" fmla="*/ 26324 w 1870597"/>
                      <a:gd name="connsiteY25" fmla="*/ 952310 h 1137264"/>
                      <a:gd name="connsiteX26" fmla="*/ 23825 w 1870597"/>
                      <a:gd name="connsiteY26" fmla="*/ 940275 h 1137264"/>
                      <a:gd name="connsiteX27" fmla="*/ 9839 w 1870597"/>
                      <a:gd name="connsiteY27" fmla="*/ 898006 h 1137264"/>
                      <a:gd name="connsiteX28" fmla="*/ 28983 w 1870597"/>
                      <a:gd name="connsiteY28" fmla="*/ 638482 h 1137264"/>
                      <a:gd name="connsiteX29" fmla="*/ 215769 w 1870597"/>
                      <a:gd name="connsiteY29" fmla="*/ 389536 h 1137264"/>
                      <a:gd name="connsiteX30" fmla="*/ 230292 w 1870597"/>
                      <a:gd name="connsiteY30" fmla="*/ 383503 h 1137264"/>
                      <a:gd name="connsiteX31" fmla="*/ 262062 w 1870597"/>
                      <a:gd name="connsiteY31" fmla="*/ 366967 h 1137264"/>
                      <a:gd name="connsiteX32" fmla="*/ 998884 w 1870597"/>
                      <a:gd name="connsiteY32" fmla="*/ 53719 h 1137264"/>
                      <a:gd name="connsiteX33" fmla="*/ 1303938 w 1870597"/>
                      <a:gd name="connsiteY33" fmla="*/ 0 h 1137264"/>
                      <a:gd name="connsiteX0" fmla="*/ 1303938 w 1870597"/>
                      <a:gd name="connsiteY0" fmla="*/ 0 h 1137264"/>
                      <a:gd name="connsiteX1" fmla="*/ 1466279 w 1870597"/>
                      <a:gd name="connsiteY1" fmla="*/ 13430 h 1137264"/>
                      <a:gd name="connsiteX2" fmla="*/ 1590545 w 1870597"/>
                      <a:gd name="connsiteY2" fmla="*/ 41676 h 1137264"/>
                      <a:gd name="connsiteX3" fmla="*/ 1818883 w 1870597"/>
                      <a:gd name="connsiteY3" fmla="*/ 238257 h 1137264"/>
                      <a:gd name="connsiteX4" fmla="*/ 1854298 w 1870597"/>
                      <a:gd name="connsiteY4" fmla="*/ 537470 h 1137264"/>
                      <a:gd name="connsiteX5" fmla="*/ 1846297 w 1870597"/>
                      <a:gd name="connsiteY5" fmla="*/ 554302 h 1137264"/>
                      <a:gd name="connsiteX6" fmla="*/ 1844730 w 1870597"/>
                      <a:gd name="connsiteY6" fmla="*/ 561844 h 1137264"/>
                      <a:gd name="connsiteX7" fmla="*/ 1836953 w 1870597"/>
                      <a:gd name="connsiteY7" fmla="*/ 573958 h 1137264"/>
                      <a:gd name="connsiteX8" fmla="*/ 1831797 w 1870597"/>
                      <a:gd name="connsiteY8" fmla="*/ 584804 h 1137264"/>
                      <a:gd name="connsiteX9" fmla="*/ 1823072 w 1870597"/>
                      <a:gd name="connsiteY9" fmla="*/ 595577 h 1137264"/>
                      <a:gd name="connsiteX10" fmla="*/ 1817530 w 1870597"/>
                      <a:gd name="connsiteY10" fmla="*/ 604209 h 1137264"/>
                      <a:gd name="connsiteX11" fmla="*/ 1812528 w 1870597"/>
                      <a:gd name="connsiteY11" fmla="*/ 608596 h 1137264"/>
                      <a:gd name="connsiteX12" fmla="*/ 1799995 w 1870597"/>
                      <a:gd name="connsiteY12" fmla="*/ 624071 h 1137264"/>
                      <a:gd name="connsiteX13" fmla="*/ 1759133 w 1870597"/>
                      <a:gd name="connsiteY13" fmla="*/ 653601 h 1137264"/>
                      <a:gd name="connsiteX14" fmla="*/ 1747770 w 1870597"/>
                      <a:gd name="connsiteY14" fmla="*/ 657775 h 1137264"/>
                      <a:gd name="connsiteX15" fmla="*/ 1708727 w 1870597"/>
                      <a:gd name="connsiteY15" fmla="*/ 679837 h 1137264"/>
                      <a:gd name="connsiteX16" fmla="*/ 862787 w 1870597"/>
                      <a:gd name="connsiteY16" fmla="*/ 1070303 h 1137264"/>
                      <a:gd name="connsiteX17" fmla="*/ 162327 w 1870597"/>
                      <a:gd name="connsiteY17" fmla="*/ 1070303 h 1137264"/>
                      <a:gd name="connsiteX18" fmla="*/ 98859 w 1870597"/>
                      <a:gd name="connsiteY18" fmla="*/ 1034439 h 1137264"/>
                      <a:gd name="connsiteX19" fmla="*/ 95442 w 1870597"/>
                      <a:gd name="connsiteY19" fmla="*/ 1031443 h 1137264"/>
                      <a:gd name="connsiteX20" fmla="*/ 84729 w 1870597"/>
                      <a:gd name="connsiteY20" fmla="*/ 1025780 h 1137264"/>
                      <a:gd name="connsiteX21" fmla="*/ 56080 w 1870597"/>
                      <a:gd name="connsiteY21" fmla="*/ 996917 h 1137264"/>
                      <a:gd name="connsiteX22" fmla="*/ 53524 w 1870597"/>
                      <a:gd name="connsiteY22" fmla="*/ 994675 h 1137264"/>
                      <a:gd name="connsiteX23" fmla="*/ 52919 w 1870597"/>
                      <a:gd name="connsiteY23" fmla="*/ 993731 h 1137264"/>
                      <a:gd name="connsiteX24" fmla="*/ 52036 w 1870597"/>
                      <a:gd name="connsiteY24" fmla="*/ 992842 h 1137264"/>
                      <a:gd name="connsiteX25" fmla="*/ 23825 w 1870597"/>
                      <a:gd name="connsiteY25" fmla="*/ 940275 h 1137264"/>
                      <a:gd name="connsiteX26" fmla="*/ 9839 w 1870597"/>
                      <a:gd name="connsiteY26" fmla="*/ 898006 h 1137264"/>
                      <a:gd name="connsiteX27" fmla="*/ 28983 w 1870597"/>
                      <a:gd name="connsiteY27" fmla="*/ 638482 h 1137264"/>
                      <a:gd name="connsiteX28" fmla="*/ 215769 w 1870597"/>
                      <a:gd name="connsiteY28" fmla="*/ 389536 h 1137264"/>
                      <a:gd name="connsiteX29" fmla="*/ 230292 w 1870597"/>
                      <a:gd name="connsiteY29" fmla="*/ 383503 h 1137264"/>
                      <a:gd name="connsiteX30" fmla="*/ 262062 w 1870597"/>
                      <a:gd name="connsiteY30" fmla="*/ 366967 h 1137264"/>
                      <a:gd name="connsiteX31" fmla="*/ 998884 w 1870597"/>
                      <a:gd name="connsiteY31" fmla="*/ 53719 h 1137264"/>
                      <a:gd name="connsiteX32" fmla="*/ 1303938 w 1870597"/>
                      <a:gd name="connsiteY32" fmla="*/ 0 h 1137264"/>
                      <a:gd name="connsiteX0" fmla="*/ 1303938 w 1870597"/>
                      <a:gd name="connsiteY0" fmla="*/ 0 h 1137264"/>
                      <a:gd name="connsiteX1" fmla="*/ 1466279 w 1870597"/>
                      <a:gd name="connsiteY1" fmla="*/ 13430 h 1137264"/>
                      <a:gd name="connsiteX2" fmla="*/ 1590545 w 1870597"/>
                      <a:gd name="connsiteY2" fmla="*/ 41676 h 1137264"/>
                      <a:gd name="connsiteX3" fmla="*/ 1818883 w 1870597"/>
                      <a:gd name="connsiteY3" fmla="*/ 238257 h 1137264"/>
                      <a:gd name="connsiteX4" fmla="*/ 1854298 w 1870597"/>
                      <a:gd name="connsiteY4" fmla="*/ 537470 h 1137264"/>
                      <a:gd name="connsiteX5" fmla="*/ 1846297 w 1870597"/>
                      <a:gd name="connsiteY5" fmla="*/ 554302 h 1137264"/>
                      <a:gd name="connsiteX6" fmla="*/ 1844730 w 1870597"/>
                      <a:gd name="connsiteY6" fmla="*/ 561844 h 1137264"/>
                      <a:gd name="connsiteX7" fmla="*/ 1836953 w 1870597"/>
                      <a:gd name="connsiteY7" fmla="*/ 573958 h 1137264"/>
                      <a:gd name="connsiteX8" fmla="*/ 1831797 w 1870597"/>
                      <a:gd name="connsiteY8" fmla="*/ 584804 h 1137264"/>
                      <a:gd name="connsiteX9" fmla="*/ 1823072 w 1870597"/>
                      <a:gd name="connsiteY9" fmla="*/ 595577 h 1137264"/>
                      <a:gd name="connsiteX10" fmla="*/ 1817530 w 1870597"/>
                      <a:gd name="connsiteY10" fmla="*/ 604209 h 1137264"/>
                      <a:gd name="connsiteX11" fmla="*/ 1812528 w 1870597"/>
                      <a:gd name="connsiteY11" fmla="*/ 608596 h 1137264"/>
                      <a:gd name="connsiteX12" fmla="*/ 1799995 w 1870597"/>
                      <a:gd name="connsiteY12" fmla="*/ 624071 h 1137264"/>
                      <a:gd name="connsiteX13" fmla="*/ 1759133 w 1870597"/>
                      <a:gd name="connsiteY13" fmla="*/ 653601 h 1137264"/>
                      <a:gd name="connsiteX14" fmla="*/ 1747770 w 1870597"/>
                      <a:gd name="connsiteY14" fmla="*/ 657775 h 1137264"/>
                      <a:gd name="connsiteX15" fmla="*/ 1708727 w 1870597"/>
                      <a:gd name="connsiteY15" fmla="*/ 679837 h 1137264"/>
                      <a:gd name="connsiteX16" fmla="*/ 862787 w 1870597"/>
                      <a:gd name="connsiteY16" fmla="*/ 1070303 h 1137264"/>
                      <a:gd name="connsiteX17" fmla="*/ 162327 w 1870597"/>
                      <a:gd name="connsiteY17" fmla="*/ 1070303 h 1137264"/>
                      <a:gd name="connsiteX18" fmla="*/ 98859 w 1870597"/>
                      <a:gd name="connsiteY18" fmla="*/ 1034439 h 1137264"/>
                      <a:gd name="connsiteX19" fmla="*/ 84729 w 1870597"/>
                      <a:gd name="connsiteY19" fmla="*/ 1025780 h 1137264"/>
                      <a:gd name="connsiteX20" fmla="*/ 56080 w 1870597"/>
                      <a:gd name="connsiteY20" fmla="*/ 996917 h 1137264"/>
                      <a:gd name="connsiteX21" fmla="*/ 53524 w 1870597"/>
                      <a:gd name="connsiteY21" fmla="*/ 994675 h 1137264"/>
                      <a:gd name="connsiteX22" fmla="*/ 52919 w 1870597"/>
                      <a:gd name="connsiteY22" fmla="*/ 993731 h 1137264"/>
                      <a:gd name="connsiteX23" fmla="*/ 52036 w 1870597"/>
                      <a:gd name="connsiteY23" fmla="*/ 992842 h 1137264"/>
                      <a:gd name="connsiteX24" fmla="*/ 23825 w 1870597"/>
                      <a:gd name="connsiteY24" fmla="*/ 940275 h 1137264"/>
                      <a:gd name="connsiteX25" fmla="*/ 9839 w 1870597"/>
                      <a:gd name="connsiteY25" fmla="*/ 898006 h 1137264"/>
                      <a:gd name="connsiteX26" fmla="*/ 28983 w 1870597"/>
                      <a:gd name="connsiteY26" fmla="*/ 638482 h 1137264"/>
                      <a:gd name="connsiteX27" fmla="*/ 215769 w 1870597"/>
                      <a:gd name="connsiteY27" fmla="*/ 389536 h 1137264"/>
                      <a:gd name="connsiteX28" fmla="*/ 230292 w 1870597"/>
                      <a:gd name="connsiteY28" fmla="*/ 383503 h 1137264"/>
                      <a:gd name="connsiteX29" fmla="*/ 262062 w 1870597"/>
                      <a:gd name="connsiteY29" fmla="*/ 366967 h 1137264"/>
                      <a:gd name="connsiteX30" fmla="*/ 998884 w 1870597"/>
                      <a:gd name="connsiteY30" fmla="*/ 53719 h 1137264"/>
                      <a:gd name="connsiteX31" fmla="*/ 1303938 w 1870597"/>
                      <a:gd name="connsiteY31" fmla="*/ 0 h 1137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1870597" h="1137264">
                        <a:moveTo>
                          <a:pt x="1303938" y="0"/>
                        </a:moveTo>
                        <a:cubicBezTo>
                          <a:pt x="1359142" y="0"/>
                          <a:pt x="1414346" y="4477"/>
                          <a:pt x="1466279" y="13430"/>
                        </a:cubicBezTo>
                        <a:lnTo>
                          <a:pt x="1590545" y="41676"/>
                        </a:lnTo>
                        <a:cubicBezTo>
                          <a:pt x="1677323" y="64440"/>
                          <a:pt x="1763986" y="135065"/>
                          <a:pt x="1818883" y="238257"/>
                        </a:cubicBezTo>
                        <a:cubicBezTo>
                          <a:pt x="1873779" y="341449"/>
                          <a:pt x="1883916" y="452785"/>
                          <a:pt x="1854298" y="537470"/>
                        </a:cubicBezTo>
                        <a:lnTo>
                          <a:pt x="1846297" y="554302"/>
                        </a:lnTo>
                        <a:lnTo>
                          <a:pt x="1844730" y="561844"/>
                        </a:lnTo>
                        <a:lnTo>
                          <a:pt x="1836953" y="573958"/>
                        </a:lnTo>
                        <a:lnTo>
                          <a:pt x="1831797" y="584804"/>
                        </a:lnTo>
                        <a:lnTo>
                          <a:pt x="1823072" y="595577"/>
                        </a:lnTo>
                        <a:lnTo>
                          <a:pt x="1817530" y="604209"/>
                        </a:lnTo>
                        <a:lnTo>
                          <a:pt x="1812528" y="608596"/>
                        </a:lnTo>
                        <a:lnTo>
                          <a:pt x="1799995" y="624071"/>
                        </a:lnTo>
                        <a:cubicBezTo>
                          <a:pt x="1787871" y="635630"/>
                          <a:pt x="1774237" y="645566"/>
                          <a:pt x="1759133" y="653601"/>
                        </a:cubicBezTo>
                        <a:lnTo>
                          <a:pt x="1747770" y="657775"/>
                        </a:lnTo>
                        <a:lnTo>
                          <a:pt x="1708727" y="679837"/>
                        </a:lnTo>
                        <a:lnTo>
                          <a:pt x="862787" y="1070303"/>
                        </a:lnTo>
                        <a:cubicBezTo>
                          <a:pt x="669360" y="1159585"/>
                          <a:pt x="355754" y="1159585"/>
                          <a:pt x="162327" y="1070303"/>
                        </a:cubicBezTo>
                        <a:cubicBezTo>
                          <a:pt x="138149" y="1059143"/>
                          <a:pt x="116993" y="1047116"/>
                          <a:pt x="98859" y="1034439"/>
                        </a:cubicBezTo>
                        <a:lnTo>
                          <a:pt x="84729" y="1025780"/>
                        </a:lnTo>
                        <a:lnTo>
                          <a:pt x="56080" y="996917"/>
                        </a:lnTo>
                        <a:lnTo>
                          <a:pt x="53524" y="994675"/>
                        </a:lnTo>
                        <a:lnTo>
                          <a:pt x="52919" y="993731"/>
                        </a:lnTo>
                        <a:lnTo>
                          <a:pt x="52036" y="992842"/>
                        </a:lnTo>
                        <a:lnTo>
                          <a:pt x="23825" y="940275"/>
                        </a:lnTo>
                        <a:lnTo>
                          <a:pt x="9839" y="898006"/>
                        </a:lnTo>
                        <a:cubicBezTo>
                          <a:pt x="-7471" y="824101"/>
                          <a:pt x="-2458" y="731754"/>
                          <a:pt x="28983" y="638482"/>
                        </a:cubicBezTo>
                        <a:cubicBezTo>
                          <a:pt x="68284" y="521891"/>
                          <a:pt x="139576" y="431449"/>
                          <a:pt x="215769" y="389536"/>
                        </a:cubicBezTo>
                        <a:lnTo>
                          <a:pt x="230292" y="383503"/>
                        </a:lnTo>
                        <a:lnTo>
                          <a:pt x="262062" y="366967"/>
                        </a:lnTo>
                        <a:lnTo>
                          <a:pt x="998884" y="53719"/>
                        </a:lnTo>
                        <a:cubicBezTo>
                          <a:pt x="1083123" y="17906"/>
                          <a:pt x="1193531" y="0"/>
                          <a:pt x="1303938" y="0"/>
                        </a:cubicBezTo>
                        <a:close/>
                      </a:path>
                    </a:pathLst>
                  </a:custGeom>
                  <a:gradFill>
                    <a:gsLst>
                      <a:gs pos="100000">
                        <a:sysClr val="window" lastClr="FFFFFF">
                          <a:lumMod val="85000"/>
                        </a:sysClr>
                      </a:gs>
                      <a:gs pos="0">
                        <a:sysClr val="window" lastClr="FFFFFF"/>
                      </a:gs>
                    </a:gsLst>
                    <a:lin ang="5400000" scaled="1"/>
                  </a:gradFill>
                  <a:ln w="12700" cap="flat" cmpd="sng" algn="ctr">
                    <a:solidFill>
                      <a:sysClr val="window" lastClr="FFFFFF">
                        <a:lumMod val="65000"/>
                      </a:sys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93" name="フリーフォーム: 図形 792">
                    <a:extLst>
                      <a:ext uri="{FF2B5EF4-FFF2-40B4-BE49-F238E27FC236}">
                        <a16:creationId xmlns:a16="http://schemas.microsoft.com/office/drawing/2014/main" id="{F7B52B52-0D87-48EB-BAC4-B0376E0C8585}"/>
                      </a:ext>
                    </a:extLst>
                  </p:cNvPr>
                  <p:cNvSpPr/>
                  <p:nvPr/>
                </p:nvSpPr>
                <p:spPr>
                  <a:xfrm>
                    <a:off x="2610899" y="3438128"/>
                    <a:ext cx="1047309" cy="775286"/>
                  </a:xfrm>
                  <a:custGeom>
                    <a:avLst/>
                    <a:gdLst>
                      <a:gd name="connsiteX0" fmla="*/ 1042928 w 1186316"/>
                      <a:gd name="connsiteY0" fmla="*/ 326 h 590746"/>
                      <a:gd name="connsiteX1" fmla="*/ 1156418 w 1186316"/>
                      <a:gd name="connsiteY1" fmla="*/ 87785 h 590746"/>
                      <a:gd name="connsiteX2" fmla="*/ 1183922 w 1186316"/>
                      <a:gd name="connsiteY2" fmla="*/ 168384 h 590746"/>
                      <a:gd name="connsiteX3" fmla="*/ 1156211 w 1186316"/>
                      <a:gd name="connsiteY3" fmla="*/ 224806 h 590746"/>
                      <a:gd name="connsiteX4" fmla="*/ 90909 w 1186316"/>
                      <a:gd name="connsiteY4" fmla="*/ 588352 h 590746"/>
                      <a:gd name="connsiteX5" fmla="*/ 34486 w 1186316"/>
                      <a:gd name="connsiteY5" fmla="*/ 560641 h 590746"/>
                      <a:gd name="connsiteX6" fmla="*/ 6981 w 1186316"/>
                      <a:gd name="connsiteY6" fmla="*/ 480042 h 590746"/>
                      <a:gd name="connsiteX7" fmla="*/ 87786 w 1186316"/>
                      <a:gd name="connsiteY7" fmla="*/ 315516 h 590746"/>
                      <a:gd name="connsiteX8" fmla="*/ 991891 w 1186316"/>
                      <a:gd name="connsiteY8" fmla="*/ 6980 h 590746"/>
                      <a:gd name="connsiteX9" fmla="*/ 1042928 w 1186316"/>
                      <a:gd name="connsiteY9" fmla="*/ 326 h 590746"/>
                      <a:gd name="connsiteX0" fmla="*/ 1141326 w 1284714"/>
                      <a:gd name="connsiteY0" fmla="*/ 326 h 590746"/>
                      <a:gd name="connsiteX1" fmla="*/ 1254816 w 1284714"/>
                      <a:gd name="connsiteY1" fmla="*/ 87785 h 590746"/>
                      <a:gd name="connsiteX2" fmla="*/ 1282320 w 1284714"/>
                      <a:gd name="connsiteY2" fmla="*/ 168384 h 590746"/>
                      <a:gd name="connsiteX3" fmla="*/ 1254609 w 1284714"/>
                      <a:gd name="connsiteY3" fmla="*/ 224806 h 590746"/>
                      <a:gd name="connsiteX4" fmla="*/ 189307 w 1284714"/>
                      <a:gd name="connsiteY4" fmla="*/ 588352 h 590746"/>
                      <a:gd name="connsiteX5" fmla="*/ 132884 w 1284714"/>
                      <a:gd name="connsiteY5" fmla="*/ 560641 h 590746"/>
                      <a:gd name="connsiteX6" fmla="*/ 2565 w 1284714"/>
                      <a:gd name="connsiteY6" fmla="*/ 545543 h 590746"/>
                      <a:gd name="connsiteX7" fmla="*/ 186184 w 1284714"/>
                      <a:gd name="connsiteY7" fmla="*/ 315516 h 590746"/>
                      <a:gd name="connsiteX8" fmla="*/ 1090289 w 1284714"/>
                      <a:gd name="connsiteY8" fmla="*/ 6980 h 590746"/>
                      <a:gd name="connsiteX9" fmla="*/ 1141326 w 1284714"/>
                      <a:gd name="connsiteY9" fmla="*/ 326 h 590746"/>
                      <a:gd name="connsiteX0" fmla="*/ 1141326 w 1284714"/>
                      <a:gd name="connsiteY0" fmla="*/ 326 h 611279"/>
                      <a:gd name="connsiteX1" fmla="*/ 1254816 w 1284714"/>
                      <a:gd name="connsiteY1" fmla="*/ 87785 h 611279"/>
                      <a:gd name="connsiteX2" fmla="*/ 1282320 w 1284714"/>
                      <a:gd name="connsiteY2" fmla="*/ 168384 h 611279"/>
                      <a:gd name="connsiteX3" fmla="*/ 1254609 w 1284714"/>
                      <a:gd name="connsiteY3" fmla="*/ 224806 h 611279"/>
                      <a:gd name="connsiteX4" fmla="*/ 189307 w 1284714"/>
                      <a:gd name="connsiteY4" fmla="*/ 588352 h 611279"/>
                      <a:gd name="connsiteX5" fmla="*/ 2565 w 1284714"/>
                      <a:gd name="connsiteY5" fmla="*/ 545543 h 611279"/>
                      <a:gd name="connsiteX6" fmla="*/ 186184 w 1284714"/>
                      <a:gd name="connsiteY6" fmla="*/ 315516 h 611279"/>
                      <a:gd name="connsiteX7" fmla="*/ 1090289 w 1284714"/>
                      <a:gd name="connsiteY7" fmla="*/ 6980 h 611279"/>
                      <a:gd name="connsiteX8" fmla="*/ 1141326 w 1284714"/>
                      <a:gd name="connsiteY8" fmla="*/ 326 h 611279"/>
                      <a:gd name="connsiteX0" fmla="*/ 1228323 w 1284714"/>
                      <a:gd name="connsiteY0" fmla="*/ 33 h 639806"/>
                      <a:gd name="connsiteX1" fmla="*/ 1254816 w 1284714"/>
                      <a:gd name="connsiteY1" fmla="*/ 116312 h 639806"/>
                      <a:gd name="connsiteX2" fmla="*/ 1282320 w 1284714"/>
                      <a:gd name="connsiteY2" fmla="*/ 196911 h 639806"/>
                      <a:gd name="connsiteX3" fmla="*/ 1254609 w 1284714"/>
                      <a:gd name="connsiteY3" fmla="*/ 253333 h 639806"/>
                      <a:gd name="connsiteX4" fmla="*/ 189307 w 1284714"/>
                      <a:gd name="connsiteY4" fmla="*/ 616879 h 639806"/>
                      <a:gd name="connsiteX5" fmla="*/ 2565 w 1284714"/>
                      <a:gd name="connsiteY5" fmla="*/ 574070 h 639806"/>
                      <a:gd name="connsiteX6" fmla="*/ 186184 w 1284714"/>
                      <a:gd name="connsiteY6" fmla="*/ 344043 h 639806"/>
                      <a:gd name="connsiteX7" fmla="*/ 1090289 w 1284714"/>
                      <a:gd name="connsiteY7" fmla="*/ 35507 h 639806"/>
                      <a:gd name="connsiteX8" fmla="*/ 1228323 w 1284714"/>
                      <a:gd name="connsiteY8" fmla="*/ 33 h 639806"/>
                      <a:gd name="connsiteX0" fmla="*/ 1228323 w 1300807"/>
                      <a:gd name="connsiteY0" fmla="*/ 33 h 639806"/>
                      <a:gd name="connsiteX1" fmla="*/ 1298315 w 1300807"/>
                      <a:gd name="connsiteY1" fmla="*/ 90112 h 639806"/>
                      <a:gd name="connsiteX2" fmla="*/ 1282320 w 1300807"/>
                      <a:gd name="connsiteY2" fmla="*/ 196911 h 639806"/>
                      <a:gd name="connsiteX3" fmla="*/ 1254609 w 1300807"/>
                      <a:gd name="connsiteY3" fmla="*/ 253333 h 639806"/>
                      <a:gd name="connsiteX4" fmla="*/ 189307 w 1300807"/>
                      <a:gd name="connsiteY4" fmla="*/ 616879 h 639806"/>
                      <a:gd name="connsiteX5" fmla="*/ 2565 w 1300807"/>
                      <a:gd name="connsiteY5" fmla="*/ 574070 h 639806"/>
                      <a:gd name="connsiteX6" fmla="*/ 186184 w 1300807"/>
                      <a:gd name="connsiteY6" fmla="*/ 344043 h 639806"/>
                      <a:gd name="connsiteX7" fmla="*/ 1090289 w 1300807"/>
                      <a:gd name="connsiteY7" fmla="*/ 35507 h 639806"/>
                      <a:gd name="connsiteX8" fmla="*/ 1228323 w 1300807"/>
                      <a:gd name="connsiteY8" fmla="*/ 33 h 639806"/>
                      <a:gd name="connsiteX0" fmla="*/ 1228323 w 1351104"/>
                      <a:gd name="connsiteY0" fmla="*/ 33 h 639806"/>
                      <a:gd name="connsiteX1" fmla="*/ 1298315 w 1351104"/>
                      <a:gd name="connsiteY1" fmla="*/ 90112 h 639806"/>
                      <a:gd name="connsiteX2" fmla="*/ 1254609 w 1351104"/>
                      <a:gd name="connsiteY2" fmla="*/ 253333 h 639806"/>
                      <a:gd name="connsiteX3" fmla="*/ 189307 w 1351104"/>
                      <a:gd name="connsiteY3" fmla="*/ 616879 h 639806"/>
                      <a:gd name="connsiteX4" fmla="*/ 2565 w 1351104"/>
                      <a:gd name="connsiteY4" fmla="*/ 574070 h 639806"/>
                      <a:gd name="connsiteX5" fmla="*/ 186184 w 1351104"/>
                      <a:gd name="connsiteY5" fmla="*/ 344043 h 639806"/>
                      <a:gd name="connsiteX6" fmla="*/ 1090289 w 1351104"/>
                      <a:gd name="connsiteY6" fmla="*/ 35507 h 639806"/>
                      <a:gd name="connsiteX7" fmla="*/ 1228323 w 1351104"/>
                      <a:gd name="connsiteY7" fmla="*/ 33 h 639806"/>
                      <a:gd name="connsiteX0" fmla="*/ 1228323 w 1316363"/>
                      <a:gd name="connsiteY0" fmla="*/ 33 h 639806"/>
                      <a:gd name="connsiteX1" fmla="*/ 1298315 w 1316363"/>
                      <a:gd name="connsiteY1" fmla="*/ 90112 h 639806"/>
                      <a:gd name="connsiteX2" fmla="*/ 1254609 w 1316363"/>
                      <a:gd name="connsiteY2" fmla="*/ 253333 h 639806"/>
                      <a:gd name="connsiteX3" fmla="*/ 189307 w 1316363"/>
                      <a:gd name="connsiteY3" fmla="*/ 616879 h 639806"/>
                      <a:gd name="connsiteX4" fmla="*/ 2565 w 1316363"/>
                      <a:gd name="connsiteY4" fmla="*/ 574070 h 639806"/>
                      <a:gd name="connsiteX5" fmla="*/ 186184 w 1316363"/>
                      <a:gd name="connsiteY5" fmla="*/ 344043 h 639806"/>
                      <a:gd name="connsiteX6" fmla="*/ 1090289 w 1316363"/>
                      <a:gd name="connsiteY6" fmla="*/ 35507 h 639806"/>
                      <a:gd name="connsiteX7" fmla="*/ 1228323 w 1316363"/>
                      <a:gd name="connsiteY7" fmla="*/ 33 h 639806"/>
                      <a:gd name="connsiteX0" fmla="*/ 1228323 w 1299061"/>
                      <a:gd name="connsiteY0" fmla="*/ 33 h 639806"/>
                      <a:gd name="connsiteX1" fmla="*/ 1298315 w 1299061"/>
                      <a:gd name="connsiteY1" fmla="*/ 90112 h 639806"/>
                      <a:gd name="connsiteX2" fmla="*/ 1195293 w 1299061"/>
                      <a:gd name="connsiteY2" fmla="*/ 276914 h 639806"/>
                      <a:gd name="connsiteX3" fmla="*/ 189307 w 1299061"/>
                      <a:gd name="connsiteY3" fmla="*/ 616879 h 639806"/>
                      <a:gd name="connsiteX4" fmla="*/ 2565 w 1299061"/>
                      <a:gd name="connsiteY4" fmla="*/ 574070 h 639806"/>
                      <a:gd name="connsiteX5" fmla="*/ 186184 w 1299061"/>
                      <a:gd name="connsiteY5" fmla="*/ 344043 h 639806"/>
                      <a:gd name="connsiteX6" fmla="*/ 1090289 w 1299061"/>
                      <a:gd name="connsiteY6" fmla="*/ 35507 h 639806"/>
                      <a:gd name="connsiteX7" fmla="*/ 1228323 w 1299061"/>
                      <a:gd name="connsiteY7" fmla="*/ 33 h 639806"/>
                      <a:gd name="connsiteX0" fmla="*/ 1228323 w 1304399"/>
                      <a:gd name="connsiteY0" fmla="*/ 33 h 639806"/>
                      <a:gd name="connsiteX1" fmla="*/ 1298315 w 1304399"/>
                      <a:gd name="connsiteY1" fmla="*/ 90112 h 639806"/>
                      <a:gd name="connsiteX2" fmla="*/ 1195293 w 1304399"/>
                      <a:gd name="connsiteY2" fmla="*/ 276914 h 639806"/>
                      <a:gd name="connsiteX3" fmla="*/ 189307 w 1304399"/>
                      <a:gd name="connsiteY3" fmla="*/ 616879 h 639806"/>
                      <a:gd name="connsiteX4" fmla="*/ 2565 w 1304399"/>
                      <a:gd name="connsiteY4" fmla="*/ 574070 h 639806"/>
                      <a:gd name="connsiteX5" fmla="*/ 186184 w 1304399"/>
                      <a:gd name="connsiteY5" fmla="*/ 344043 h 639806"/>
                      <a:gd name="connsiteX6" fmla="*/ 1090289 w 1304399"/>
                      <a:gd name="connsiteY6" fmla="*/ 35507 h 639806"/>
                      <a:gd name="connsiteX7" fmla="*/ 1228323 w 1304399"/>
                      <a:gd name="connsiteY7" fmla="*/ 33 h 639806"/>
                      <a:gd name="connsiteX0" fmla="*/ 1228323 w 1304399"/>
                      <a:gd name="connsiteY0" fmla="*/ 0 h 639773"/>
                      <a:gd name="connsiteX1" fmla="*/ 1298315 w 1304399"/>
                      <a:gd name="connsiteY1" fmla="*/ 90079 h 639773"/>
                      <a:gd name="connsiteX2" fmla="*/ 1195293 w 1304399"/>
                      <a:gd name="connsiteY2" fmla="*/ 276881 h 639773"/>
                      <a:gd name="connsiteX3" fmla="*/ 189307 w 1304399"/>
                      <a:gd name="connsiteY3" fmla="*/ 616846 h 639773"/>
                      <a:gd name="connsiteX4" fmla="*/ 2565 w 1304399"/>
                      <a:gd name="connsiteY4" fmla="*/ 574037 h 639773"/>
                      <a:gd name="connsiteX5" fmla="*/ 186184 w 1304399"/>
                      <a:gd name="connsiteY5" fmla="*/ 344010 h 639773"/>
                      <a:gd name="connsiteX6" fmla="*/ 1228323 w 1304399"/>
                      <a:gd name="connsiteY6" fmla="*/ 0 h 6397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04399" h="639773">
                        <a:moveTo>
                          <a:pt x="1228323" y="0"/>
                        </a:moveTo>
                        <a:cubicBezTo>
                          <a:pt x="1278705" y="3597"/>
                          <a:pt x="1283458" y="46043"/>
                          <a:pt x="1298315" y="90079"/>
                        </a:cubicBezTo>
                        <a:cubicBezTo>
                          <a:pt x="1316536" y="144086"/>
                          <a:pt x="1297086" y="246728"/>
                          <a:pt x="1195293" y="276881"/>
                        </a:cubicBezTo>
                        <a:cubicBezTo>
                          <a:pt x="1093500" y="307034"/>
                          <a:pt x="544408" y="495664"/>
                          <a:pt x="189307" y="616846"/>
                        </a:cubicBezTo>
                        <a:cubicBezTo>
                          <a:pt x="-19367" y="670302"/>
                          <a:pt x="3086" y="619510"/>
                          <a:pt x="2565" y="574037"/>
                        </a:cubicBezTo>
                        <a:cubicBezTo>
                          <a:pt x="-20554" y="506291"/>
                          <a:pt x="118437" y="367129"/>
                          <a:pt x="186184" y="344010"/>
                        </a:cubicBezTo>
                        <a:lnTo>
                          <a:pt x="1228323" y="0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91" name="フリーフォーム: 図形 790">
                  <a:extLst>
                    <a:ext uri="{FF2B5EF4-FFF2-40B4-BE49-F238E27FC236}">
                      <a16:creationId xmlns:a16="http://schemas.microsoft.com/office/drawing/2014/main" id="{015B7E2A-E9DC-4CB9-9D50-2DDC6AFB082B}"/>
                    </a:ext>
                  </a:extLst>
                </p:cNvPr>
                <p:cNvSpPr/>
                <p:nvPr/>
              </p:nvSpPr>
              <p:spPr>
                <a:xfrm>
                  <a:off x="2416006" y="3262314"/>
                  <a:ext cx="858214" cy="502442"/>
                </a:xfrm>
                <a:custGeom>
                  <a:avLst/>
                  <a:gdLst>
                    <a:gd name="connsiteX0" fmla="*/ 197446 w 1023365"/>
                    <a:gd name="connsiteY0" fmla="*/ 776739 h 1075986"/>
                    <a:gd name="connsiteX1" fmla="*/ 152983 w 1023365"/>
                    <a:gd name="connsiteY1" fmla="*/ 838499 h 1075986"/>
                    <a:gd name="connsiteX2" fmla="*/ 93591 w 1023365"/>
                    <a:gd name="connsiteY2" fmla="*/ 887404 h 1075986"/>
                    <a:gd name="connsiteX3" fmla="*/ 130637 w 1023365"/>
                    <a:gd name="connsiteY3" fmla="*/ 911601 h 1075986"/>
                    <a:gd name="connsiteX4" fmla="*/ 173168 w 1023365"/>
                    <a:gd name="connsiteY4" fmla="*/ 947442 h 1075986"/>
                    <a:gd name="connsiteX5" fmla="*/ 211692 w 1023365"/>
                    <a:gd name="connsiteY5" fmla="*/ 987560 h 1075986"/>
                    <a:gd name="connsiteX6" fmla="*/ 238238 w 1023365"/>
                    <a:gd name="connsiteY6" fmla="*/ 1022957 h 1075986"/>
                    <a:gd name="connsiteX7" fmla="*/ 283189 w 1023365"/>
                    <a:gd name="connsiteY7" fmla="*/ 960520 h 1075986"/>
                    <a:gd name="connsiteX8" fmla="*/ 341661 w 1023365"/>
                    <a:gd name="connsiteY8" fmla="*/ 912373 h 1075986"/>
                    <a:gd name="connsiteX9" fmla="*/ 304747 w 1023365"/>
                    <a:gd name="connsiteY9" fmla="*/ 888263 h 1075986"/>
                    <a:gd name="connsiteX10" fmla="*/ 262216 w 1023365"/>
                    <a:gd name="connsiteY10" fmla="*/ 852421 h 1075986"/>
                    <a:gd name="connsiteX11" fmla="*/ 208356 w 1023365"/>
                    <a:gd name="connsiteY11" fmla="*/ 793222 h 1075986"/>
                    <a:gd name="connsiteX12" fmla="*/ 160125 w 1023365"/>
                    <a:gd name="connsiteY12" fmla="*/ 537373 h 1075986"/>
                    <a:gd name="connsiteX13" fmla="*/ 367479 w 1023365"/>
                    <a:gd name="connsiteY13" fmla="*/ 680600 h 1075986"/>
                    <a:gd name="connsiteX14" fmla="*/ 523848 w 1023365"/>
                    <a:gd name="connsiteY14" fmla="*/ 878231 h 1075986"/>
                    <a:gd name="connsiteX15" fmla="*/ 316494 w 1023365"/>
                    <a:gd name="connsiteY15" fmla="*/ 735005 h 1075986"/>
                    <a:gd name="connsiteX16" fmla="*/ 267420 w 1023365"/>
                    <a:gd name="connsiteY16" fmla="*/ 686152 h 1075986"/>
                    <a:gd name="connsiteX17" fmla="*/ 260698 w 1023365"/>
                    <a:gd name="connsiteY17" fmla="*/ 692286 h 1075986"/>
                    <a:gd name="connsiteX18" fmla="*/ 217379 w 1023365"/>
                    <a:gd name="connsiteY18" fmla="*/ 719555 h 1075986"/>
                    <a:gd name="connsiteX19" fmla="*/ 204764 w 1023365"/>
                    <a:gd name="connsiteY19" fmla="*/ 725686 h 1075986"/>
                    <a:gd name="connsiteX20" fmla="*/ 207195 w 1023365"/>
                    <a:gd name="connsiteY20" fmla="*/ 726129 h 1075986"/>
                    <a:gd name="connsiteX21" fmla="*/ 207421 w 1023365"/>
                    <a:gd name="connsiteY21" fmla="*/ 727033 h 1075986"/>
                    <a:gd name="connsiteX22" fmla="*/ 232113 w 1023365"/>
                    <a:gd name="connsiteY22" fmla="*/ 736989 h 1075986"/>
                    <a:gd name="connsiteX23" fmla="*/ 313201 w 1023365"/>
                    <a:gd name="connsiteY23" fmla="*/ 798015 h 1075986"/>
                    <a:gd name="connsiteX24" fmla="*/ 379357 w 1023365"/>
                    <a:gd name="connsiteY24" fmla="*/ 874977 h 1075986"/>
                    <a:gd name="connsiteX25" fmla="*/ 390891 w 1023365"/>
                    <a:gd name="connsiteY25" fmla="*/ 898970 h 1075986"/>
                    <a:gd name="connsiteX26" fmla="*/ 391807 w 1023365"/>
                    <a:gd name="connsiteY26" fmla="*/ 899136 h 1075986"/>
                    <a:gd name="connsiteX27" fmla="*/ 392714 w 1023365"/>
                    <a:gd name="connsiteY27" fmla="*/ 902761 h 1075986"/>
                    <a:gd name="connsiteX28" fmla="*/ 393567 w 1023365"/>
                    <a:gd name="connsiteY28" fmla="*/ 904535 h 1075986"/>
                    <a:gd name="connsiteX29" fmla="*/ 393454 w 1023365"/>
                    <a:gd name="connsiteY29" fmla="*/ 905717 h 1075986"/>
                    <a:gd name="connsiteX30" fmla="*/ 395998 w 1023365"/>
                    <a:gd name="connsiteY30" fmla="*/ 915887 h 1075986"/>
                    <a:gd name="connsiteX31" fmla="*/ 337595 w 1023365"/>
                    <a:gd name="connsiteY31" fmla="*/ 1011506 h 1075986"/>
                    <a:gd name="connsiteX32" fmla="*/ 245963 w 1023365"/>
                    <a:gd name="connsiteY32" fmla="*/ 1075986 h 1075986"/>
                    <a:gd name="connsiteX33" fmla="*/ 237733 w 1023365"/>
                    <a:gd name="connsiteY33" fmla="*/ 1074485 h 1075986"/>
                    <a:gd name="connsiteX34" fmla="*/ 233687 w 1023365"/>
                    <a:gd name="connsiteY34" fmla="*/ 1075139 h 1075986"/>
                    <a:gd name="connsiteX35" fmla="*/ 122182 w 1023365"/>
                    <a:gd name="connsiteY35" fmla="*/ 1001848 h 1075986"/>
                    <a:gd name="connsiteX36" fmla="*/ 41816 w 1023365"/>
                    <a:gd name="connsiteY36" fmla="*/ 895329 h 1075986"/>
                    <a:gd name="connsiteX37" fmla="*/ 42205 w 1023365"/>
                    <a:gd name="connsiteY37" fmla="*/ 891254 h 1075986"/>
                    <a:gd name="connsiteX38" fmla="*/ 40173 w 1023365"/>
                    <a:gd name="connsiteY38" fmla="*/ 883133 h 1075986"/>
                    <a:gd name="connsiteX39" fmla="*/ 98577 w 1023365"/>
                    <a:gd name="connsiteY39" fmla="*/ 787513 h 1075986"/>
                    <a:gd name="connsiteX40" fmla="*/ 139734 w 1023365"/>
                    <a:gd name="connsiteY40" fmla="*/ 753623 h 1075986"/>
                    <a:gd name="connsiteX41" fmla="*/ 53955 w 1023365"/>
                    <a:gd name="connsiteY41" fmla="*/ 780944 h 1075986"/>
                    <a:gd name="connsiteX42" fmla="*/ 747 w 1023365"/>
                    <a:gd name="connsiteY42" fmla="*/ 775076 h 1075986"/>
                    <a:gd name="connsiteX43" fmla="*/ 132243 w 1023365"/>
                    <a:gd name="connsiteY43" fmla="*/ 678123 h 1075986"/>
                    <a:gd name="connsiteX44" fmla="*/ 230519 w 1023365"/>
                    <a:gd name="connsiteY44" fmla="*/ 646823 h 1075986"/>
                    <a:gd name="connsiteX45" fmla="*/ 195364 w 1023365"/>
                    <a:gd name="connsiteY45" fmla="*/ 606526 h 1075986"/>
                    <a:gd name="connsiteX46" fmla="*/ 160125 w 1023365"/>
                    <a:gd name="connsiteY46" fmla="*/ 537373 h 1075986"/>
                    <a:gd name="connsiteX47" fmla="*/ 471130 w 1023365"/>
                    <a:gd name="connsiteY47" fmla="*/ 205506 h 1075986"/>
                    <a:gd name="connsiteX48" fmla="*/ 678484 w 1023365"/>
                    <a:gd name="connsiteY48" fmla="*/ 348732 h 1075986"/>
                    <a:gd name="connsiteX49" fmla="*/ 834853 w 1023365"/>
                    <a:gd name="connsiteY49" fmla="*/ 546364 h 1075986"/>
                    <a:gd name="connsiteX50" fmla="*/ 700290 w 1023365"/>
                    <a:gd name="connsiteY50" fmla="*/ 467338 h 1075986"/>
                    <a:gd name="connsiteX51" fmla="*/ 629386 w 1023365"/>
                    <a:gd name="connsiteY51" fmla="*/ 404802 h 1075986"/>
                    <a:gd name="connsiteX52" fmla="*/ 617026 w 1023365"/>
                    <a:gd name="connsiteY52" fmla="*/ 414810 h 1075986"/>
                    <a:gd name="connsiteX53" fmla="*/ 589449 w 1023365"/>
                    <a:gd name="connsiteY53" fmla="*/ 431075 h 1075986"/>
                    <a:gd name="connsiteX54" fmla="*/ 595984 w 1023365"/>
                    <a:gd name="connsiteY54" fmla="*/ 436766 h 1075986"/>
                    <a:gd name="connsiteX55" fmla="*/ 723736 w 1023365"/>
                    <a:gd name="connsiteY55" fmla="*/ 597283 h 1075986"/>
                    <a:gd name="connsiteX56" fmla="*/ 723531 w 1023365"/>
                    <a:gd name="connsiteY56" fmla="*/ 598107 h 1075986"/>
                    <a:gd name="connsiteX57" fmla="*/ 724059 w 1023365"/>
                    <a:gd name="connsiteY57" fmla="*/ 598380 h 1075986"/>
                    <a:gd name="connsiteX58" fmla="*/ 599641 w 1023365"/>
                    <a:gd name="connsiteY58" fmla="*/ 692298 h 1075986"/>
                    <a:gd name="connsiteX59" fmla="*/ 462489 w 1023365"/>
                    <a:gd name="connsiteY59" fmla="*/ 726339 h 1075986"/>
                    <a:gd name="connsiteX60" fmla="*/ 462260 w 1023365"/>
                    <a:gd name="connsiteY60" fmla="*/ 726220 h 1075986"/>
                    <a:gd name="connsiteX61" fmla="*/ 460149 w 1023365"/>
                    <a:gd name="connsiteY61" fmla="*/ 728231 h 1075986"/>
                    <a:gd name="connsiteX62" fmla="*/ 415532 w 1023365"/>
                    <a:gd name="connsiteY62" fmla="*/ 670390 h 1075986"/>
                    <a:gd name="connsiteX63" fmla="*/ 421978 w 1023365"/>
                    <a:gd name="connsiteY63" fmla="*/ 597626 h 1075986"/>
                    <a:gd name="connsiteX64" fmla="*/ 466594 w 1023365"/>
                    <a:gd name="connsiteY64" fmla="*/ 655466 h 1075986"/>
                    <a:gd name="connsiteX65" fmla="*/ 469887 w 1023365"/>
                    <a:gd name="connsiteY65" fmla="*/ 681926 h 1075986"/>
                    <a:gd name="connsiteX66" fmla="*/ 476192 w 1023365"/>
                    <a:gd name="connsiteY66" fmla="*/ 675989 h 1075986"/>
                    <a:gd name="connsiteX67" fmla="*/ 570255 w 1023365"/>
                    <a:gd name="connsiteY67" fmla="*/ 623771 h 1075986"/>
                    <a:gd name="connsiteX68" fmla="*/ 672924 w 1023365"/>
                    <a:gd name="connsiteY68" fmla="*/ 591624 h 1075986"/>
                    <a:gd name="connsiteX69" fmla="*/ 674566 w 1023365"/>
                    <a:gd name="connsiteY69" fmla="*/ 591535 h 1075986"/>
                    <a:gd name="connsiteX70" fmla="*/ 659363 w 1023365"/>
                    <a:gd name="connsiteY70" fmla="*/ 583384 h 1075986"/>
                    <a:gd name="connsiteX71" fmla="*/ 544998 w 1023365"/>
                    <a:gd name="connsiteY71" fmla="*/ 491172 h 1075986"/>
                    <a:gd name="connsiteX72" fmla="*/ 520757 w 1023365"/>
                    <a:gd name="connsiteY72" fmla="*/ 466742 h 1075986"/>
                    <a:gd name="connsiteX73" fmla="*/ 494184 w 1023365"/>
                    <a:gd name="connsiteY73" fmla="*/ 479368 h 1075986"/>
                    <a:gd name="connsiteX74" fmla="*/ 299679 w 1023365"/>
                    <a:gd name="connsiteY74" fmla="*/ 522213 h 1075986"/>
                    <a:gd name="connsiteX75" fmla="*/ 464798 w 1023365"/>
                    <a:gd name="connsiteY75" fmla="*/ 410841 h 1075986"/>
                    <a:gd name="connsiteX76" fmla="*/ 467870 w 1023365"/>
                    <a:gd name="connsiteY76" fmla="*/ 409662 h 1075986"/>
                    <a:gd name="connsiteX77" fmla="*/ 445566 w 1023365"/>
                    <a:gd name="connsiteY77" fmla="*/ 383026 h 1075986"/>
                    <a:gd name="connsiteX78" fmla="*/ 419313 w 1023365"/>
                    <a:gd name="connsiteY78" fmla="*/ 322295 h 1075986"/>
                    <a:gd name="connsiteX79" fmla="*/ 535135 w 1023365"/>
                    <a:gd name="connsiteY79" fmla="*/ 383759 h 1075986"/>
                    <a:gd name="connsiteX80" fmla="*/ 535193 w 1023365"/>
                    <a:gd name="connsiteY80" fmla="*/ 383808 h 1075986"/>
                    <a:gd name="connsiteX81" fmla="*/ 535942 w 1023365"/>
                    <a:gd name="connsiteY81" fmla="*/ 383520 h 1075986"/>
                    <a:gd name="connsiteX82" fmla="*/ 591816 w 1023365"/>
                    <a:gd name="connsiteY82" fmla="*/ 367615 h 1075986"/>
                    <a:gd name="connsiteX83" fmla="*/ 558713 w 1023365"/>
                    <a:gd name="connsiteY83" fmla="*/ 334661 h 1075986"/>
                    <a:gd name="connsiteX84" fmla="*/ 471130 w 1023365"/>
                    <a:gd name="connsiteY84" fmla="*/ 205506 h 1075986"/>
                    <a:gd name="connsiteX85" fmla="*/ 982920 w 1023365"/>
                    <a:gd name="connsiteY85" fmla="*/ 1879 h 1075986"/>
                    <a:gd name="connsiteX86" fmla="*/ 998037 w 1023365"/>
                    <a:gd name="connsiteY86" fmla="*/ 1960 h 1075986"/>
                    <a:gd name="connsiteX87" fmla="*/ 927622 w 1023365"/>
                    <a:gd name="connsiteY87" fmla="*/ 127336 h 1075986"/>
                    <a:gd name="connsiteX88" fmla="*/ 888146 w 1023365"/>
                    <a:gd name="connsiteY88" fmla="*/ 172342 h 1075986"/>
                    <a:gd name="connsiteX89" fmla="*/ 933980 w 1023365"/>
                    <a:gd name="connsiteY89" fmla="*/ 217972 h 1075986"/>
                    <a:gd name="connsiteX90" fmla="*/ 1021564 w 1023365"/>
                    <a:gd name="connsiteY90" fmla="*/ 347127 h 1075986"/>
                    <a:gd name="connsiteX91" fmla="*/ 887002 w 1023365"/>
                    <a:gd name="connsiteY91" fmla="*/ 268101 h 1075986"/>
                    <a:gd name="connsiteX92" fmla="*/ 838143 w 1023365"/>
                    <a:gd name="connsiteY92" fmla="*/ 225010 h 1075986"/>
                    <a:gd name="connsiteX93" fmla="*/ 805918 w 1023365"/>
                    <a:gd name="connsiteY93" fmla="*/ 257204 h 1075986"/>
                    <a:gd name="connsiteX94" fmla="*/ 685371 w 1023365"/>
                    <a:gd name="connsiteY94" fmla="*/ 335600 h 1075986"/>
                    <a:gd name="connsiteX95" fmla="*/ 755787 w 1023365"/>
                    <a:gd name="connsiteY95" fmla="*/ 210225 h 1075986"/>
                    <a:gd name="connsiteX96" fmla="*/ 785982 w 1023365"/>
                    <a:gd name="connsiteY96" fmla="*/ 175801 h 1075986"/>
                    <a:gd name="connsiteX97" fmla="*/ 745425 w 1023365"/>
                    <a:gd name="connsiteY97" fmla="*/ 135424 h 1075986"/>
                    <a:gd name="connsiteX98" fmla="*/ 657841 w 1023365"/>
                    <a:gd name="connsiteY98" fmla="*/ 6269 h 1075986"/>
                    <a:gd name="connsiteX99" fmla="*/ 792403 w 1023365"/>
                    <a:gd name="connsiteY99" fmla="*/ 85294 h 1075986"/>
                    <a:gd name="connsiteX100" fmla="*/ 834971 w 1023365"/>
                    <a:gd name="connsiteY100" fmla="*/ 122837 h 1075986"/>
                    <a:gd name="connsiteX101" fmla="*/ 877491 w 1023365"/>
                    <a:gd name="connsiteY101" fmla="*/ 80357 h 1075986"/>
                    <a:gd name="connsiteX102" fmla="*/ 982920 w 1023365"/>
                    <a:gd name="connsiteY102" fmla="*/ 1879 h 10759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</a:cxnLst>
                  <a:rect l="l" t="t" r="r" b="b"/>
                  <a:pathLst>
                    <a:path w="1023365" h="1075986">
                      <a:moveTo>
                        <a:pt x="197446" y="776739"/>
                      </a:moveTo>
                      <a:lnTo>
                        <a:pt x="152983" y="838499"/>
                      </a:lnTo>
                      <a:lnTo>
                        <a:pt x="93591" y="887404"/>
                      </a:lnTo>
                      <a:lnTo>
                        <a:pt x="130637" y="911601"/>
                      </a:lnTo>
                      <a:cubicBezTo>
                        <a:pt x="144384" y="921898"/>
                        <a:pt x="158792" y="933970"/>
                        <a:pt x="173168" y="947442"/>
                      </a:cubicBezTo>
                      <a:cubicBezTo>
                        <a:pt x="187543" y="960914"/>
                        <a:pt x="200525" y="974509"/>
                        <a:pt x="211692" y="987560"/>
                      </a:cubicBezTo>
                      <a:lnTo>
                        <a:pt x="238238" y="1022957"/>
                      </a:lnTo>
                      <a:lnTo>
                        <a:pt x="283189" y="960520"/>
                      </a:lnTo>
                      <a:lnTo>
                        <a:pt x="341661" y="912373"/>
                      </a:lnTo>
                      <a:lnTo>
                        <a:pt x="304747" y="888263"/>
                      </a:lnTo>
                      <a:cubicBezTo>
                        <a:pt x="290999" y="877966"/>
                        <a:pt x="276591" y="865893"/>
                        <a:pt x="262216" y="852421"/>
                      </a:cubicBezTo>
                      <a:cubicBezTo>
                        <a:pt x="240652" y="832213"/>
                        <a:pt x="222225" y="811728"/>
                        <a:pt x="208356" y="793222"/>
                      </a:cubicBezTo>
                      <a:close/>
                      <a:moveTo>
                        <a:pt x="160125" y="537373"/>
                      </a:moveTo>
                      <a:cubicBezTo>
                        <a:pt x="174204" y="522350"/>
                        <a:pt x="267040" y="586474"/>
                        <a:pt x="367479" y="680600"/>
                      </a:cubicBezTo>
                      <a:cubicBezTo>
                        <a:pt x="467918" y="774725"/>
                        <a:pt x="537927" y="863207"/>
                        <a:pt x="523848" y="878231"/>
                      </a:cubicBezTo>
                      <a:cubicBezTo>
                        <a:pt x="509768" y="893255"/>
                        <a:pt x="416933" y="829130"/>
                        <a:pt x="316494" y="735005"/>
                      </a:cubicBezTo>
                      <a:lnTo>
                        <a:pt x="267420" y="686152"/>
                      </a:lnTo>
                      <a:lnTo>
                        <a:pt x="260698" y="692286"/>
                      </a:lnTo>
                      <a:cubicBezTo>
                        <a:pt x="248800" y="701058"/>
                        <a:pt x="234126" y="710321"/>
                        <a:pt x="217379" y="719555"/>
                      </a:cubicBezTo>
                      <a:lnTo>
                        <a:pt x="204764" y="725686"/>
                      </a:lnTo>
                      <a:lnTo>
                        <a:pt x="207195" y="726129"/>
                      </a:lnTo>
                      <a:lnTo>
                        <a:pt x="207421" y="727033"/>
                      </a:lnTo>
                      <a:lnTo>
                        <a:pt x="232113" y="736989"/>
                      </a:lnTo>
                      <a:cubicBezTo>
                        <a:pt x="255567" y="749723"/>
                        <a:pt x="284450" y="771072"/>
                        <a:pt x="313201" y="798015"/>
                      </a:cubicBezTo>
                      <a:cubicBezTo>
                        <a:pt x="341952" y="824959"/>
                        <a:pt x="365128" y="852397"/>
                        <a:pt x="379357" y="874977"/>
                      </a:cubicBezTo>
                      <a:lnTo>
                        <a:pt x="390891" y="898970"/>
                      </a:lnTo>
                      <a:lnTo>
                        <a:pt x="391807" y="899136"/>
                      </a:lnTo>
                      <a:lnTo>
                        <a:pt x="392714" y="902761"/>
                      </a:lnTo>
                      <a:lnTo>
                        <a:pt x="393567" y="904535"/>
                      </a:lnTo>
                      <a:lnTo>
                        <a:pt x="393454" y="905717"/>
                      </a:lnTo>
                      <a:lnTo>
                        <a:pt x="395998" y="915887"/>
                      </a:lnTo>
                      <a:cubicBezTo>
                        <a:pt x="393402" y="938224"/>
                        <a:pt x="371319" y="975520"/>
                        <a:pt x="337595" y="1011506"/>
                      </a:cubicBezTo>
                      <a:cubicBezTo>
                        <a:pt x="303871" y="1047492"/>
                        <a:pt x="268086" y="1071947"/>
                        <a:pt x="245963" y="1075986"/>
                      </a:cubicBezTo>
                      <a:lnTo>
                        <a:pt x="237733" y="1074485"/>
                      </a:lnTo>
                      <a:lnTo>
                        <a:pt x="233687" y="1075139"/>
                      </a:lnTo>
                      <a:cubicBezTo>
                        <a:pt x="208731" y="1070090"/>
                        <a:pt x="165309" y="1042263"/>
                        <a:pt x="122182" y="1001848"/>
                      </a:cubicBezTo>
                      <a:cubicBezTo>
                        <a:pt x="79055" y="961432"/>
                        <a:pt x="48472" y="919906"/>
                        <a:pt x="41816" y="895329"/>
                      </a:cubicBezTo>
                      <a:lnTo>
                        <a:pt x="42205" y="891254"/>
                      </a:lnTo>
                      <a:lnTo>
                        <a:pt x="40173" y="883133"/>
                      </a:lnTo>
                      <a:cubicBezTo>
                        <a:pt x="42770" y="860795"/>
                        <a:pt x="64853" y="823499"/>
                        <a:pt x="98577" y="787513"/>
                      </a:cubicBezTo>
                      <a:lnTo>
                        <a:pt x="139734" y="753623"/>
                      </a:lnTo>
                      <a:lnTo>
                        <a:pt x="53955" y="780944"/>
                      </a:lnTo>
                      <a:cubicBezTo>
                        <a:pt x="24841" y="786087"/>
                        <a:pt x="4805" y="784539"/>
                        <a:pt x="747" y="775076"/>
                      </a:cubicBezTo>
                      <a:cubicBezTo>
                        <a:pt x="-7368" y="756153"/>
                        <a:pt x="51505" y="712746"/>
                        <a:pt x="132243" y="678123"/>
                      </a:cubicBezTo>
                      <a:lnTo>
                        <a:pt x="230519" y="646823"/>
                      </a:lnTo>
                      <a:lnTo>
                        <a:pt x="195364" y="606526"/>
                      </a:lnTo>
                      <a:cubicBezTo>
                        <a:pt x="167068" y="570762"/>
                        <a:pt x="153085" y="544885"/>
                        <a:pt x="160125" y="537373"/>
                      </a:cubicBezTo>
                      <a:close/>
                      <a:moveTo>
                        <a:pt x="471130" y="205506"/>
                      </a:moveTo>
                      <a:cubicBezTo>
                        <a:pt x="485209" y="190482"/>
                        <a:pt x="578045" y="254607"/>
                        <a:pt x="678484" y="348732"/>
                      </a:cubicBezTo>
                      <a:cubicBezTo>
                        <a:pt x="778923" y="442857"/>
                        <a:pt x="848932" y="531340"/>
                        <a:pt x="834853" y="546364"/>
                      </a:cubicBezTo>
                      <a:cubicBezTo>
                        <a:pt x="824294" y="557631"/>
                        <a:pt x="769433" y="524378"/>
                        <a:pt x="700290" y="467338"/>
                      </a:cubicBezTo>
                      <a:lnTo>
                        <a:pt x="629386" y="404802"/>
                      </a:lnTo>
                      <a:lnTo>
                        <a:pt x="617026" y="414810"/>
                      </a:lnTo>
                      <a:lnTo>
                        <a:pt x="589449" y="431075"/>
                      </a:lnTo>
                      <a:lnTo>
                        <a:pt x="595984" y="436766"/>
                      </a:lnTo>
                      <a:cubicBezTo>
                        <a:pt x="669040" y="505231"/>
                        <a:pt x="721255" y="571676"/>
                        <a:pt x="723736" y="597283"/>
                      </a:cubicBezTo>
                      <a:lnTo>
                        <a:pt x="723531" y="598107"/>
                      </a:lnTo>
                      <a:lnTo>
                        <a:pt x="724059" y="598380"/>
                      </a:lnTo>
                      <a:cubicBezTo>
                        <a:pt x="732174" y="617304"/>
                        <a:pt x="676469" y="659352"/>
                        <a:pt x="599641" y="692298"/>
                      </a:cubicBezTo>
                      <a:cubicBezTo>
                        <a:pt x="542019" y="717008"/>
                        <a:pt x="488879" y="729580"/>
                        <a:pt x="462489" y="726339"/>
                      </a:cubicBezTo>
                      <a:lnTo>
                        <a:pt x="462260" y="726220"/>
                      </a:lnTo>
                      <a:lnTo>
                        <a:pt x="460149" y="728231"/>
                      </a:lnTo>
                      <a:cubicBezTo>
                        <a:pt x="446049" y="732352"/>
                        <a:pt x="426073" y="706456"/>
                        <a:pt x="415532" y="670390"/>
                      </a:cubicBezTo>
                      <a:cubicBezTo>
                        <a:pt x="404991" y="634325"/>
                        <a:pt x="407877" y="601747"/>
                        <a:pt x="421978" y="597626"/>
                      </a:cubicBezTo>
                      <a:cubicBezTo>
                        <a:pt x="436078" y="593505"/>
                        <a:pt x="456054" y="619401"/>
                        <a:pt x="466594" y="655466"/>
                      </a:cubicBezTo>
                      <a:lnTo>
                        <a:pt x="469887" y="681926"/>
                      </a:lnTo>
                      <a:lnTo>
                        <a:pt x="476192" y="675989"/>
                      </a:lnTo>
                      <a:cubicBezTo>
                        <a:pt x="498707" y="658993"/>
                        <a:pt x="531841" y="640245"/>
                        <a:pt x="570255" y="623771"/>
                      </a:cubicBezTo>
                      <a:cubicBezTo>
                        <a:pt x="608668" y="607298"/>
                        <a:pt x="645091" y="596219"/>
                        <a:pt x="672924" y="591624"/>
                      </a:cubicBezTo>
                      <a:lnTo>
                        <a:pt x="674566" y="591535"/>
                      </a:lnTo>
                      <a:lnTo>
                        <a:pt x="659363" y="583384"/>
                      </a:lnTo>
                      <a:cubicBezTo>
                        <a:pt x="627393" y="562668"/>
                        <a:pt x="586745" y="530294"/>
                        <a:pt x="544998" y="491172"/>
                      </a:cubicBezTo>
                      <a:lnTo>
                        <a:pt x="520757" y="466742"/>
                      </a:lnTo>
                      <a:lnTo>
                        <a:pt x="494184" y="479368"/>
                      </a:lnTo>
                      <a:cubicBezTo>
                        <a:pt x="394877" y="521955"/>
                        <a:pt x="307795" y="541136"/>
                        <a:pt x="299679" y="522213"/>
                      </a:cubicBezTo>
                      <a:cubicBezTo>
                        <a:pt x="291564" y="503290"/>
                        <a:pt x="365491" y="453427"/>
                        <a:pt x="464798" y="410841"/>
                      </a:cubicBezTo>
                      <a:lnTo>
                        <a:pt x="467870" y="409662"/>
                      </a:lnTo>
                      <a:lnTo>
                        <a:pt x="445566" y="383026"/>
                      </a:lnTo>
                      <a:cubicBezTo>
                        <a:pt x="422821" y="352465"/>
                        <a:pt x="412273" y="329807"/>
                        <a:pt x="419313" y="322295"/>
                      </a:cubicBezTo>
                      <a:cubicBezTo>
                        <a:pt x="429873" y="311027"/>
                        <a:pt x="477005" y="337039"/>
                        <a:pt x="535135" y="383759"/>
                      </a:cubicBezTo>
                      <a:lnTo>
                        <a:pt x="535193" y="383808"/>
                      </a:lnTo>
                      <a:lnTo>
                        <a:pt x="535942" y="383520"/>
                      </a:lnTo>
                      <a:lnTo>
                        <a:pt x="591816" y="367615"/>
                      </a:lnTo>
                      <a:lnTo>
                        <a:pt x="558713" y="334661"/>
                      </a:lnTo>
                      <a:cubicBezTo>
                        <a:pt x="497310" y="269362"/>
                        <a:pt x="460571" y="216773"/>
                        <a:pt x="471130" y="205506"/>
                      </a:cubicBezTo>
                      <a:close/>
                      <a:moveTo>
                        <a:pt x="982920" y="1879"/>
                      </a:moveTo>
                      <a:cubicBezTo>
                        <a:pt x="990043" y="-600"/>
                        <a:pt x="995220" y="-680"/>
                        <a:pt x="998037" y="1960"/>
                      </a:cubicBezTo>
                      <a:cubicBezTo>
                        <a:pt x="1009306" y="12520"/>
                        <a:pt x="979602" y="63592"/>
                        <a:pt x="927622" y="127336"/>
                      </a:cubicBezTo>
                      <a:lnTo>
                        <a:pt x="888146" y="172342"/>
                      </a:lnTo>
                      <a:lnTo>
                        <a:pt x="933980" y="217972"/>
                      </a:lnTo>
                      <a:cubicBezTo>
                        <a:pt x="995384" y="283271"/>
                        <a:pt x="1032124" y="335859"/>
                        <a:pt x="1021564" y="347127"/>
                      </a:cubicBezTo>
                      <a:cubicBezTo>
                        <a:pt x="1011005" y="358395"/>
                        <a:pt x="956145" y="325142"/>
                        <a:pt x="887002" y="268101"/>
                      </a:cubicBezTo>
                      <a:lnTo>
                        <a:pt x="838143" y="225010"/>
                      </a:lnTo>
                      <a:lnTo>
                        <a:pt x="805918" y="257204"/>
                      </a:lnTo>
                      <a:cubicBezTo>
                        <a:pt x="745677" y="313208"/>
                        <a:pt x="696639" y="346160"/>
                        <a:pt x="685371" y="335600"/>
                      </a:cubicBezTo>
                      <a:cubicBezTo>
                        <a:pt x="674104" y="325041"/>
                        <a:pt x="703807" y="273970"/>
                        <a:pt x="755787" y="210225"/>
                      </a:cubicBezTo>
                      <a:lnTo>
                        <a:pt x="785982" y="175801"/>
                      </a:lnTo>
                      <a:lnTo>
                        <a:pt x="745425" y="135424"/>
                      </a:lnTo>
                      <a:cubicBezTo>
                        <a:pt x="684022" y="70126"/>
                        <a:pt x="647282" y="17537"/>
                        <a:pt x="657841" y="6269"/>
                      </a:cubicBezTo>
                      <a:cubicBezTo>
                        <a:pt x="668401" y="-4999"/>
                        <a:pt x="723261" y="28254"/>
                        <a:pt x="792403" y="85294"/>
                      </a:cubicBezTo>
                      <a:lnTo>
                        <a:pt x="834971" y="122837"/>
                      </a:lnTo>
                      <a:lnTo>
                        <a:pt x="877491" y="80357"/>
                      </a:lnTo>
                      <a:cubicBezTo>
                        <a:pt x="922671" y="38354"/>
                        <a:pt x="961550" y="9318"/>
                        <a:pt x="982920" y="1879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800" name="グループ化 799">
            <a:extLst>
              <a:ext uri="{FF2B5EF4-FFF2-40B4-BE49-F238E27FC236}">
                <a16:creationId xmlns:a16="http://schemas.microsoft.com/office/drawing/2014/main" id="{FAA4B575-B945-4420-85E6-7039B4AC9C40}"/>
              </a:ext>
            </a:extLst>
          </p:cNvPr>
          <p:cNvGrpSpPr/>
          <p:nvPr/>
        </p:nvGrpSpPr>
        <p:grpSpPr>
          <a:xfrm>
            <a:off x="735323" y="1234206"/>
            <a:ext cx="2477886" cy="1975118"/>
            <a:chOff x="139996" y="866483"/>
            <a:chExt cx="4813004" cy="3836442"/>
          </a:xfrm>
        </p:grpSpPr>
        <p:grpSp>
          <p:nvGrpSpPr>
            <p:cNvPr id="801" name="グループ化 800">
              <a:extLst>
                <a:ext uri="{FF2B5EF4-FFF2-40B4-BE49-F238E27FC236}">
                  <a16:creationId xmlns:a16="http://schemas.microsoft.com/office/drawing/2014/main" id="{359C864C-6408-404A-9F68-AD345156C983}"/>
                </a:ext>
              </a:extLst>
            </p:cNvPr>
            <p:cNvGrpSpPr/>
            <p:nvPr/>
          </p:nvGrpSpPr>
          <p:grpSpPr>
            <a:xfrm>
              <a:off x="1805830" y="2247072"/>
              <a:ext cx="3147170" cy="2455853"/>
              <a:chOff x="1222765" y="1838033"/>
              <a:chExt cx="2999571" cy="2277056"/>
            </a:xfrm>
          </p:grpSpPr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A45BBD65-25DB-4F71-BB48-D589C1EAFDB5}"/>
                  </a:ext>
                </a:extLst>
              </p:cNvPr>
              <p:cNvSpPr/>
              <p:nvPr/>
            </p:nvSpPr>
            <p:spPr>
              <a:xfrm>
                <a:off x="1261820" y="1838033"/>
                <a:ext cx="2960516" cy="2277056"/>
              </a:xfrm>
              <a:custGeom>
                <a:avLst/>
                <a:gdLst>
                  <a:gd name="connsiteX0" fmla="*/ 1232608 w 2960516"/>
                  <a:gd name="connsiteY0" fmla="*/ 0 h 2277056"/>
                  <a:gd name="connsiteX1" fmla="*/ 1356432 w 2960516"/>
                  <a:gd name="connsiteY1" fmla="*/ 9484 h 2277056"/>
                  <a:gd name="connsiteX2" fmla="*/ 1480258 w 2960516"/>
                  <a:gd name="connsiteY2" fmla="*/ 0 h 2277056"/>
                  <a:gd name="connsiteX3" fmla="*/ 1756129 w 2960516"/>
                  <a:gd name="connsiteY3" fmla="*/ 42315 h 2277056"/>
                  <a:gd name="connsiteX4" fmla="*/ 1771863 w 2960516"/>
                  <a:gd name="connsiteY4" fmla="*/ 48803 h 2277056"/>
                  <a:gd name="connsiteX5" fmla="*/ 1899318 w 2960516"/>
                  <a:gd name="connsiteY5" fmla="*/ 58565 h 2277056"/>
                  <a:gd name="connsiteX6" fmla="*/ 2180529 w 2960516"/>
                  <a:gd name="connsiteY6" fmla="*/ 154597 h 2277056"/>
                  <a:gd name="connsiteX7" fmla="*/ 2235945 w 2960516"/>
                  <a:gd name="connsiteY7" fmla="*/ 191063 h 2277056"/>
                  <a:gd name="connsiteX8" fmla="*/ 2251429 w 2960516"/>
                  <a:gd name="connsiteY8" fmla="*/ 194714 h 2277056"/>
                  <a:gd name="connsiteX9" fmla="*/ 2500175 w 2960516"/>
                  <a:gd name="connsiteY9" fmla="*/ 328810 h 2277056"/>
                  <a:gd name="connsiteX10" fmla="*/ 2522730 w 2960516"/>
                  <a:gd name="connsiteY10" fmla="*/ 350618 h 2277056"/>
                  <a:gd name="connsiteX11" fmla="*/ 2610058 w 2960516"/>
                  <a:gd name="connsiteY11" fmla="*/ 405359 h 2277056"/>
                  <a:gd name="connsiteX12" fmla="*/ 2774635 w 2960516"/>
                  <a:gd name="connsiteY12" fmla="*/ 600965 h 2277056"/>
                  <a:gd name="connsiteX13" fmla="*/ 2785806 w 2960516"/>
                  <a:gd name="connsiteY13" fmla="*/ 630886 h 2277056"/>
                  <a:gd name="connsiteX14" fmla="*/ 2828620 w 2960516"/>
                  <a:gd name="connsiteY14" fmla="*/ 690813 h 2277056"/>
                  <a:gd name="connsiteX15" fmla="*/ 2866820 w 2960516"/>
                  <a:gd name="connsiteY15" fmla="*/ 784305 h 2277056"/>
                  <a:gd name="connsiteX16" fmla="*/ 2895295 w 2960516"/>
                  <a:gd name="connsiteY16" fmla="*/ 824163 h 2277056"/>
                  <a:gd name="connsiteX17" fmla="*/ 2950991 w 2960516"/>
                  <a:gd name="connsiteY17" fmla="*/ 1033753 h 2277056"/>
                  <a:gd name="connsiteX18" fmla="*/ 2950066 w 2960516"/>
                  <a:gd name="connsiteY18" fmla="*/ 1040723 h 2277056"/>
                  <a:gd name="connsiteX19" fmla="*/ 2960516 w 2960516"/>
                  <a:gd name="connsiteY19" fmla="*/ 1119478 h 2277056"/>
                  <a:gd name="connsiteX20" fmla="*/ 2946117 w 2960516"/>
                  <a:gd name="connsiteY20" fmla="*/ 1227995 h 2277056"/>
                  <a:gd name="connsiteX21" fmla="*/ 2939165 w 2960516"/>
                  <a:gd name="connsiteY21" fmla="*/ 1245010 h 2277056"/>
                  <a:gd name="connsiteX22" fmla="*/ 2941466 w 2960516"/>
                  <a:gd name="connsiteY22" fmla="*/ 1262353 h 2277056"/>
                  <a:gd name="connsiteX23" fmla="*/ 2885770 w 2960516"/>
                  <a:gd name="connsiteY23" fmla="*/ 1471943 h 2277056"/>
                  <a:gd name="connsiteX24" fmla="*/ 2880154 w 2960516"/>
                  <a:gd name="connsiteY24" fmla="*/ 1479804 h 2277056"/>
                  <a:gd name="connsiteX25" fmla="*/ 2879442 w 2960516"/>
                  <a:gd name="connsiteY25" fmla="*/ 1485170 h 2277056"/>
                  <a:gd name="connsiteX26" fmla="*/ 2772801 w 2960516"/>
                  <a:gd name="connsiteY26" fmla="*/ 1677707 h 2277056"/>
                  <a:gd name="connsiteX27" fmla="*/ 2770356 w 2960516"/>
                  <a:gd name="connsiteY27" fmla="*/ 1679958 h 2277056"/>
                  <a:gd name="connsiteX28" fmla="*/ 2761945 w 2960516"/>
                  <a:gd name="connsiteY28" fmla="*/ 1700543 h 2277056"/>
                  <a:gd name="connsiteX29" fmla="*/ 2610058 w 2960516"/>
                  <a:gd name="connsiteY29" fmla="*/ 1871697 h 2277056"/>
                  <a:gd name="connsiteX30" fmla="*/ 2570069 w 2960516"/>
                  <a:gd name="connsiteY30" fmla="*/ 1896764 h 2277056"/>
                  <a:gd name="connsiteX31" fmla="*/ 2563251 w 2960516"/>
                  <a:gd name="connsiteY31" fmla="*/ 1906307 h 2277056"/>
                  <a:gd name="connsiteX32" fmla="*/ 2251429 w 2960516"/>
                  <a:gd name="connsiteY32" fmla="*/ 2101392 h 2277056"/>
                  <a:gd name="connsiteX33" fmla="*/ 2220515 w 2960516"/>
                  <a:gd name="connsiteY33" fmla="*/ 2108682 h 2277056"/>
                  <a:gd name="connsiteX34" fmla="*/ 2199579 w 2960516"/>
                  <a:gd name="connsiteY34" fmla="*/ 2122459 h 2277056"/>
                  <a:gd name="connsiteX35" fmla="*/ 1918368 w 2960516"/>
                  <a:gd name="connsiteY35" fmla="*/ 2218492 h 2277056"/>
                  <a:gd name="connsiteX36" fmla="*/ 1779216 w 2960516"/>
                  <a:gd name="connsiteY36" fmla="*/ 2229149 h 2277056"/>
                  <a:gd name="connsiteX37" fmla="*/ 1765654 w 2960516"/>
                  <a:gd name="connsiteY37" fmla="*/ 2234742 h 2277056"/>
                  <a:gd name="connsiteX38" fmla="*/ 1489783 w 2960516"/>
                  <a:gd name="connsiteY38" fmla="*/ 2277056 h 2277056"/>
                  <a:gd name="connsiteX39" fmla="*/ 1346948 w 2960516"/>
                  <a:gd name="connsiteY39" fmla="*/ 2266117 h 2277056"/>
                  <a:gd name="connsiteX40" fmla="*/ 1262472 w 2960516"/>
                  <a:gd name="connsiteY40" fmla="*/ 2246194 h 2277056"/>
                  <a:gd name="connsiteX41" fmla="*/ 1232608 w 2960516"/>
                  <a:gd name="connsiteY41" fmla="*/ 2248481 h 2277056"/>
                  <a:gd name="connsiteX42" fmla="*/ 836349 w 2960516"/>
                  <a:gd name="connsiteY42" fmla="*/ 2156522 h 2277056"/>
                  <a:gd name="connsiteX43" fmla="*/ 833702 w 2960516"/>
                  <a:gd name="connsiteY43" fmla="*/ 2154863 h 2277056"/>
                  <a:gd name="connsiteX44" fmla="*/ 728137 w 2960516"/>
                  <a:gd name="connsiteY44" fmla="*/ 2129967 h 2277056"/>
                  <a:gd name="connsiteX45" fmla="*/ 416315 w 2960516"/>
                  <a:gd name="connsiteY45" fmla="*/ 1934882 h 2277056"/>
                  <a:gd name="connsiteX46" fmla="*/ 364272 w 2960516"/>
                  <a:gd name="connsiteY46" fmla="*/ 1862036 h 2277056"/>
                  <a:gd name="connsiteX47" fmla="*/ 346497 w 2960516"/>
                  <a:gd name="connsiteY47" fmla="*/ 1851426 h 2277056"/>
                  <a:gd name="connsiteX48" fmla="*/ 169996 w 2960516"/>
                  <a:gd name="connsiteY48" fmla="*/ 1662443 h 2277056"/>
                  <a:gd name="connsiteX49" fmla="*/ 141385 w 2960516"/>
                  <a:gd name="connsiteY49" fmla="*/ 1592420 h 2277056"/>
                  <a:gd name="connsiteX50" fmla="*/ 130565 w 2960516"/>
                  <a:gd name="connsiteY50" fmla="*/ 1582457 h 2277056"/>
                  <a:gd name="connsiteX51" fmla="*/ 9525 w 2960516"/>
                  <a:gd name="connsiteY51" fmla="*/ 1281403 h 2277056"/>
                  <a:gd name="connsiteX52" fmla="*/ 18931 w 2960516"/>
                  <a:gd name="connsiteY52" fmla="*/ 1210513 h 2277056"/>
                  <a:gd name="connsiteX53" fmla="*/ 14399 w 2960516"/>
                  <a:gd name="connsiteY53" fmla="*/ 1199420 h 2277056"/>
                  <a:gd name="connsiteX54" fmla="*/ 0 w 2960516"/>
                  <a:gd name="connsiteY54" fmla="*/ 1090903 h 2277056"/>
                  <a:gd name="connsiteX55" fmla="*/ 14399 w 2960516"/>
                  <a:gd name="connsiteY55" fmla="*/ 982386 h 2277056"/>
                  <a:gd name="connsiteX56" fmla="*/ 42468 w 2960516"/>
                  <a:gd name="connsiteY56" fmla="*/ 913686 h 2277056"/>
                  <a:gd name="connsiteX57" fmla="*/ 46266 w 2960516"/>
                  <a:gd name="connsiteY57" fmla="*/ 875552 h 2277056"/>
                  <a:gd name="connsiteX58" fmla="*/ 159140 w 2960516"/>
                  <a:gd name="connsiteY58" fmla="*/ 656499 h 2277056"/>
                  <a:gd name="connsiteX59" fmla="*/ 189861 w 2960516"/>
                  <a:gd name="connsiteY59" fmla="*/ 628211 h 2277056"/>
                  <a:gd name="connsiteX60" fmla="*/ 208688 w 2960516"/>
                  <a:gd name="connsiteY60" fmla="*/ 575306 h 2277056"/>
                  <a:gd name="connsiteX61" fmla="*/ 361323 w 2960516"/>
                  <a:gd name="connsiteY61" fmla="*/ 381205 h 2277056"/>
                  <a:gd name="connsiteX62" fmla="*/ 438556 w 2960516"/>
                  <a:gd name="connsiteY62" fmla="*/ 330080 h 2277056"/>
                  <a:gd name="connsiteX63" fmla="*/ 463940 w 2960516"/>
                  <a:gd name="connsiteY63" fmla="*/ 294549 h 2277056"/>
                  <a:gd name="connsiteX64" fmla="*/ 775762 w 2960516"/>
                  <a:gd name="connsiteY64" fmla="*/ 99464 h 2277056"/>
                  <a:gd name="connsiteX65" fmla="*/ 873716 w 2960516"/>
                  <a:gd name="connsiteY65" fmla="*/ 76363 h 2277056"/>
                  <a:gd name="connsiteX66" fmla="*/ 894784 w 2960516"/>
                  <a:gd name="connsiteY66" fmla="*/ 64989 h 2277056"/>
                  <a:gd name="connsiteX67" fmla="*/ 1232608 w 2960516"/>
                  <a:gd name="connsiteY67" fmla="*/ 0 h 2277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2960516" h="2277056">
                    <a:moveTo>
                      <a:pt x="1232608" y="0"/>
                    </a:moveTo>
                    <a:lnTo>
                      <a:pt x="1356432" y="9484"/>
                    </a:lnTo>
                    <a:lnTo>
                      <a:pt x="1480258" y="0"/>
                    </a:lnTo>
                    <a:cubicBezTo>
                      <a:pt x="1578114" y="0"/>
                      <a:pt x="1671337" y="15068"/>
                      <a:pt x="1756129" y="42315"/>
                    </a:cubicBezTo>
                    <a:lnTo>
                      <a:pt x="1771863" y="48803"/>
                    </a:lnTo>
                    <a:lnTo>
                      <a:pt x="1899318" y="58565"/>
                    </a:lnTo>
                    <a:cubicBezTo>
                      <a:pt x="2003125" y="74703"/>
                      <a:pt x="2098666" y="108084"/>
                      <a:pt x="2180529" y="154597"/>
                    </a:cubicBezTo>
                    <a:lnTo>
                      <a:pt x="2235945" y="191063"/>
                    </a:lnTo>
                    <a:lnTo>
                      <a:pt x="2251429" y="194714"/>
                    </a:lnTo>
                    <a:cubicBezTo>
                      <a:pt x="2346819" y="225367"/>
                      <a:pt x="2431538" y="271436"/>
                      <a:pt x="2500175" y="328810"/>
                    </a:cubicBezTo>
                    <a:lnTo>
                      <a:pt x="2522730" y="350618"/>
                    </a:lnTo>
                    <a:lnTo>
                      <a:pt x="2610058" y="405359"/>
                    </a:lnTo>
                    <a:cubicBezTo>
                      <a:pt x="2682202" y="460170"/>
                      <a:pt x="2738864" y="526742"/>
                      <a:pt x="2774635" y="600965"/>
                    </a:cubicBezTo>
                    <a:lnTo>
                      <a:pt x="2785806" y="630886"/>
                    </a:lnTo>
                    <a:lnTo>
                      <a:pt x="2828620" y="690813"/>
                    </a:lnTo>
                    <a:lnTo>
                      <a:pt x="2866820" y="784305"/>
                    </a:lnTo>
                    <a:lnTo>
                      <a:pt x="2895295" y="824163"/>
                    </a:lnTo>
                    <a:cubicBezTo>
                      <a:pt x="2931159" y="888583"/>
                      <a:pt x="2950991" y="959408"/>
                      <a:pt x="2950991" y="1033753"/>
                    </a:cubicBezTo>
                    <a:lnTo>
                      <a:pt x="2950066" y="1040723"/>
                    </a:lnTo>
                    <a:lnTo>
                      <a:pt x="2960516" y="1119478"/>
                    </a:lnTo>
                    <a:cubicBezTo>
                      <a:pt x="2960516" y="1156650"/>
                      <a:pt x="2955558" y="1192943"/>
                      <a:pt x="2946117" y="1227995"/>
                    </a:cubicBezTo>
                    <a:lnTo>
                      <a:pt x="2939165" y="1245010"/>
                    </a:lnTo>
                    <a:lnTo>
                      <a:pt x="2941466" y="1262353"/>
                    </a:lnTo>
                    <a:cubicBezTo>
                      <a:pt x="2941466" y="1336698"/>
                      <a:pt x="2921634" y="1407524"/>
                      <a:pt x="2885770" y="1471943"/>
                    </a:cubicBezTo>
                    <a:lnTo>
                      <a:pt x="2880154" y="1479804"/>
                    </a:lnTo>
                    <a:lnTo>
                      <a:pt x="2879442" y="1485170"/>
                    </a:lnTo>
                    <a:cubicBezTo>
                      <a:pt x="2860560" y="1555274"/>
                      <a:pt x="2823746" y="1620415"/>
                      <a:pt x="2772801" y="1677707"/>
                    </a:cubicBezTo>
                    <a:lnTo>
                      <a:pt x="2770356" y="1679958"/>
                    </a:lnTo>
                    <a:lnTo>
                      <a:pt x="2761945" y="1700543"/>
                    </a:lnTo>
                    <a:cubicBezTo>
                      <a:pt x="2726082" y="1764963"/>
                      <a:pt x="2674186" y="1822976"/>
                      <a:pt x="2610058" y="1871697"/>
                    </a:cubicBezTo>
                    <a:lnTo>
                      <a:pt x="2570069" y="1896764"/>
                    </a:lnTo>
                    <a:lnTo>
                      <a:pt x="2563251" y="1906307"/>
                    </a:lnTo>
                    <a:cubicBezTo>
                      <a:pt x="2486832" y="1992245"/>
                      <a:pt x="2378616" y="2060521"/>
                      <a:pt x="2251429" y="2101392"/>
                    </a:cubicBezTo>
                    <a:lnTo>
                      <a:pt x="2220515" y="2108682"/>
                    </a:lnTo>
                    <a:lnTo>
                      <a:pt x="2199579" y="2122459"/>
                    </a:lnTo>
                    <a:cubicBezTo>
                      <a:pt x="2117716" y="2168972"/>
                      <a:pt x="2022175" y="2202353"/>
                      <a:pt x="1918368" y="2218492"/>
                    </a:cubicBezTo>
                    <a:lnTo>
                      <a:pt x="1779216" y="2229149"/>
                    </a:lnTo>
                    <a:lnTo>
                      <a:pt x="1765654" y="2234742"/>
                    </a:lnTo>
                    <a:cubicBezTo>
                      <a:pt x="1680862" y="2261989"/>
                      <a:pt x="1587639" y="2277056"/>
                      <a:pt x="1489783" y="2277056"/>
                    </a:cubicBezTo>
                    <a:cubicBezTo>
                      <a:pt x="1440855" y="2277056"/>
                      <a:pt x="1393085" y="2273289"/>
                      <a:pt x="1346948" y="2266117"/>
                    </a:cubicBezTo>
                    <a:lnTo>
                      <a:pt x="1262472" y="2246194"/>
                    </a:lnTo>
                    <a:lnTo>
                      <a:pt x="1232608" y="2248481"/>
                    </a:lnTo>
                    <a:cubicBezTo>
                      <a:pt x="1085825" y="2248481"/>
                      <a:pt x="949463" y="2214580"/>
                      <a:pt x="836349" y="2156522"/>
                    </a:cubicBezTo>
                    <a:lnTo>
                      <a:pt x="833702" y="2154863"/>
                    </a:lnTo>
                    <a:lnTo>
                      <a:pt x="728137" y="2129967"/>
                    </a:lnTo>
                    <a:cubicBezTo>
                      <a:pt x="600950" y="2089096"/>
                      <a:pt x="492734" y="2020820"/>
                      <a:pt x="416315" y="1934882"/>
                    </a:cubicBezTo>
                    <a:lnTo>
                      <a:pt x="364272" y="1862036"/>
                    </a:lnTo>
                    <a:lnTo>
                      <a:pt x="346497" y="1851426"/>
                    </a:lnTo>
                    <a:cubicBezTo>
                      <a:pt x="270980" y="1799280"/>
                      <a:pt x="210342" y="1734915"/>
                      <a:pt x="169996" y="1662443"/>
                    </a:cubicBezTo>
                    <a:lnTo>
                      <a:pt x="141385" y="1592420"/>
                    </a:lnTo>
                    <a:lnTo>
                      <a:pt x="130565" y="1582457"/>
                    </a:lnTo>
                    <a:cubicBezTo>
                      <a:pt x="54147" y="1496519"/>
                      <a:pt x="9525" y="1392920"/>
                      <a:pt x="9525" y="1281403"/>
                    </a:cubicBezTo>
                    <a:lnTo>
                      <a:pt x="18931" y="1210513"/>
                    </a:lnTo>
                    <a:lnTo>
                      <a:pt x="14399" y="1199420"/>
                    </a:lnTo>
                    <a:cubicBezTo>
                      <a:pt x="4958" y="1164368"/>
                      <a:pt x="0" y="1128075"/>
                      <a:pt x="0" y="1090903"/>
                    </a:cubicBezTo>
                    <a:cubicBezTo>
                      <a:pt x="0" y="1053731"/>
                      <a:pt x="4958" y="1017438"/>
                      <a:pt x="14399" y="982386"/>
                    </a:cubicBezTo>
                    <a:lnTo>
                      <a:pt x="42468" y="913686"/>
                    </a:lnTo>
                    <a:lnTo>
                      <a:pt x="46266" y="875552"/>
                    </a:lnTo>
                    <a:cubicBezTo>
                      <a:pt x="62398" y="795340"/>
                      <a:pt x="101826" y="720952"/>
                      <a:pt x="159140" y="656499"/>
                    </a:cubicBezTo>
                    <a:lnTo>
                      <a:pt x="189861" y="628211"/>
                    </a:lnTo>
                    <a:lnTo>
                      <a:pt x="208688" y="575306"/>
                    </a:lnTo>
                    <a:cubicBezTo>
                      <a:pt x="241193" y="502330"/>
                      <a:pt x="293728" y="436371"/>
                      <a:pt x="361323" y="381205"/>
                    </a:cubicBezTo>
                    <a:lnTo>
                      <a:pt x="438556" y="330080"/>
                    </a:lnTo>
                    <a:lnTo>
                      <a:pt x="463940" y="294549"/>
                    </a:lnTo>
                    <a:cubicBezTo>
                      <a:pt x="540359" y="208611"/>
                      <a:pt x="648575" y="140335"/>
                      <a:pt x="775762" y="99464"/>
                    </a:cubicBezTo>
                    <a:lnTo>
                      <a:pt x="873716" y="76363"/>
                    </a:lnTo>
                    <a:lnTo>
                      <a:pt x="894784" y="64989"/>
                    </a:lnTo>
                    <a:cubicBezTo>
                      <a:pt x="995207" y="23543"/>
                      <a:pt x="1110289" y="0"/>
                      <a:pt x="1232608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100000">
                    <a:srgbClr val="ED7D31">
                      <a:lumMod val="50000"/>
                    </a:srgbClr>
                  </a:gs>
                  <a:gs pos="8000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9" name="楕円 828">
                <a:extLst>
                  <a:ext uri="{FF2B5EF4-FFF2-40B4-BE49-F238E27FC236}">
                    <a16:creationId xmlns:a16="http://schemas.microsoft.com/office/drawing/2014/main" id="{F48CE82F-8C97-482C-9012-34AA795D2239}"/>
                  </a:ext>
                </a:extLst>
              </p:cNvPr>
              <p:cNvSpPr/>
              <p:nvPr/>
            </p:nvSpPr>
            <p:spPr>
              <a:xfrm>
                <a:off x="2158337" y="2175381"/>
                <a:ext cx="904873" cy="323849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0" name="楕円 829">
                <a:extLst>
                  <a:ext uri="{FF2B5EF4-FFF2-40B4-BE49-F238E27FC236}">
                    <a16:creationId xmlns:a16="http://schemas.microsoft.com/office/drawing/2014/main" id="{5932E56D-9DAD-41D9-B6D3-A75F5743CAF3}"/>
                  </a:ext>
                </a:extLst>
              </p:cNvPr>
              <p:cNvSpPr/>
              <p:nvPr/>
            </p:nvSpPr>
            <p:spPr>
              <a:xfrm>
                <a:off x="3367525" y="2490755"/>
                <a:ext cx="746237" cy="267074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1" name="楕円 830">
                <a:extLst>
                  <a:ext uri="{FF2B5EF4-FFF2-40B4-BE49-F238E27FC236}">
                    <a16:creationId xmlns:a16="http://schemas.microsoft.com/office/drawing/2014/main" id="{C58639BA-EAAE-4C7D-9C09-E1C0515E02B7}"/>
                  </a:ext>
                </a:extLst>
              </p:cNvPr>
              <p:cNvSpPr/>
              <p:nvPr/>
            </p:nvSpPr>
            <p:spPr>
              <a:xfrm>
                <a:off x="1351154" y="2478001"/>
                <a:ext cx="790027" cy="282746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2" name="楕円 831">
                <a:extLst>
                  <a:ext uri="{FF2B5EF4-FFF2-40B4-BE49-F238E27FC236}">
                    <a16:creationId xmlns:a16="http://schemas.microsoft.com/office/drawing/2014/main" id="{E8E74CF2-C90D-4232-B6AC-591D7BF97BC7}"/>
                  </a:ext>
                </a:extLst>
              </p:cNvPr>
              <p:cNvSpPr/>
              <p:nvPr/>
            </p:nvSpPr>
            <p:spPr>
              <a:xfrm>
                <a:off x="2984085" y="2896502"/>
                <a:ext cx="1002942" cy="358947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50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3" name="楕円 832">
                <a:extLst>
                  <a:ext uri="{FF2B5EF4-FFF2-40B4-BE49-F238E27FC236}">
                    <a16:creationId xmlns:a16="http://schemas.microsoft.com/office/drawing/2014/main" id="{C8A05211-C5C7-4A5C-9877-0C89E4DBFE33}"/>
                  </a:ext>
                </a:extLst>
              </p:cNvPr>
              <p:cNvSpPr/>
              <p:nvPr/>
            </p:nvSpPr>
            <p:spPr>
              <a:xfrm>
                <a:off x="1990034" y="2689444"/>
                <a:ext cx="1184830" cy="424044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4" name="楕円 833">
                <a:extLst>
                  <a:ext uri="{FF2B5EF4-FFF2-40B4-BE49-F238E27FC236}">
                    <a16:creationId xmlns:a16="http://schemas.microsoft.com/office/drawing/2014/main" id="{36550D97-8BF9-452A-AE2F-61A90393CFCA}"/>
                  </a:ext>
                </a:extLst>
              </p:cNvPr>
              <p:cNvSpPr/>
              <p:nvPr/>
            </p:nvSpPr>
            <p:spPr>
              <a:xfrm>
                <a:off x="2742078" y="2076864"/>
                <a:ext cx="1042777" cy="373204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50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5" name="楕円 834">
                <a:extLst>
                  <a:ext uri="{FF2B5EF4-FFF2-40B4-BE49-F238E27FC236}">
                    <a16:creationId xmlns:a16="http://schemas.microsoft.com/office/drawing/2014/main" id="{195770C3-5004-49D1-ACEC-5F0AE749958E}"/>
                  </a:ext>
                </a:extLst>
              </p:cNvPr>
              <p:cNvSpPr/>
              <p:nvPr/>
            </p:nvSpPr>
            <p:spPr>
              <a:xfrm>
                <a:off x="1222765" y="2935958"/>
                <a:ext cx="1104376" cy="395250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50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6" name="楕円 835">
                <a:extLst>
                  <a:ext uri="{FF2B5EF4-FFF2-40B4-BE49-F238E27FC236}">
                    <a16:creationId xmlns:a16="http://schemas.microsoft.com/office/drawing/2014/main" id="{240BE760-5FDC-4EA8-BDD7-1A4BE261509B}"/>
                  </a:ext>
                </a:extLst>
              </p:cNvPr>
              <p:cNvSpPr/>
              <p:nvPr/>
            </p:nvSpPr>
            <p:spPr>
              <a:xfrm>
                <a:off x="1936547" y="3332012"/>
                <a:ext cx="904873" cy="323849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E7D4E47F-E742-43F8-881C-6167797EFD96}"/>
                  </a:ext>
                </a:extLst>
              </p:cNvPr>
              <p:cNvSpPr/>
              <p:nvPr/>
            </p:nvSpPr>
            <p:spPr>
              <a:xfrm>
                <a:off x="2618722" y="2676815"/>
                <a:ext cx="1460661" cy="1295403"/>
              </a:xfrm>
              <a:custGeom>
                <a:avLst/>
                <a:gdLst>
                  <a:gd name="connsiteX0" fmla="*/ 1519086 w 1573388"/>
                  <a:gd name="connsiteY0" fmla="*/ 0 h 1395376"/>
                  <a:gd name="connsiteX1" fmla="*/ 1543969 w 1573388"/>
                  <a:gd name="connsiteY1" fmla="*/ 73522 h 1395376"/>
                  <a:gd name="connsiteX2" fmla="*/ 1573388 w 1573388"/>
                  <a:gd name="connsiteY2" fmla="*/ 295238 h 1395376"/>
                  <a:gd name="connsiteX3" fmla="*/ 125343 w 1573388"/>
                  <a:gd name="connsiteY3" fmla="*/ 1395376 h 1395376"/>
                  <a:gd name="connsiteX4" fmla="*/ 0 w 1573388"/>
                  <a:gd name="connsiteY4" fmla="*/ 1390568 h 1395376"/>
                  <a:gd name="connsiteX5" fmla="*/ 42040 w 1573388"/>
                  <a:gd name="connsiteY5" fmla="*/ 1388988 h 1395376"/>
                  <a:gd name="connsiteX6" fmla="*/ 1534211 w 1573388"/>
                  <a:gd name="connsiteY6" fmla="*/ 158384 h 1395376"/>
                  <a:gd name="connsiteX7" fmla="*/ 1525630 w 1573388"/>
                  <a:gd name="connsiteY7" fmla="*/ 31909 h 1395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73388" h="1395376">
                    <a:moveTo>
                      <a:pt x="1519086" y="0"/>
                    </a:moveTo>
                    <a:lnTo>
                      <a:pt x="1543969" y="73522"/>
                    </a:lnTo>
                    <a:cubicBezTo>
                      <a:pt x="1563258" y="145138"/>
                      <a:pt x="1573388" y="219290"/>
                      <a:pt x="1573388" y="295238"/>
                    </a:cubicBezTo>
                    <a:cubicBezTo>
                      <a:pt x="1573388" y="902827"/>
                      <a:pt x="925076" y="1395376"/>
                      <a:pt x="125343" y="1395376"/>
                    </a:cubicBezTo>
                    <a:lnTo>
                      <a:pt x="0" y="1390568"/>
                    </a:lnTo>
                    <a:lnTo>
                      <a:pt x="42040" y="1388988"/>
                    </a:lnTo>
                    <a:cubicBezTo>
                      <a:pt x="880171" y="1325641"/>
                      <a:pt x="1534211" y="798857"/>
                      <a:pt x="1534211" y="158384"/>
                    </a:cubicBezTo>
                    <a:cubicBezTo>
                      <a:pt x="1534211" y="115686"/>
                      <a:pt x="1531304" y="73493"/>
                      <a:pt x="1525630" y="31909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8" name="楕円 837">
                <a:extLst>
                  <a:ext uri="{FF2B5EF4-FFF2-40B4-BE49-F238E27FC236}">
                    <a16:creationId xmlns:a16="http://schemas.microsoft.com/office/drawing/2014/main" id="{4DE85EBD-52D3-4A12-8C4C-BD0FB55540C1}"/>
                  </a:ext>
                </a:extLst>
              </p:cNvPr>
              <p:cNvSpPr/>
              <p:nvPr/>
            </p:nvSpPr>
            <p:spPr>
              <a:xfrm>
                <a:off x="2648855" y="3343207"/>
                <a:ext cx="718670" cy="257208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9" name="楕円 838">
                <a:extLst>
                  <a:ext uri="{FF2B5EF4-FFF2-40B4-BE49-F238E27FC236}">
                    <a16:creationId xmlns:a16="http://schemas.microsoft.com/office/drawing/2014/main" id="{AB03A3FD-5E36-4212-8A47-1A5A8CD04EB7}"/>
                  </a:ext>
                </a:extLst>
              </p:cNvPr>
              <p:cNvSpPr/>
              <p:nvPr/>
            </p:nvSpPr>
            <p:spPr>
              <a:xfrm>
                <a:off x="1827540" y="2151622"/>
                <a:ext cx="612122" cy="219075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02" name="グループ化 801">
              <a:extLst>
                <a:ext uri="{FF2B5EF4-FFF2-40B4-BE49-F238E27FC236}">
                  <a16:creationId xmlns:a16="http://schemas.microsoft.com/office/drawing/2014/main" id="{3551E898-21B8-407F-BA03-E1BA9BF24081}"/>
                </a:ext>
              </a:extLst>
            </p:cNvPr>
            <p:cNvGrpSpPr/>
            <p:nvPr/>
          </p:nvGrpSpPr>
          <p:grpSpPr>
            <a:xfrm>
              <a:off x="1463971" y="866483"/>
              <a:ext cx="2999571" cy="2277056"/>
              <a:chOff x="1222765" y="1838033"/>
              <a:chExt cx="2999571" cy="2277056"/>
            </a:xfrm>
          </p:grpSpPr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6D7ACFA0-BB29-4173-9C20-E2A9F430D909}"/>
                  </a:ext>
                </a:extLst>
              </p:cNvPr>
              <p:cNvSpPr/>
              <p:nvPr/>
            </p:nvSpPr>
            <p:spPr>
              <a:xfrm>
                <a:off x="1261820" y="1838033"/>
                <a:ext cx="2960516" cy="2277056"/>
              </a:xfrm>
              <a:custGeom>
                <a:avLst/>
                <a:gdLst>
                  <a:gd name="connsiteX0" fmla="*/ 1232608 w 2960516"/>
                  <a:gd name="connsiteY0" fmla="*/ 0 h 2277056"/>
                  <a:gd name="connsiteX1" fmla="*/ 1356432 w 2960516"/>
                  <a:gd name="connsiteY1" fmla="*/ 9484 h 2277056"/>
                  <a:gd name="connsiteX2" fmla="*/ 1480258 w 2960516"/>
                  <a:gd name="connsiteY2" fmla="*/ 0 h 2277056"/>
                  <a:gd name="connsiteX3" fmla="*/ 1756129 w 2960516"/>
                  <a:gd name="connsiteY3" fmla="*/ 42315 h 2277056"/>
                  <a:gd name="connsiteX4" fmla="*/ 1771863 w 2960516"/>
                  <a:gd name="connsiteY4" fmla="*/ 48803 h 2277056"/>
                  <a:gd name="connsiteX5" fmla="*/ 1899318 w 2960516"/>
                  <a:gd name="connsiteY5" fmla="*/ 58565 h 2277056"/>
                  <a:gd name="connsiteX6" fmla="*/ 2180529 w 2960516"/>
                  <a:gd name="connsiteY6" fmla="*/ 154597 h 2277056"/>
                  <a:gd name="connsiteX7" fmla="*/ 2235945 w 2960516"/>
                  <a:gd name="connsiteY7" fmla="*/ 191063 h 2277056"/>
                  <a:gd name="connsiteX8" fmla="*/ 2251429 w 2960516"/>
                  <a:gd name="connsiteY8" fmla="*/ 194714 h 2277056"/>
                  <a:gd name="connsiteX9" fmla="*/ 2500175 w 2960516"/>
                  <a:gd name="connsiteY9" fmla="*/ 328810 h 2277056"/>
                  <a:gd name="connsiteX10" fmla="*/ 2522730 w 2960516"/>
                  <a:gd name="connsiteY10" fmla="*/ 350618 h 2277056"/>
                  <a:gd name="connsiteX11" fmla="*/ 2610058 w 2960516"/>
                  <a:gd name="connsiteY11" fmla="*/ 405359 h 2277056"/>
                  <a:gd name="connsiteX12" fmla="*/ 2774635 w 2960516"/>
                  <a:gd name="connsiteY12" fmla="*/ 600965 h 2277056"/>
                  <a:gd name="connsiteX13" fmla="*/ 2785806 w 2960516"/>
                  <a:gd name="connsiteY13" fmla="*/ 630886 h 2277056"/>
                  <a:gd name="connsiteX14" fmla="*/ 2828620 w 2960516"/>
                  <a:gd name="connsiteY14" fmla="*/ 690813 h 2277056"/>
                  <a:gd name="connsiteX15" fmla="*/ 2866820 w 2960516"/>
                  <a:gd name="connsiteY15" fmla="*/ 784305 h 2277056"/>
                  <a:gd name="connsiteX16" fmla="*/ 2895295 w 2960516"/>
                  <a:gd name="connsiteY16" fmla="*/ 824163 h 2277056"/>
                  <a:gd name="connsiteX17" fmla="*/ 2950991 w 2960516"/>
                  <a:gd name="connsiteY17" fmla="*/ 1033753 h 2277056"/>
                  <a:gd name="connsiteX18" fmla="*/ 2950066 w 2960516"/>
                  <a:gd name="connsiteY18" fmla="*/ 1040723 h 2277056"/>
                  <a:gd name="connsiteX19" fmla="*/ 2960516 w 2960516"/>
                  <a:gd name="connsiteY19" fmla="*/ 1119478 h 2277056"/>
                  <a:gd name="connsiteX20" fmla="*/ 2946117 w 2960516"/>
                  <a:gd name="connsiteY20" fmla="*/ 1227995 h 2277056"/>
                  <a:gd name="connsiteX21" fmla="*/ 2939165 w 2960516"/>
                  <a:gd name="connsiteY21" fmla="*/ 1245010 h 2277056"/>
                  <a:gd name="connsiteX22" fmla="*/ 2941466 w 2960516"/>
                  <a:gd name="connsiteY22" fmla="*/ 1262353 h 2277056"/>
                  <a:gd name="connsiteX23" fmla="*/ 2885770 w 2960516"/>
                  <a:gd name="connsiteY23" fmla="*/ 1471943 h 2277056"/>
                  <a:gd name="connsiteX24" fmla="*/ 2880154 w 2960516"/>
                  <a:gd name="connsiteY24" fmla="*/ 1479804 h 2277056"/>
                  <a:gd name="connsiteX25" fmla="*/ 2879442 w 2960516"/>
                  <a:gd name="connsiteY25" fmla="*/ 1485170 h 2277056"/>
                  <a:gd name="connsiteX26" fmla="*/ 2772801 w 2960516"/>
                  <a:gd name="connsiteY26" fmla="*/ 1677707 h 2277056"/>
                  <a:gd name="connsiteX27" fmla="*/ 2770356 w 2960516"/>
                  <a:gd name="connsiteY27" fmla="*/ 1679958 h 2277056"/>
                  <a:gd name="connsiteX28" fmla="*/ 2761945 w 2960516"/>
                  <a:gd name="connsiteY28" fmla="*/ 1700543 h 2277056"/>
                  <a:gd name="connsiteX29" fmla="*/ 2610058 w 2960516"/>
                  <a:gd name="connsiteY29" fmla="*/ 1871697 h 2277056"/>
                  <a:gd name="connsiteX30" fmla="*/ 2570069 w 2960516"/>
                  <a:gd name="connsiteY30" fmla="*/ 1896764 h 2277056"/>
                  <a:gd name="connsiteX31" fmla="*/ 2563251 w 2960516"/>
                  <a:gd name="connsiteY31" fmla="*/ 1906307 h 2277056"/>
                  <a:gd name="connsiteX32" fmla="*/ 2251429 w 2960516"/>
                  <a:gd name="connsiteY32" fmla="*/ 2101392 h 2277056"/>
                  <a:gd name="connsiteX33" fmla="*/ 2220515 w 2960516"/>
                  <a:gd name="connsiteY33" fmla="*/ 2108682 h 2277056"/>
                  <a:gd name="connsiteX34" fmla="*/ 2199579 w 2960516"/>
                  <a:gd name="connsiteY34" fmla="*/ 2122459 h 2277056"/>
                  <a:gd name="connsiteX35" fmla="*/ 1918368 w 2960516"/>
                  <a:gd name="connsiteY35" fmla="*/ 2218492 h 2277056"/>
                  <a:gd name="connsiteX36" fmla="*/ 1779216 w 2960516"/>
                  <a:gd name="connsiteY36" fmla="*/ 2229149 h 2277056"/>
                  <a:gd name="connsiteX37" fmla="*/ 1765654 w 2960516"/>
                  <a:gd name="connsiteY37" fmla="*/ 2234742 h 2277056"/>
                  <a:gd name="connsiteX38" fmla="*/ 1489783 w 2960516"/>
                  <a:gd name="connsiteY38" fmla="*/ 2277056 h 2277056"/>
                  <a:gd name="connsiteX39" fmla="*/ 1346948 w 2960516"/>
                  <a:gd name="connsiteY39" fmla="*/ 2266117 h 2277056"/>
                  <a:gd name="connsiteX40" fmla="*/ 1262472 w 2960516"/>
                  <a:gd name="connsiteY40" fmla="*/ 2246194 h 2277056"/>
                  <a:gd name="connsiteX41" fmla="*/ 1232608 w 2960516"/>
                  <a:gd name="connsiteY41" fmla="*/ 2248481 h 2277056"/>
                  <a:gd name="connsiteX42" fmla="*/ 836349 w 2960516"/>
                  <a:gd name="connsiteY42" fmla="*/ 2156522 h 2277056"/>
                  <a:gd name="connsiteX43" fmla="*/ 833702 w 2960516"/>
                  <a:gd name="connsiteY43" fmla="*/ 2154863 h 2277056"/>
                  <a:gd name="connsiteX44" fmla="*/ 728137 w 2960516"/>
                  <a:gd name="connsiteY44" fmla="*/ 2129967 h 2277056"/>
                  <a:gd name="connsiteX45" fmla="*/ 416315 w 2960516"/>
                  <a:gd name="connsiteY45" fmla="*/ 1934882 h 2277056"/>
                  <a:gd name="connsiteX46" fmla="*/ 364272 w 2960516"/>
                  <a:gd name="connsiteY46" fmla="*/ 1862036 h 2277056"/>
                  <a:gd name="connsiteX47" fmla="*/ 346497 w 2960516"/>
                  <a:gd name="connsiteY47" fmla="*/ 1851426 h 2277056"/>
                  <a:gd name="connsiteX48" fmla="*/ 169996 w 2960516"/>
                  <a:gd name="connsiteY48" fmla="*/ 1662443 h 2277056"/>
                  <a:gd name="connsiteX49" fmla="*/ 141385 w 2960516"/>
                  <a:gd name="connsiteY49" fmla="*/ 1592420 h 2277056"/>
                  <a:gd name="connsiteX50" fmla="*/ 130565 w 2960516"/>
                  <a:gd name="connsiteY50" fmla="*/ 1582457 h 2277056"/>
                  <a:gd name="connsiteX51" fmla="*/ 9525 w 2960516"/>
                  <a:gd name="connsiteY51" fmla="*/ 1281403 h 2277056"/>
                  <a:gd name="connsiteX52" fmla="*/ 18931 w 2960516"/>
                  <a:gd name="connsiteY52" fmla="*/ 1210513 h 2277056"/>
                  <a:gd name="connsiteX53" fmla="*/ 14399 w 2960516"/>
                  <a:gd name="connsiteY53" fmla="*/ 1199420 h 2277056"/>
                  <a:gd name="connsiteX54" fmla="*/ 0 w 2960516"/>
                  <a:gd name="connsiteY54" fmla="*/ 1090903 h 2277056"/>
                  <a:gd name="connsiteX55" fmla="*/ 14399 w 2960516"/>
                  <a:gd name="connsiteY55" fmla="*/ 982386 h 2277056"/>
                  <a:gd name="connsiteX56" fmla="*/ 42468 w 2960516"/>
                  <a:gd name="connsiteY56" fmla="*/ 913686 h 2277056"/>
                  <a:gd name="connsiteX57" fmla="*/ 46266 w 2960516"/>
                  <a:gd name="connsiteY57" fmla="*/ 875552 h 2277056"/>
                  <a:gd name="connsiteX58" fmla="*/ 159140 w 2960516"/>
                  <a:gd name="connsiteY58" fmla="*/ 656499 h 2277056"/>
                  <a:gd name="connsiteX59" fmla="*/ 189861 w 2960516"/>
                  <a:gd name="connsiteY59" fmla="*/ 628211 h 2277056"/>
                  <a:gd name="connsiteX60" fmla="*/ 208688 w 2960516"/>
                  <a:gd name="connsiteY60" fmla="*/ 575306 h 2277056"/>
                  <a:gd name="connsiteX61" fmla="*/ 361323 w 2960516"/>
                  <a:gd name="connsiteY61" fmla="*/ 381205 h 2277056"/>
                  <a:gd name="connsiteX62" fmla="*/ 438556 w 2960516"/>
                  <a:gd name="connsiteY62" fmla="*/ 330080 h 2277056"/>
                  <a:gd name="connsiteX63" fmla="*/ 463940 w 2960516"/>
                  <a:gd name="connsiteY63" fmla="*/ 294549 h 2277056"/>
                  <a:gd name="connsiteX64" fmla="*/ 775762 w 2960516"/>
                  <a:gd name="connsiteY64" fmla="*/ 99464 h 2277056"/>
                  <a:gd name="connsiteX65" fmla="*/ 873716 w 2960516"/>
                  <a:gd name="connsiteY65" fmla="*/ 76363 h 2277056"/>
                  <a:gd name="connsiteX66" fmla="*/ 894784 w 2960516"/>
                  <a:gd name="connsiteY66" fmla="*/ 64989 h 2277056"/>
                  <a:gd name="connsiteX67" fmla="*/ 1232608 w 2960516"/>
                  <a:gd name="connsiteY67" fmla="*/ 0 h 2277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2960516" h="2277056">
                    <a:moveTo>
                      <a:pt x="1232608" y="0"/>
                    </a:moveTo>
                    <a:lnTo>
                      <a:pt x="1356432" y="9484"/>
                    </a:lnTo>
                    <a:lnTo>
                      <a:pt x="1480258" y="0"/>
                    </a:lnTo>
                    <a:cubicBezTo>
                      <a:pt x="1578114" y="0"/>
                      <a:pt x="1671337" y="15068"/>
                      <a:pt x="1756129" y="42315"/>
                    </a:cubicBezTo>
                    <a:lnTo>
                      <a:pt x="1771863" y="48803"/>
                    </a:lnTo>
                    <a:lnTo>
                      <a:pt x="1899318" y="58565"/>
                    </a:lnTo>
                    <a:cubicBezTo>
                      <a:pt x="2003125" y="74703"/>
                      <a:pt x="2098666" y="108084"/>
                      <a:pt x="2180529" y="154597"/>
                    </a:cubicBezTo>
                    <a:lnTo>
                      <a:pt x="2235945" y="191063"/>
                    </a:lnTo>
                    <a:lnTo>
                      <a:pt x="2251429" y="194714"/>
                    </a:lnTo>
                    <a:cubicBezTo>
                      <a:pt x="2346819" y="225367"/>
                      <a:pt x="2431538" y="271436"/>
                      <a:pt x="2500175" y="328810"/>
                    </a:cubicBezTo>
                    <a:lnTo>
                      <a:pt x="2522730" y="350618"/>
                    </a:lnTo>
                    <a:lnTo>
                      <a:pt x="2610058" y="405359"/>
                    </a:lnTo>
                    <a:cubicBezTo>
                      <a:pt x="2682202" y="460170"/>
                      <a:pt x="2738864" y="526742"/>
                      <a:pt x="2774635" y="600965"/>
                    </a:cubicBezTo>
                    <a:lnTo>
                      <a:pt x="2785806" y="630886"/>
                    </a:lnTo>
                    <a:lnTo>
                      <a:pt x="2828620" y="690813"/>
                    </a:lnTo>
                    <a:lnTo>
                      <a:pt x="2866820" y="784305"/>
                    </a:lnTo>
                    <a:lnTo>
                      <a:pt x="2895295" y="824163"/>
                    </a:lnTo>
                    <a:cubicBezTo>
                      <a:pt x="2931159" y="888583"/>
                      <a:pt x="2950991" y="959408"/>
                      <a:pt x="2950991" y="1033753"/>
                    </a:cubicBezTo>
                    <a:lnTo>
                      <a:pt x="2950066" y="1040723"/>
                    </a:lnTo>
                    <a:lnTo>
                      <a:pt x="2960516" y="1119478"/>
                    </a:lnTo>
                    <a:cubicBezTo>
                      <a:pt x="2960516" y="1156650"/>
                      <a:pt x="2955558" y="1192943"/>
                      <a:pt x="2946117" y="1227995"/>
                    </a:cubicBezTo>
                    <a:lnTo>
                      <a:pt x="2939165" y="1245010"/>
                    </a:lnTo>
                    <a:lnTo>
                      <a:pt x="2941466" y="1262353"/>
                    </a:lnTo>
                    <a:cubicBezTo>
                      <a:pt x="2941466" y="1336698"/>
                      <a:pt x="2921634" y="1407524"/>
                      <a:pt x="2885770" y="1471943"/>
                    </a:cubicBezTo>
                    <a:lnTo>
                      <a:pt x="2880154" y="1479804"/>
                    </a:lnTo>
                    <a:lnTo>
                      <a:pt x="2879442" y="1485170"/>
                    </a:lnTo>
                    <a:cubicBezTo>
                      <a:pt x="2860560" y="1555274"/>
                      <a:pt x="2823746" y="1620415"/>
                      <a:pt x="2772801" y="1677707"/>
                    </a:cubicBezTo>
                    <a:lnTo>
                      <a:pt x="2770356" y="1679958"/>
                    </a:lnTo>
                    <a:lnTo>
                      <a:pt x="2761945" y="1700543"/>
                    </a:lnTo>
                    <a:cubicBezTo>
                      <a:pt x="2726082" y="1764963"/>
                      <a:pt x="2674186" y="1822976"/>
                      <a:pt x="2610058" y="1871697"/>
                    </a:cubicBezTo>
                    <a:lnTo>
                      <a:pt x="2570069" y="1896764"/>
                    </a:lnTo>
                    <a:lnTo>
                      <a:pt x="2563251" y="1906307"/>
                    </a:lnTo>
                    <a:cubicBezTo>
                      <a:pt x="2486832" y="1992245"/>
                      <a:pt x="2378616" y="2060521"/>
                      <a:pt x="2251429" y="2101392"/>
                    </a:cubicBezTo>
                    <a:lnTo>
                      <a:pt x="2220515" y="2108682"/>
                    </a:lnTo>
                    <a:lnTo>
                      <a:pt x="2199579" y="2122459"/>
                    </a:lnTo>
                    <a:cubicBezTo>
                      <a:pt x="2117716" y="2168972"/>
                      <a:pt x="2022175" y="2202353"/>
                      <a:pt x="1918368" y="2218492"/>
                    </a:cubicBezTo>
                    <a:lnTo>
                      <a:pt x="1779216" y="2229149"/>
                    </a:lnTo>
                    <a:lnTo>
                      <a:pt x="1765654" y="2234742"/>
                    </a:lnTo>
                    <a:cubicBezTo>
                      <a:pt x="1680862" y="2261989"/>
                      <a:pt x="1587639" y="2277056"/>
                      <a:pt x="1489783" y="2277056"/>
                    </a:cubicBezTo>
                    <a:cubicBezTo>
                      <a:pt x="1440855" y="2277056"/>
                      <a:pt x="1393085" y="2273289"/>
                      <a:pt x="1346948" y="2266117"/>
                    </a:cubicBezTo>
                    <a:lnTo>
                      <a:pt x="1262472" y="2246194"/>
                    </a:lnTo>
                    <a:lnTo>
                      <a:pt x="1232608" y="2248481"/>
                    </a:lnTo>
                    <a:cubicBezTo>
                      <a:pt x="1085825" y="2248481"/>
                      <a:pt x="949463" y="2214580"/>
                      <a:pt x="836349" y="2156522"/>
                    </a:cubicBezTo>
                    <a:lnTo>
                      <a:pt x="833702" y="2154863"/>
                    </a:lnTo>
                    <a:lnTo>
                      <a:pt x="728137" y="2129967"/>
                    </a:lnTo>
                    <a:cubicBezTo>
                      <a:pt x="600950" y="2089096"/>
                      <a:pt x="492734" y="2020820"/>
                      <a:pt x="416315" y="1934882"/>
                    </a:cubicBezTo>
                    <a:lnTo>
                      <a:pt x="364272" y="1862036"/>
                    </a:lnTo>
                    <a:lnTo>
                      <a:pt x="346497" y="1851426"/>
                    </a:lnTo>
                    <a:cubicBezTo>
                      <a:pt x="270980" y="1799280"/>
                      <a:pt x="210342" y="1734915"/>
                      <a:pt x="169996" y="1662443"/>
                    </a:cubicBezTo>
                    <a:lnTo>
                      <a:pt x="141385" y="1592420"/>
                    </a:lnTo>
                    <a:lnTo>
                      <a:pt x="130565" y="1582457"/>
                    </a:lnTo>
                    <a:cubicBezTo>
                      <a:pt x="54147" y="1496519"/>
                      <a:pt x="9525" y="1392920"/>
                      <a:pt x="9525" y="1281403"/>
                    </a:cubicBezTo>
                    <a:lnTo>
                      <a:pt x="18931" y="1210513"/>
                    </a:lnTo>
                    <a:lnTo>
                      <a:pt x="14399" y="1199420"/>
                    </a:lnTo>
                    <a:cubicBezTo>
                      <a:pt x="4958" y="1164368"/>
                      <a:pt x="0" y="1128075"/>
                      <a:pt x="0" y="1090903"/>
                    </a:cubicBezTo>
                    <a:cubicBezTo>
                      <a:pt x="0" y="1053731"/>
                      <a:pt x="4958" y="1017438"/>
                      <a:pt x="14399" y="982386"/>
                    </a:cubicBezTo>
                    <a:lnTo>
                      <a:pt x="42468" y="913686"/>
                    </a:lnTo>
                    <a:lnTo>
                      <a:pt x="46266" y="875552"/>
                    </a:lnTo>
                    <a:cubicBezTo>
                      <a:pt x="62398" y="795340"/>
                      <a:pt x="101826" y="720952"/>
                      <a:pt x="159140" y="656499"/>
                    </a:cubicBezTo>
                    <a:lnTo>
                      <a:pt x="189861" y="628211"/>
                    </a:lnTo>
                    <a:lnTo>
                      <a:pt x="208688" y="575306"/>
                    </a:lnTo>
                    <a:cubicBezTo>
                      <a:pt x="241193" y="502330"/>
                      <a:pt x="293728" y="436371"/>
                      <a:pt x="361323" y="381205"/>
                    </a:cubicBezTo>
                    <a:lnTo>
                      <a:pt x="438556" y="330080"/>
                    </a:lnTo>
                    <a:lnTo>
                      <a:pt x="463940" y="294549"/>
                    </a:lnTo>
                    <a:cubicBezTo>
                      <a:pt x="540359" y="208611"/>
                      <a:pt x="648575" y="140335"/>
                      <a:pt x="775762" y="99464"/>
                    </a:cubicBezTo>
                    <a:lnTo>
                      <a:pt x="873716" y="76363"/>
                    </a:lnTo>
                    <a:lnTo>
                      <a:pt x="894784" y="64989"/>
                    </a:lnTo>
                    <a:cubicBezTo>
                      <a:pt x="995207" y="23543"/>
                      <a:pt x="1110289" y="0"/>
                      <a:pt x="1232608" y="0"/>
                    </a:cubicBezTo>
                    <a:close/>
                  </a:path>
                </a:pathLst>
              </a:custGeom>
              <a:gradFill>
                <a:gsLst>
                  <a:gs pos="39000">
                    <a:srgbClr val="FFC000"/>
                  </a:gs>
                  <a:gs pos="100000">
                    <a:srgbClr val="ED7D31">
                      <a:lumMod val="50000"/>
                    </a:srgbClr>
                  </a:gs>
                  <a:gs pos="8000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7" name="楕円 816">
                <a:extLst>
                  <a:ext uri="{FF2B5EF4-FFF2-40B4-BE49-F238E27FC236}">
                    <a16:creationId xmlns:a16="http://schemas.microsoft.com/office/drawing/2014/main" id="{3E4C9B02-CC9C-41A8-B180-5BD592D39E42}"/>
                  </a:ext>
                </a:extLst>
              </p:cNvPr>
              <p:cNvSpPr/>
              <p:nvPr/>
            </p:nvSpPr>
            <p:spPr>
              <a:xfrm>
                <a:off x="2158337" y="2175381"/>
                <a:ext cx="904873" cy="323849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8" name="楕円 817">
                <a:extLst>
                  <a:ext uri="{FF2B5EF4-FFF2-40B4-BE49-F238E27FC236}">
                    <a16:creationId xmlns:a16="http://schemas.microsoft.com/office/drawing/2014/main" id="{336BB715-A243-44F5-85F1-DF0FA57D4C8B}"/>
                  </a:ext>
                </a:extLst>
              </p:cNvPr>
              <p:cNvSpPr/>
              <p:nvPr/>
            </p:nvSpPr>
            <p:spPr>
              <a:xfrm>
                <a:off x="3367525" y="2490755"/>
                <a:ext cx="746237" cy="267074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9" name="楕円 818">
                <a:extLst>
                  <a:ext uri="{FF2B5EF4-FFF2-40B4-BE49-F238E27FC236}">
                    <a16:creationId xmlns:a16="http://schemas.microsoft.com/office/drawing/2014/main" id="{A10BB77D-F3A4-43D9-89E0-4C27C7E79AF0}"/>
                  </a:ext>
                </a:extLst>
              </p:cNvPr>
              <p:cNvSpPr/>
              <p:nvPr/>
            </p:nvSpPr>
            <p:spPr>
              <a:xfrm>
                <a:off x="1351154" y="2478001"/>
                <a:ext cx="790027" cy="282746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0" name="楕円 819">
                <a:extLst>
                  <a:ext uri="{FF2B5EF4-FFF2-40B4-BE49-F238E27FC236}">
                    <a16:creationId xmlns:a16="http://schemas.microsoft.com/office/drawing/2014/main" id="{64F66D78-BCA5-4543-ACD9-9FD30F3957DE}"/>
                  </a:ext>
                </a:extLst>
              </p:cNvPr>
              <p:cNvSpPr/>
              <p:nvPr/>
            </p:nvSpPr>
            <p:spPr>
              <a:xfrm>
                <a:off x="2984085" y="2896502"/>
                <a:ext cx="1002942" cy="358947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50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1" name="楕円 820">
                <a:extLst>
                  <a:ext uri="{FF2B5EF4-FFF2-40B4-BE49-F238E27FC236}">
                    <a16:creationId xmlns:a16="http://schemas.microsoft.com/office/drawing/2014/main" id="{0CBC5D31-3ED6-4C33-860E-834EA57B4149}"/>
                  </a:ext>
                </a:extLst>
              </p:cNvPr>
              <p:cNvSpPr/>
              <p:nvPr/>
            </p:nvSpPr>
            <p:spPr>
              <a:xfrm>
                <a:off x="1990034" y="2689444"/>
                <a:ext cx="1184830" cy="424044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2" name="楕円 821">
                <a:extLst>
                  <a:ext uri="{FF2B5EF4-FFF2-40B4-BE49-F238E27FC236}">
                    <a16:creationId xmlns:a16="http://schemas.microsoft.com/office/drawing/2014/main" id="{F5B56717-ECC6-4C96-9DC3-ABB38371E839}"/>
                  </a:ext>
                </a:extLst>
              </p:cNvPr>
              <p:cNvSpPr/>
              <p:nvPr/>
            </p:nvSpPr>
            <p:spPr>
              <a:xfrm>
                <a:off x="2742078" y="2076864"/>
                <a:ext cx="1042777" cy="373204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50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3" name="楕円 822">
                <a:extLst>
                  <a:ext uri="{FF2B5EF4-FFF2-40B4-BE49-F238E27FC236}">
                    <a16:creationId xmlns:a16="http://schemas.microsoft.com/office/drawing/2014/main" id="{9EDB89F7-484E-47F7-9AC3-8D176708413E}"/>
                  </a:ext>
                </a:extLst>
              </p:cNvPr>
              <p:cNvSpPr/>
              <p:nvPr/>
            </p:nvSpPr>
            <p:spPr>
              <a:xfrm>
                <a:off x="1222765" y="2935958"/>
                <a:ext cx="1104376" cy="395250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50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4" name="楕円 823">
                <a:extLst>
                  <a:ext uri="{FF2B5EF4-FFF2-40B4-BE49-F238E27FC236}">
                    <a16:creationId xmlns:a16="http://schemas.microsoft.com/office/drawing/2014/main" id="{4E0ED8CC-B820-4CFF-B871-12252B05F5B4}"/>
                  </a:ext>
                </a:extLst>
              </p:cNvPr>
              <p:cNvSpPr/>
              <p:nvPr/>
            </p:nvSpPr>
            <p:spPr>
              <a:xfrm>
                <a:off x="1936547" y="3332012"/>
                <a:ext cx="904873" cy="323849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2EEA5AB0-9C66-4590-9771-71A85A3F6CFB}"/>
                  </a:ext>
                </a:extLst>
              </p:cNvPr>
              <p:cNvSpPr/>
              <p:nvPr/>
            </p:nvSpPr>
            <p:spPr>
              <a:xfrm>
                <a:off x="2618722" y="2676815"/>
                <a:ext cx="1460661" cy="1295403"/>
              </a:xfrm>
              <a:custGeom>
                <a:avLst/>
                <a:gdLst>
                  <a:gd name="connsiteX0" fmla="*/ 1519086 w 1573388"/>
                  <a:gd name="connsiteY0" fmla="*/ 0 h 1395376"/>
                  <a:gd name="connsiteX1" fmla="*/ 1543969 w 1573388"/>
                  <a:gd name="connsiteY1" fmla="*/ 73522 h 1395376"/>
                  <a:gd name="connsiteX2" fmla="*/ 1573388 w 1573388"/>
                  <a:gd name="connsiteY2" fmla="*/ 295238 h 1395376"/>
                  <a:gd name="connsiteX3" fmla="*/ 125343 w 1573388"/>
                  <a:gd name="connsiteY3" fmla="*/ 1395376 h 1395376"/>
                  <a:gd name="connsiteX4" fmla="*/ 0 w 1573388"/>
                  <a:gd name="connsiteY4" fmla="*/ 1390568 h 1395376"/>
                  <a:gd name="connsiteX5" fmla="*/ 42040 w 1573388"/>
                  <a:gd name="connsiteY5" fmla="*/ 1388988 h 1395376"/>
                  <a:gd name="connsiteX6" fmla="*/ 1534211 w 1573388"/>
                  <a:gd name="connsiteY6" fmla="*/ 158384 h 1395376"/>
                  <a:gd name="connsiteX7" fmla="*/ 1525630 w 1573388"/>
                  <a:gd name="connsiteY7" fmla="*/ 31909 h 1395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73388" h="1395376">
                    <a:moveTo>
                      <a:pt x="1519086" y="0"/>
                    </a:moveTo>
                    <a:lnTo>
                      <a:pt x="1543969" y="73522"/>
                    </a:lnTo>
                    <a:cubicBezTo>
                      <a:pt x="1563258" y="145138"/>
                      <a:pt x="1573388" y="219290"/>
                      <a:pt x="1573388" y="295238"/>
                    </a:cubicBezTo>
                    <a:cubicBezTo>
                      <a:pt x="1573388" y="902827"/>
                      <a:pt x="925076" y="1395376"/>
                      <a:pt x="125343" y="1395376"/>
                    </a:cubicBezTo>
                    <a:lnTo>
                      <a:pt x="0" y="1390568"/>
                    </a:lnTo>
                    <a:lnTo>
                      <a:pt x="42040" y="1388988"/>
                    </a:lnTo>
                    <a:cubicBezTo>
                      <a:pt x="880171" y="1325641"/>
                      <a:pt x="1534211" y="798857"/>
                      <a:pt x="1534211" y="158384"/>
                    </a:cubicBezTo>
                    <a:cubicBezTo>
                      <a:pt x="1534211" y="115686"/>
                      <a:pt x="1531304" y="73493"/>
                      <a:pt x="1525630" y="31909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6" name="楕円 825">
                <a:extLst>
                  <a:ext uri="{FF2B5EF4-FFF2-40B4-BE49-F238E27FC236}">
                    <a16:creationId xmlns:a16="http://schemas.microsoft.com/office/drawing/2014/main" id="{537A6BB2-FDD4-4B05-8EB4-D7A232A0FC5A}"/>
                  </a:ext>
                </a:extLst>
              </p:cNvPr>
              <p:cNvSpPr/>
              <p:nvPr/>
            </p:nvSpPr>
            <p:spPr>
              <a:xfrm>
                <a:off x="2648855" y="3343207"/>
                <a:ext cx="718670" cy="257208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7" name="楕円 826">
                <a:extLst>
                  <a:ext uri="{FF2B5EF4-FFF2-40B4-BE49-F238E27FC236}">
                    <a16:creationId xmlns:a16="http://schemas.microsoft.com/office/drawing/2014/main" id="{01336F98-822C-48AD-BA99-549EF39E61C3}"/>
                  </a:ext>
                </a:extLst>
              </p:cNvPr>
              <p:cNvSpPr/>
              <p:nvPr/>
            </p:nvSpPr>
            <p:spPr>
              <a:xfrm>
                <a:off x="1827540" y="2151622"/>
                <a:ext cx="612122" cy="219075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03" name="グループ化 802">
              <a:extLst>
                <a:ext uri="{FF2B5EF4-FFF2-40B4-BE49-F238E27FC236}">
                  <a16:creationId xmlns:a16="http://schemas.microsoft.com/office/drawing/2014/main" id="{7DD69619-0DA4-41B0-854F-8E30E06620E4}"/>
                </a:ext>
              </a:extLst>
            </p:cNvPr>
            <p:cNvGrpSpPr/>
            <p:nvPr/>
          </p:nvGrpSpPr>
          <p:grpSpPr>
            <a:xfrm rot="20901745">
              <a:off x="139996" y="1590383"/>
              <a:ext cx="2999571" cy="2277056"/>
              <a:chOff x="1222765" y="1838033"/>
              <a:chExt cx="2999571" cy="2277056"/>
            </a:xfrm>
          </p:grpSpPr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FC15FDDA-D375-429A-9C18-AD55D667ACC4}"/>
                  </a:ext>
                </a:extLst>
              </p:cNvPr>
              <p:cNvSpPr/>
              <p:nvPr/>
            </p:nvSpPr>
            <p:spPr>
              <a:xfrm>
                <a:off x="1261820" y="1838033"/>
                <a:ext cx="2960516" cy="2277056"/>
              </a:xfrm>
              <a:custGeom>
                <a:avLst/>
                <a:gdLst>
                  <a:gd name="connsiteX0" fmla="*/ 1232608 w 2960516"/>
                  <a:gd name="connsiteY0" fmla="*/ 0 h 2277056"/>
                  <a:gd name="connsiteX1" fmla="*/ 1356432 w 2960516"/>
                  <a:gd name="connsiteY1" fmla="*/ 9484 h 2277056"/>
                  <a:gd name="connsiteX2" fmla="*/ 1480258 w 2960516"/>
                  <a:gd name="connsiteY2" fmla="*/ 0 h 2277056"/>
                  <a:gd name="connsiteX3" fmla="*/ 1756129 w 2960516"/>
                  <a:gd name="connsiteY3" fmla="*/ 42315 h 2277056"/>
                  <a:gd name="connsiteX4" fmla="*/ 1771863 w 2960516"/>
                  <a:gd name="connsiteY4" fmla="*/ 48803 h 2277056"/>
                  <a:gd name="connsiteX5" fmla="*/ 1899318 w 2960516"/>
                  <a:gd name="connsiteY5" fmla="*/ 58565 h 2277056"/>
                  <a:gd name="connsiteX6" fmla="*/ 2180529 w 2960516"/>
                  <a:gd name="connsiteY6" fmla="*/ 154597 h 2277056"/>
                  <a:gd name="connsiteX7" fmla="*/ 2235945 w 2960516"/>
                  <a:gd name="connsiteY7" fmla="*/ 191063 h 2277056"/>
                  <a:gd name="connsiteX8" fmla="*/ 2251429 w 2960516"/>
                  <a:gd name="connsiteY8" fmla="*/ 194714 h 2277056"/>
                  <a:gd name="connsiteX9" fmla="*/ 2500175 w 2960516"/>
                  <a:gd name="connsiteY9" fmla="*/ 328810 h 2277056"/>
                  <a:gd name="connsiteX10" fmla="*/ 2522730 w 2960516"/>
                  <a:gd name="connsiteY10" fmla="*/ 350618 h 2277056"/>
                  <a:gd name="connsiteX11" fmla="*/ 2610058 w 2960516"/>
                  <a:gd name="connsiteY11" fmla="*/ 405359 h 2277056"/>
                  <a:gd name="connsiteX12" fmla="*/ 2774635 w 2960516"/>
                  <a:gd name="connsiteY12" fmla="*/ 600965 h 2277056"/>
                  <a:gd name="connsiteX13" fmla="*/ 2785806 w 2960516"/>
                  <a:gd name="connsiteY13" fmla="*/ 630886 h 2277056"/>
                  <a:gd name="connsiteX14" fmla="*/ 2828620 w 2960516"/>
                  <a:gd name="connsiteY14" fmla="*/ 690813 h 2277056"/>
                  <a:gd name="connsiteX15" fmla="*/ 2866820 w 2960516"/>
                  <a:gd name="connsiteY15" fmla="*/ 784305 h 2277056"/>
                  <a:gd name="connsiteX16" fmla="*/ 2895295 w 2960516"/>
                  <a:gd name="connsiteY16" fmla="*/ 824163 h 2277056"/>
                  <a:gd name="connsiteX17" fmla="*/ 2950991 w 2960516"/>
                  <a:gd name="connsiteY17" fmla="*/ 1033753 h 2277056"/>
                  <a:gd name="connsiteX18" fmla="*/ 2950066 w 2960516"/>
                  <a:gd name="connsiteY18" fmla="*/ 1040723 h 2277056"/>
                  <a:gd name="connsiteX19" fmla="*/ 2960516 w 2960516"/>
                  <a:gd name="connsiteY19" fmla="*/ 1119478 h 2277056"/>
                  <a:gd name="connsiteX20" fmla="*/ 2946117 w 2960516"/>
                  <a:gd name="connsiteY20" fmla="*/ 1227995 h 2277056"/>
                  <a:gd name="connsiteX21" fmla="*/ 2939165 w 2960516"/>
                  <a:gd name="connsiteY21" fmla="*/ 1245010 h 2277056"/>
                  <a:gd name="connsiteX22" fmla="*/ 2941466 w 2960516"/>
                  <a:gd name="connsiteY22" fmla="*/ 1262353 h 2277056"/>
                  <a:gd name="connsiteX23" fmla="*/ 2885770 w 2960516"/>
                  <a:gd name="connsiteY23" fmla="*/ 1471943 h 2277056"/>
                  <a:gd name="connsiteX24" fmla="*/ 2880154 w 2960516"/>
                  <a:gd name="connsiteY24" fmla="*/ 1479804 h 2277056"/>
                  <a:gd name="connsiteX25" fmla="*/ 2879442 w 2960516"/>
                  <a:gd name="connsiteY25" fmla="*/ 1485170 h 2277056"/>
                  <a:gd name="connsiteX26" fmla="*/ 2772801 w 2960516"/>
                  <a:gd name="connsiteY26" fmla="*/ 1677707 h 2277056"/>
                  <a:gd name="connsiteX27" fmla="*/ 2770356 w 2960516"/>
                  <a:gd name="connsiteY27" fmla="*/ 1679958 h 2277056"/>
                  <a:gd name="connsiteX28" fmla="*/ 2761945 w 2960516"/>
                  <a:gd name="connsiteY28" fmla="*/ 1700543 h 2277056"/>
                  <a:gd name="connsiteX29" fmla="*/ 2610058 w 2960516"/>
                  <a:gd name="connsiteY29" fmla="*/ 1871697 h 2277056"/>
                  <a:gd name="connsiteX30" fmla="*/ 2570069 w 2960516"/>
                  <a:gd name="connsiteY30" fmla="*/ 1896764 h 2277056"/>
                  <a:gd name="connsiteX31" fmla="*/ 2563251 w 2960516"/>
                  <a:gd name="connsiteY31" fmla="*/ 1906307 h 2277056"/>
                  <a:gd name="connsiteX32" fmla="*/ 2251429 w 2960516"/>
                  <a:gd name="connsiteY32" fmla="*/ 2101392 h 2277056"/>
                  <a:gd name="connsiteX33" fmla="*/ 2220515 w 2960516"/>
                  <a:gd name="connsiteY33" fmla="*/ 2108682 h 2277056"/>
                  <a:gd name="connsiteX34" fmla="*/ 2199579 w 2960516"/>
                  <a:gd name="connsiteY34" fmla="*/ 2122459 h 2277056"/>
                  <a:gd name="connsiteX35" fmla="*/ 1918368 w 2960516"/>
                  <a:gd name="connsiteY35" fmla="*/ 2218492 h 2277056"/>
                  <a:gd name="connsiteX36" fmla="*/ 1779216 w 2960516"/>
                  <a:gd name="connsiteY36" fmla="*/ 2229149 h 2277056"/>
                  <a:gd name="connsiteX37" fmla="*/ 1765654 w 2960516"/>
                  <a:gd name="connsiteY37" fmla="*/ 2234742 h 2277056"/>
                  <a:gd name="connsiteX38" fmla="*/ 1489783 w 2960516"/>
                  <a:gd name="connsiteY38" fmla="*/ 2277056 h 2277056"/>
                  <a:gd name="connsiteX39" fmla="*/ 1346948 w 2960516"/>
                  <a:gd name="connsiteY39" fmla="*/ 2266117 h 2277056"/>
                  <a:gd name="connsiteX40" fmla="*/ 1262472 w 2960516"/>
                  <a:gd name="connsiteY40" fmla="*/ 2246194 h 2277056"/>
                  <a:gd name="connsiteX41" fmla="*/ 1232608 w 2960516"/>
                  <a:gd name="connsiteY41" fmla="*/ 2248481 h 2277056"/>
                  <a:gd name="connsiteX42" fmla="*/ 836349 w 2960516"/>
                  <a:gd name="connsiteY42" fmla="*/ 2156522 h 2277056"/>
                  <a:gd name="connsiteX43" fmla="*/ 833702 w 2960516"/>
                  <a:gd name="connsiteY43" fmla="*/ 2154863 h 2277056"/>
                  <a:gd name="connsiteX44" fmla="*/ 728137 w 2960516"/>
                  <a:gd name="connsiteY44" fmla="*/ 2129967 h 2277056"/>
                  <a:gd name="connsiteX45" fmla="*/ 416315 w 2960516"/>
                  <a:gd name="connsiteY45" fmla="*/ 1934882 h 2277056"/>
                  <a:gd name="connsiteX46" fmla="*/ 364272 w 2960516"/>
                  <a:gd name="connsiteY46" fmla="*/ 1862036 h 2277056"/>
                  <a:gd name="connsiteX47" fmla="*/ 346497 w 2960516"/>
                  <a:gd name="connsiteY47" fmla="*/ 1851426 h 2277056"/>
                  <a:gd name="connsiteX48" fmla="*/ 169996 w 2960516"/>
                  <a:gd name="connsiteY48" fmla="*/ 1662443 h 2277056"/>
                  <a:gd name="connsiteX49" fmla="*/ 141385 w 2960516"/>
                  <a:gd name="connsiteY49" fmla="*/ 1592420 h 2277056"/>
                  <a:gd name="connsiteX50" fmla="*/ 130565 w 2960516"/>
                  <a:gd name="connsiteY50" fmla="*/ 1582457 h 2277056"/>
                  <a:gd name="connsiteX51" fmla="*/ 9525 w 2960516"/>
                  <a:gd name="connsiteY51" fmla="*/ 1281403 h 2277056"/>
                  <a:gd name="connsiteX52" fmla="*/ 18931 w 2960516"/>
                  <a:gd name="connsiteY52" fmla="*/ 1210513 h 2277056"/>
                  <a:gd name="connsiteX53" fmla="*/ 14399 w 2960516"/>
                  <a:gd name="connsiteY53" fmla="*/ 1199420 h 2277056"/>
                  <a:gd name="connsiteX54" fmla="*/ 0 w 2960516"/>
                  <a:gd name="connsiteY54" fmla="*/ 1090903 h 2277056"/>
                  <a:gd name="connsiteX55" fmla="*/ 14399 w 2960516"/>
                  <a:gd name="connsiteY55" fmla="*/ 982386 h 2277056"/>
                  <a:gd name="connsiteX56" fmla="*/ 42468 w 2960516"/>
                  <a:gd name="connsiteY56" fmla="*/ 913686 h 2277056"/>
                  <a:gd name="connsiteX57" fmla="*/ 46266 w 2960516"/>
                  <a:gd name="connsiteY57" fmla="*/ 875552 h 2277056"/>
                  <a:gd name="connsiteX58" fmla="*/ 159140 w 2960516"/>
                  <a:gd name="connsiteY58" fmla="*/ 656499 h 2277056"/>
                  <a:gd name="connsiteX59" fmla="*/ 189861 w 2960516"/>
                  <a:gd name="connsiteY59" fmla="*/ 628211 h 2277056"/>
                  <a:gd name="connsiteX60" fmla="*/ 208688 w 2960516"/>
                  <a:gd name="connsiteY60" fmla="*/ 575306 h 2277056"/>
                  <a:gd name="connsiteX61" fmla="*/ 361323 w 2960516"/>
                  <a:gd name="connsiteY61" fmla="*/ 381205 h 2277056"/>
                  <a:gd name="connsiteX62" fmla="*/ 438556 w 2960516"/>
                  <a:gd name="connsiteY62" fmla="*/ 330080 h 2277056"/>
                  <a:gd name="connsiteX63" fmla="*/ 463940 w 2960516"/>
                  <a:gd name="connsiteY63" fmla="*/ 294549 h 2277056"/>
                  <a:gd name="connsiteX64" fmla="*/ 775762 w 2960516"/>
                  <a:gd name="connsiteY64" fmla="*/ 99464 h 2277056"/>
                  <a:gd name="connsiteX65" fmla="*/ 873716 w 2960516"/>
                  <a:gd name="connsiteY65" fmla="*/ 76363 h 2277056"/>
                  <a:gd name="connsiteX66" fmla="*/ 894784 w 2960516"/>
                  <a:gd name="connsiteY66" fmla="*/ 64989 h 2277056"/>
                  <a:gd name="connsiteX67" fmla="*/ 1232608 w 2960516"/>
                  <a:gd name="connsiteY67" fmla="*/ 0 h 22770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2960516" h="2277056">
                    <a:moveTo>
                      <a:pt x="1232608" y="0"/>
                    </a:moveTo>
                    <a:lnTo>
                      <a:pt x="1356432" y="9484"/>
                    </a:lnTo>
                    <a:lnTo>
                      <a:pt x="1480258" y="0"/>
                    </a:lnTo>
                    <a:cubicBezTo>
                      <a:pt x="1578114" y="0"/>
                      <a:pt x="1671337" y="15068"/>
                      <a:pt x="1756129" y="42315"/>
                    </a:cubicBezTo>
                    <a:lnTo>
                      <a:pt x="1771863" y="48803"/>
                    </a:lnTo>
                    <a:lnTo>
                      <a:pt x="1899318" y="58565"/>
                    </a:lnTo>
                    <a:cubicBezTo>
                      <a:pt x="2003125" y="74703"/>
                      <a:pt x="2098666" y="108084"/>
                      <a:pt x="2180529" y="154597"/>
                    </a:cubicBezTo>
                    <a:lnTo>
                      <a:pt x="2235945" y="191063"/>
                    </a:lnTo>
                    <a:lnTo>
                      <a:pt x="2251429" y="194714"/>
                    </a:lnTo>
                    <a:cubicBezTo>
                      <a:pt x="2346819" y="225367"/>
                      <a:pt x="2431538" y="271436"/>
                      <a:pt x="2500175" y="328810"/>
                    </a:cubicBezTo>
                    <a:lnTo>
                      <a:pt x="2522730" y="350618"/>
                    </a:lnTo>
                    <a:lnTo>
                      <a:pt x="2610058" y="405359"/>
                    </a:lnTo>
                    <a:cubicBezTo>
                      <a:pt x="2682202" y="460170"/>
                      <a:pt x="2738864" y="526742"/>
                      <a:pt x="2774635" y="600965"/>
                    </a:cubicBezTo>
                    <a:lnTo>
                      <a:pt x="2785806" y="630886"/>
                    </a:lnTo>
                    <a:lnTo>
                      <a:pt x="2828620" y="690813"/>
                    </a:lnTo>
                    <a:lnTo>
                      <a:pt x="2866820" y="784305"/>
                    </a:lnTo>
                    <a:lnTo>
                      <a:pt x="2895295" y="824163"/>
                    </a:lnTo>
                    <a:cubicBezTo>
                      <a:pt x="2931159" y="888583"/>
                      <a:pt x="2950991" y="959408"/>
                      <a:pt x="2950991" y="1033753"/>
                    </a:cubicBezTo>
                    <a:lnTo>
                      <a:pt x="2950066" y="1040723"/>
                    </a:lnTo>
                    <a:lnTo>
                      <a:pt x="2960516" y="1119478"/>
                    </a:lnTo>
                    <a:cubicBezTo>
                      <a:pt x="2960516" y="1156650"/>
                      <a:pt x="2955558" y="1192943"/>
                      <a:pt x="2946117" y="1227995"/>
                    </a:cubicBezTo>
                    <a:lnTo>
                      <a:pt x="2939165" y="1245010"/>
                    </a:lnTo>
                    <a:lnTo>
                      <a:pt x="2941466" y="1262353"/>
                    </a:lnTo>
                    <a:cubicBezTo>
                      <a:pt x="2941466" y="1336698"/>
                      <a:pt x="2921634" y="1407524"/>
                      <a:pt x="2885770" y="1471943"/>
                    </a:cubicBezTo>
                    <a:lnTo>
                      <a:pt x="2880154" y="1479804"/>
                    </a:lnTo>
                    <a:lnTo>
                      <a:pt x="2879442" y="1485170"/>
                    </a:lnTo>
                    <a:cubicBezTo>
                      <a:pt x="2860560" y="1555274"/>
                      <a:pt x="2823746" y="1620415"/>
                      <a:pt x="2772801" y="1677707"/>
                    </a:cubicBezTo>
                    <a:lnTo>
                      <a:pt x="2770356" y="1679958"/>
                    </a:lnTo>
                    <a:lnTo>
                      <a:pt x="2761945" y="1700543"/>
                    </a:lnTo>
                    <a:cubicBezTo>
                      <a:pt x="2726082" y="1764963"/>
                      <a:pt x="2674186" y="1822976"/>
                      <a:pt x="2610058" y="1871697"/>
                    </a:cubicBezTo>
                    <a:lnTo>
                      <a:pt x="2570069" y="1896764"/>
                    </a:lnTo>
                    <a:lnTo>
                      <a:pt x="2563251" y="1906307"/>
                    </a:lnTo>
                    <a:cubicBezTo>
                      <a:pt x="2486832" y="1992245"/>
                      <a:pt x="2378616" y="2060521"/>
                      <a:pt x="2251429" y="2101392"/>
                    </a:cubicBezTo>
                    <a:lnTo>
                      <a:pt x="2220515" y="2108682"/>
                    </a:lnTo>
                    <a:lnTo>
                      <a:pt x="2199579" y="2122459"/>
                    </a:lnTo>
                    <a:cubicBezTo>
                      <a:pt x="2117716" y="2168972"/>
                      <a:pt x="2022175" y="2202353"/>
                      <a:pt x="1918368" y="2218492"/>
                    </a:cubicBezTo>
                    <a:lnTo>
                      <a:pt x="1779216" y="2229149"/>
                    </a:lnTo>
                    <a:lnTo>
                      <a:pt x="1765654" y="2234742"/>
                    </a:lnTo>
                    <a:cubicBezTo>
                      <a:pt x="1680862" y="2261989"/>
                      <a:pt x="1587639" y="2277056"/>
                      <a:pt x="1489783" y="2277056"/>
                    </a:cubicBezTo>
                    <a:cubicBezTo>
                      <a:pt x="1440855" y="2277056"/>
                      <a:pt x="1393085" y="2273289"/>
                      <a:pt x="1346948" y="2266117"/>
                    </a:cubicBezTo>
                    <a:lnTo>
                      <a:pt x="1262472" y="2246194"/>
                    </a:lnTo>
                    <a:lnTo>
                      <a:pt x="1232608" y="2248481"/>
                    </a:lnTo>
                    <a:cubicBezTo>
                      <a:pt x="1085825" y="2248481"/>
                      <a:pt x="949463" y="2214580"/>
                      <a:pt x="836349" y="2156522"/>
                    </a:cubicBezTo>
                    <a:lnTo>
                      <a:pt x="833702" y="2154863"/>
                    </a:lnTo>
                    <a:lnTo>
                      <a:pt x="728137" y="2129967"/>
                    </a:lnTo>
                    <a:cubicBezTo>
                      <a:pt x="600950" y="2089096"/>
                      <a:pt x="492734" y="2020820"/>
                      <a:pt x="416315" y="1934882"/>
                    </a:cubicBezTo>
                    <a:lnTo>
                      <a:pt x="364272" y="1862036"/>
                    </a:lnTo>
                    <a:lnTo>
                      <a:pt x="346497" y="1851426"/>
                    </a:lnTo>
                    <a:cubicBezTo>
                      <a:pt x="270980" y="1799280"/>
                      <a:pt x="210342" y="1734915"/>
                      <a:pt x="169996" y="1662443"/>
                    </a:cubicBezTo>
                    <a:lnTo>
                      <a:pt x="141385" y="1592420"/>
                    </a:lnTo>
                    <a:lnTo>
                      <a:pt x="130565" y="1582457"/>
                    </a:lnTo>
                    <a:cubicBezTo>
                      <a:pt x="54147" y="1496519"/>
                      <a:pt x="9525" y="1392920"/>
                      <a:pt x="9525" y="1281403"/>
                    </a:cubicBezTo>
                    <a:lnTo>
                      <a:pt x="18931" y="1210513"/>
                    </a:lnTo>
                    <a:lnTo>
                      <a:pt x="14399" y="1199420"/>
                    </a:lnTo>
                    <a:cubicBezTo>
                      <a:pt x="4958" y="1164368"/>
                      <a:pt x="0" y="1128075"/>
                      <a:pt x="0" y="1090903"/>
                    </a:cubicBezTo>
                    <a:cubicBezTo>
                      <a:pt x="0" y="1053731"/>
                      <a:pt x="4958" y="1017438"/>
                      <a:pt x="14399" y="982386"/>
                    </a:cubicBezTo>
                    <a:lnTo>
                      <a:pt x="42468" y="913686"/>
                    </a:lnTo>
                    <a:lnTo>
                      <a:pt x="46266" y="875552"/>
                    </a:lnTo>
                    <a:cubicBezTo>
                      <a:pt x="62398" y="795340"/>
                      <a:pt x="101826" y="720952"/>
                      <a:pt x="159140" y="656499"/>
                    </a:cubicBezTo>
                    <a:lnTo>
                      <a:pt x="189861" y="628211"/>
                    </a:lnTo>
                    <a:lnTo>
                      <a:pt x="208688" y="575306"/>
                    </a:lnTo>
                    <a:cubicBezTo>
                      <a:pt x="241193" y="502330"/>
                      <a:pt x="293728" y="436371"/>
                      <a:pt x="361323" y="381205"/>
                    </a:cubicBezTo>
                    <a:lnTo>
                      <a:pt x="438556" y="330080"/>
                    </a:lnTo>
                    <a:lnTo>
                      <a:pt x="463940" y="294549"/>
                    </a:lnTo>
                    <a:cubicBezTo>
                      <a:pt x="540359" y="208611"/>
                      <a:pt x="648575" y="140335"/>
                      <a:pt x="775762" y="99464"/>
                    </a:cubicBezTo>
                    <a:lnTo>
                      <a:pt x="873716" y="76363"/>
                    </a:lnTo>
                    <a:lnTo>
                      <a:pt x="894784" y="64989"/>
                    </a:lnTo>
                    <a:cubicBezTo>
                      <a:pt x="995207" y="23543"/>
                      <a:pt x="1110289" y="0"/>
                      <a:pt x="1232608" y="0"/>
                    </a:cubicBezTo>
                    <a:close/>
                  </a:path>
                </a:pathLst>
              </a:custGeom>
              <a:gradFill>
                <a:gsLst>
                  <a:gs pos="30000">
                    <a:srgbClr val="FFC000"/>
                  </a:gs>
                  <a:gs pos="100000">
                    <a:srgbClr val="ED7D31">
                      <a:lumMod val="50000"/>
                    </a:srgbClr>
                  </a:gs>
                  <a:gs pos="7000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5" name="楕円 804">
                <a:extLst>
                  <a:ext uri="{FF2B5EF4-FFF2-40B4-BE49-F238E27FC236}">
                    <a16:creationId xmlns:a16="http://schemas.microsoft.com/office/drawing/2014/main" id="{253A6C61-3473-47E3-9BE2-D501368D17A9}"/>
                  </a:ext>
                </a:extLst>
              </p:cNvPr>
              <p:cNvSpPr/>
              <p:nvPr/>
            </p:nvSpPr>
            <p:spPr>
              <a:xfrm>
                <a:off x="2158337" y="2175381"/>
                <a:ext cx="904873" cy="323849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6" name="楕円 805">
                <a:extLst>
                  <a:ext uri="{FF2B5EF4-FFF2-40B4-BE49-F238E27FC236}">
                    <a16:creationId xmlns:a16="http://schemas.microsoft.com/office/drawing/2014/main" id="{37939E6F-9B31-4F6E-919F-9DBB1C0234F8}"/>
                  </a:ext>
                </a:extLst>
              </p:cNvPr>
              <p:cNvSpPr/>
              <p:nvPr/>
            </p:nvSpPr>
            <p:spPr>
              <a:xfrm>
                <a:off x="3367525" y="2490755"/>
                <a:ext cx="746237" cy="267074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7" name="楕円 806">
                <a:extLst>
                  <a:ext uri="{FF2B5EF4-FFF2-40B4-BE49-F238E27FC236}">
                    <a16:creationId xmlns:a16="http://schemas.microsoft.com/office/drawing/2014/main" id="{3FB35533-78D3-41F0-9E1E-886D3021F5AE}"/>
                  </a:ext>
                </a:extLst>
              </p:cNvPr>
              <p:cNvSpPr/>
              <p:nvPr/>
            </p:nvSpPr>
            <p:spPr>
              <a:xfrm>
                <a:off x="1351154" y="2478001"/>
                <a:ext cx="790027" cy="282746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8" name="楕円 807">
                <a:extLst>
                  <a:ext uri="{FF2B5EF4-FFF2-40B4-BE49-F238E27FC236}">
                    <a16:creationId xmlns:a16="http://schemas.microsoft.com/office/drawing/2014/main" id="{3E489FEE-5848-4BBC-AD27-362D2F2A41D7}"/>
                  </a:ext>
                </a:extLst>
              </p:cNvPr>
              <p:cNvSpPr/>
              <p:nvPr/>
            </p:nvSpPr>
            <p:spPr>
              <a:xfrm>
                <a:off x="2984085" y="2896502"/>
                <a:ext cx="1002942" cy="358947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50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9" name="楕円 808">
                <a:extLst>
                  <a:ext uri="{FF2B5EF4-FFF2-40B4-BE49-F238E27FC236}">
                    <a16:creationId xmlns:a16="http://schemas.microsoft.com/office/drawing/2014/main" id="{95CD15D2-6ECC-45C6-BD4B-6598C338928C}"/>
                  </a:ext>
                </a:extLst>
              </p:cNvPr>
              <p:cNvSpPr/>
              <p:nvPr/>
            </p:nvSpPr>
            <p:spPr>
              <a:xfrm>
                <a:off x="1990034" y="2689444"/>
                <a:ext cx="1184830" cy="424044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0" name="楕円 809">
                <a:extLst>
                  <a:ext uri="{FF2B5EF4-FFF2-40B4-BE49-F238E27FC236}">
                    <a16:creationId xmlns:a16="http://schemas.microsoft.com/office/drawing/2014/main" id="{16EC5B00-4106-485E-9915-D71484039EE9}"/>
                  </a:ext>
                </a:extLst>
              </p:cNvPr>
              <p:cNvSpPr/>
              <p:nvPr/>
            </p:nvSpPr>
            <p:spPr>
              <a:xfrm>
                <a:off x="2742078" y="2076864"/>
                <a:ext cx="1042777" cy="373204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50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1" name="楕円 810">
                <a:extLst>
                  <a:ext uri="{FF2B5EF4-FFF2-40B4-BE49-F238E27FC236}">
                    <a16:creationId xmlns:a16="http://schemas.microsoft.com/office/drawing/2014/main" id="{67719048-2F8A-4AE2-AC87-7C5B1AEB9250}"/>
                  </a:ext>
                </a:extLst>
              </p:cNvPr>
              <p:cNvSpPr/>
              <p:nvPr/>
            </p:nvSpPr>
            <p:spPr>
              <a:xfrm>
                <a:off x="1222765" y="2935958"/>
                <a:ext cx="1104376" cy="395250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50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2" name="楕円 811">
                <a:extLst>
                  <a:ext uri="{FF2B5EF4-FFF2-40B4-BE49-F238E27FC236}">
                    <a16:creationId xmlns:a16="http://schemas.microsoft.com/office/drawing/2014/main" id="{3F50218D-D329-46BE-B363-89FC84ACAFB6}"/>
                  </a:ext>
                </a:extLst>
              </p:cNvPr>
              <p:cNvSpPr/>
              <p:nvPr/>
            </p:nvSpPr>
            <p:spPr>
              <a:xfrm>
                <a:off x="1936547" y="3332012"/>
                <a:ext cx="904873" cy="323849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5D80C447-3D16-4514-9190-26ABC8EEF9B0}"/>
                  </a:ext>
                </a:extLst>
              </p:cNvPr>
              <p:cNvSpPr/>
              <p:nvPr/>
            </p:nvSpPr>
            <p:spPr>
              <a:xfrm>
                <a:off x="2618722" y="2676815"/>
                <a:ext cx="1460661" cy="1295403"/>
              </a:xfrm>
              <a:custGeom>
                <a:avLst/>
                <a:gdLst>
                  <a:gd name="connsiteX0" fmla="*/ 1519086 w 1573388"/>
                  <a:gd name="connsiteY0" fmla="*/ 0 h 1395376"/>
                  <a:gd name="connsiteX1" fmla="*/ 1543969 w 1573388"/>
                  <a:gd name="connsiteY1" fmla="*/ 73522 h 1395376"/>
                  <a:gd name="connsiteX2" fmla="*/ 1573388 w 1573388"/>
                  <a:gd name="connsiteY2" fmla="*/ 295238 h 1395376"/>
                  <a:gd name="connsiteX3" fmla="*/ 125343 w 1573388"/>
                  <a:gd name="connsiteY3" fmla="*/ 1395376 h 1395376"/>
                  <a:gd name="connsiteX4" fmla="*/ 0 w 1573388"/>
                  <a:gd name="connsiteY4" fmla="*/ 1390568 h 1395376"/>
                  <a:gd name="connsiteX5" fmla="*/ 42040 w 1573388"/>
                  <a:gd name="connsiteY5" fmla="*/ 1388988 h 1395376"/>
                  <a:gd name="connsiteX6" fmla="*/ 1534211 w 1573388"/>
                  <a:gd name="connsiteY6" fmla="*/ 158384 h 1395376"/>
                  <a:gd name="connsiteX7" fmla="*/ 1525630 w 1573388"/>
                  <a:gd name="connsiteY7" fmla="*/ 31909 h 1395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73388" h="1395376">
                    <a:moveTo>
                      <a:pt x="1519086" y="0"/>
                    </a:moveTo>
                    <a:lnTo>
                      <a:pt x="1543969" y="73522"/>
                    </a:lnTo>
                    <a:cubicBezTo>
                      <a:pt x="1563258" y="145138"/>
                      <a:pt x="1573388" y="219290"/>
                      <a:pt x="1573388" y="295238"/>
                    </a:cubicBezTo>
                    <a:cubicBezTo>
                      <a:pt x="1573388" y="902827"/>
                      <a:pt x="925076" y="1395376"/>
                      <a:pt x="125343" y="1395376"/>
                    </a:cubicBezTo>
                    <a:lnTo>
                      <a:pt x="0" y="1390568"/>
                    </a:lnTo>
                    <a:lnTo>
                      <a:pt x="42040" y="1388988"/>
                    </a:lnTo>
                    <a:cubicBezTo>
                      <a:pt x="880171" y="1325641"/>
                      <a:pt x="1534211" y="798857"/>
                      <a:pt x="1534211" y="158384"/>
                    </a:cubicBezTo>
                    <a:cubicBezTo>
                      <a:pt x="1534211" y="115686"/>
                      <a:pt x="1531304" y="73493"/>
                      <a:pt x="1525630" y="31909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4" name="楕円 813">
                <a:extLst>
                  <a:ext uri="{FF2B5EF4-FFF2-40B4-BE49-F238E27FC236}">
                    <a16:creationId xmlns:a16="http://schemas.microsoft.com/office/drawing/2014/main" id="{813460F7-B63B-4D1E-B1E7-D82E24EB3947}"/>
                  </a:ext>
                </a:extLst>
              </p:cNvPr>
              <p:cNvSpPr/>
              <p:nvPr/>
            </p:nvSpPr>
            <p:spPr>
              <a:xfrm>
                <a:off x="2648855" y="3343207"/>
                <a:ext cx="718670" cy="257208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5" name="楕円 814">
                <a:extLst>
                  <a:ext uri="{FF2B5EF4-FFF2-40B4-BE49-F238E27FC236}">
                    <a16:creationId xmlns:a16="http://schemas.microsoft.com/office/drawing/2014/main" id="{3D476DA5-4562-4A9D-AECF-4915435C462E}"/>
                  </a:ext>
                </a:extLst>
              </p:cNvPr>
              <p:cNvSpPr/>
              <p:nvPr/>
            </p:nvSpPr>
            <p:spPr>
              <a:xfrm>
                <a:off x="1827540" y="2151622"/>
                <a:ext cx="612122" cy="219075"/>
              </a:xfrm>
              <a:prstGeom prst="ellipse">
                <a:avLst/>
              </a:prstGeom>
              <a:gradFill>
                <a:gsLst>
                  <a:gs pos="0">
                    <a:srgbClr val="ED7D31">
                      <a:lumMod val="75000"/>
                    </a:srgbClr>
                  </a:gs>
                  <a:gs pos="40000">
                    <a:srgbClr val="ED7D31">
                      <a:lumMod val="50000"/>
                      <a:alpha val="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840" name="グループ化 839">
            <a:extLst>
              <a:ext uri="{FF2B5EF4-FFF2-40B4-BE49-F238E27FC236}">
                <a16:creationId xmlns:a16="http://schemas.microsoft.com/office/drawing/2014/main" id="{2BABCB79-27FC-40C5-8CDC-79BB77518D9C}"/>
              </a:ext>
            </a:extLst>
          </p:cNvPr>
          <p:cNvGrpSpPr/>
          <p:nvPr/>
        </p:nvGrpSpPr>
        <p:grpSpPr>
          <a:xfrm>
            <a:off x="3744442" y="1003555"/>
            <a:ext cx="2449324" cy="2321938"/>
            <a:chOff x="919480" y="1468120"/>
            <a:chExt cx="3144520" cy="2980978"/>
          </a:xfrm>
        </p:grpSpPr>
        <p:sp>
          <p:nvSpPr>
            <p:cNvPr id="841" name="フリーフォーム: 図形 840">
              <a:extLst>
                <a:ext uri="{FF2B5EF4-FFF2-40B4-BE49-F238E27FC236}">
                  <a16:creationId xmlns:a16="http://schemas.microsoft.com/office/drawing/2014/main" id="{9DD22D82-B279-4780-B635-A8F30C4AEA84}"/>
                </a:ext>
              </a:extLst>
            </p:cNvPr>
            <p:cNvSpPr/>
            <p:nvPr/>
          </p:nvSpPr>
          <p:spPr>
            <a:xfrm>
              <a:off x="919480" y="1468120"/>
              <a:ext cx="3144520" cy="2847340"/>
            </a:xfrm>
            <a:custGeom>
              <a:avLst/>
              <a:gdLst>
                <a:gd name="connsiteX0" fmla="*/ 1572260 w 3144520"/>
                <a:gd name="connsiteY0" fmla="*/ 0 h 2847340"/>
                <a:gd name="connsiteX1" fmla="*/ 3144520 w 3144520"/>
                <a:gd name="connsiteY1" fmla="*/ 1572260 h 2847340"/>
                <a:gd name="connsiteX2" fmla="*/ 2684016 w 3144520"/>
                <a:gd name="connsiteY2" fmla="*/ 2684016 h 2847340"/>
                <a:gd name="connsiteX3" fmla="*/ 2572770 w 3144520"/>
                <a:gd name="connsiteY3" fmla="*/ 2785123 h 2847340"/>
                <a:gd name="connsiteX4" fmla="*/ 2301716 w 3144520"/>
                <a:gd name="connsiteY4" fmla="*/ 2815397 h 2847340"/>
                <a:gd name="connsiteX5" fmla="*/ 1572260 w 3144520"/>
                <a:gd name="connsiteY5" fmla="*/ 2847340 h 2847340"/>
                <a:gd name="connsiteX6" fmla="*/ 842804 w 3144520"/>
                <a:gd name="connsiteY6" fmla="*/ 2815397 h 2847340"/>
                <a:gd name="connsiteX7" fmla="*/ 571750 w 3144520"/>
                <a:gd name="connsiteY7" fmla="*/ 2785123 h 2847340"/>
                <a:gd name="connsiteX8" fmla="*/ 460504 w 3144520"/>
                <a:gd name="connsiteY8" fmla="*/ 2684016 h 2847340"/>
                <a:gd name="connsiteX9" fmla="*/ 0 w 3144520"/>
                <a:gd name="connsiteY9" fmla="*/ 1572260 h 2847340"/>
                <a:gd name="connsiteX10" fmla="*/ 1572260 w 3144520"/>
                <a:gd name="connsiteY10" fmla="*/ 0 h 2847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44520" h="2847340">
                  <a:moveTo>
                    <a:pt x="1572260" y="0"/>
                  </a:moveTo>
                  <a:cubicBezTo>
                    <a:pt x="2440595" y="0"/>
                    <a:pt x="3144520" y="703925"/>
                    <a:pt x="3144520" y="1572260"/>
                  </a:cubicBezTo>
                  <a:cubicBezTo>
                    <a:pt x="3144520" y="2006428"/>
                    <a:pt x="2968539" y="2399493"/>
                    <a:pt x="2684016" y="2684016"/>
                  </a:cubicBezTo>
                  <a:lnTo>
                    <a:pt x="2572770" y="2785123"/>
                  </a:lnTo>
                  <a:lnTo>
                    <a:pt x="2301716" y="2815397"/>
                  </a:lnTo>
                  <a:cubicBezTo>
                    <a:pt x="2066095" y="2836341"/>
                    <a:pt x="1822134" y="2847340"/>
                    <a:pt x="1572260" y="2847340"/>
                  </a:cubicBezTo>
                  <a:cubicBezTo>
                    <a:pt x="1322386" y="2847340"/>
                    <a:pt x="1078425" y="2836341"/>
                    <a:pt x="842804" y="2815397"/>
                  </a:cubicBezTo>
                  <a:lnTo>
                    <a:pt x="571750" y="2785123"/>
                  </a:lnTo>
                  <a:lnTo>
                    <a:pt x="460504" y="2684016"/>
                  </a:lnTo>
                  <a:cubicBezTo>
                    <a:pt x="175981" y="2399493"/>
                    <a:pt x="0" y="2006428"/>
                    <a:pt x="0" y="1572260"/>
                  </a:cubicBezTo>
                  <a:cubicBezTo>
                    <a:pt x="0" y="703925"/>
                    <a:pt x="703925" y="0"/>
                    <a:pt x="1572260" y="0"/>
                  </a:cubicBez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42" name="グループ化 841">
              <a:extLst>
                <a:ext uri="{FF2B5EF4-FFF2-40B4-BE49-F238E27FC236}">
                  <a16:creationId xmlns:a16="http://schemas.microsoft.com/office/drawing/2014/main" id="{313AF074-1B17-499E-9D47-275D04EAE8F3}"/>
                </a:ext>
              </a:extLst>
            </p:cNvPr>
            <p:cNvGrpSpPr/>
            <p:nvPr/>
          </p:nvGrpSpPr>
          <p:grpSpPr>
            <a:xfrm>
              <a:off x="1071889" y="1665768"/>
              <a:ext cx="2057323" cy="1789645"/>
              <a:chOff x="732708" y="4436126"/>
              <a:chExt cx="1142942" cy="994234"/>
            </a:xfrm>
            <a:effectLst>
              <a:glow rad="63500">
                <a:srgbClr val="CC0099">
                  <a:alpha val="50000"/>
                </a:srgbClr>
              </a:glow>
            </a:effectLst>
          </p:grpSpPr>
          <p:grpSp>
            <p:nvGrpSpPr>
              <p:cNvPr id="1451" name="グループ化 1450">
                <a:extLst>
                  <a:ext uri="{FF2B5EF4-FFF2-40B4-BE49-F238E27FC236}">
                    <a16:creationId xmlns:a16="http://schemas.microsoft.com/office/drawing/2014/main" id="{59D34EF3-4306-4972-83C1-386188249B05}"/>
                  </a:ext>
                </a:extLst>
              </p:cNvPr>
              <p:cNvGrpSpPr/>
              <p:nvPr/>
            </p:nvGrpSpPr>
            <p:grpSpPr>
              <a:xfrm>
                <a:off x="732708" y="4436126"/>
                <a:ext cx="1142942" cy="994234"/>
                <a:chOff x="2125467" y="1203404"/>
                <a:chExt cx="3820335" cy="3906172"/>
              </a:xfrm>
              <a:solidFill>
                <a:srgbClr val="FF99FF"/>
              </a:solidFill>
            </p:grpSpPr>
            <p:sp>
              <p:nvSpPr>
                <p:cNvPr id="1453" name="月 1452">
                  <a:extLst>
                    <a:ext uri="{FF2B5EF4-FFF2-40B4-BE49-F238E27FC236}">
                      <a16:creationId xmlns:a16="http://schemas.microsoft.com/office/drawing/2014/main" id="{1B7A2049-6FC1-4B8F-81E4-40BF15F18427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4" name="月 1453">
                  <a:extLst>
                    <a:ext uri="{FF2B5EF4-FFF2-40B4-BE49-F238E27FC236}">
                      <a16:creationId xmlns:a16="http://schemas.microsoft.com/office/drawing/2014/main" id="{3F980776-60A1-473A-B2D1-7DB6D19E8047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5" name="月 1454">
                  <a:extLst>
                    <a:ext uri="{FF2B5EF4-FFF2-40B4-BE49-F238E27FC236}">
                      <a16:creationId xmlns:a16="http://schemas.microsoft.com/office/drawing/2014/main" id="{36DE4BAF-C637-4A14-B625-1312C76A71E6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6" name="月 1455">
                  <a:extLst>
                    <a:ext uri="{FF2B5EF4-FFF2-40B4-BE49-F238E27FC236}">
                      <a16:creationId xmlns:a16="http://schemas.microsoft.com/office/drawing/2014/main" id="{253B8A19-5F89-4ABE-ABA2-82BA8DDDCB17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7" name="月 1456">
                  <a:extLst>
                    <a:ext uri="{FF2B5EF4-FFF2-40B4-BE49-F238E27FC236}">
                      <a16:creationId xmlns:a16="http://schemas.microsoft.com/office/drawing/2014/main" id="{548BCC57-9C75-466F-9402-AB8789233FD8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8" name="月 1457">
                  <a:extLst>
                    <a:ext uri="{FF2B5EF4-FFF2-40B4-BE49-F238E27FC236}">
                      <a16:creationId xmlns:a16="http://schemas.microsoft.com/office/drawing/2014/main" id="{26AF106E-5C7D-4C04-9D83-3205BE202D75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9" name="月 1458">
                  <a:extLst>
                    <a:ext uri="{FF2B5EF4-FFF2-40B4-BE49-F238E27FC236}">
                      <a16:creationId xmlns:a16="http://schemas.microsoft.com/office/drawing/2014/main" id="{FA45F0B4-DC89-49F2-BA47-18914263F6AB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0" name="月 1459">
                  <a:extLst>
                    <a:ext uri="{FF2B5EF4-FFF2-40B4-BE49-F238E27FC236}">
                      <a16:creationId xmlns:a16="http://schemas.microsoft.com/office/drawing/2014/main" id="{734E4D1B-719A-4811-B999-D11050C52BF8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1" name="月 1460">
                  <a:extLst>
                    <a:ext uri="{FF2B5EF4-FFF2-40B4-BE49-F238E27FC236}">
                      <a16:creationId xmlns:a16="http://schemas.microsoft.com/office/drawing/2014/main" id="{A6E8DA6F-CAB3-4183-8E51-40B04941D6FB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2" name="月 1461">
                  <a:extLst>
                    <a:ext uri="{FF2B5EF4-FFF2-40B4-BE49-F238E27FC236}">
                      <a16:creationId xmlns:a16="http://schemas.microsoft.com/office/drawing/2014/main" id="{C1015906-41C7-4211-8C43-0C4BE129E435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3" name="月 1462">
                  <a:extLst>
                    <a:ext uri="{FF2B5EF4-FFF2-40B4-BE49-F238E27FC236}">
                      <a16:creationId xmlns:a16="http://schemas.microsoft.com/office/drawing/2014/main" id="{F0EDFE03-9DE7-431F-AD09-633D053974BD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4" name="月 1463">
                  <a:extLst>
                    <a:ext uri="{FF2B5EF4-FFF2-40B4-BE49-F238E27FC236}">
                      <a16:creationId xmlns:a16="http://schemas.microsoft.com/office/drawing/2014/main" id="{FF210121-E1EE-4642-B53A-3867FD898C20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5" name="月 1464">
                  <a:extLst>
                    <a:ext uri="{FF2B5EF4-FFF2-40B4-BE49-F238E27FC236}">
                      <a16:creationId xmlns:a16="http://schemas.microsoft.com/office/drawing/2014/main" id="{867A4505-0D41-4A5E-8F63-39B9CA4410B3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6" name="月 1465">
                  <a:extLst>
                    <a:ext uri="{FF2B5EF4-FFF2-40B4-BE49-F238E27FC236}">
                      <a16:creationId xmlns:a16="http://schemas.microsoft.com/office/drawing/2014/main" id="{525FC2C1-EDB8-4316-9562-76A97D7A3F5A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7" name="月 1466">
                  <a:extLst>
                    <a:ext uri="{FF2B5EF4-FFF2-40B4-BE49-F238E27FC236}">
                      <a16:creationId xmlns:a16="http://schemas.microsoft.com/office/drawing/2014/main" id="{CBDFA75A-EB9C-4B1A-B1EF-4FA1C5961BD3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8" name="月 1467">
                  <a:extLst>
                    <a:ext uri="{FF2B5EF4-FFF2-40B4-BE49-F238E27FC236}">
                      <a16:creationId xmlns:a16="http://schemas.microsoft.com/office/drawing/2014/main" id="{A13A3BC4-A139-47F2-80D1-6EBDFBF7DA8F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9" name="月 1468">
                  <a:extLst>
                    <a:ext uri="{FF2B5EF4-FFF2-40B4-BE49-F238E27FC236}">
                      <a16:creationId xmlns:a16="http://schemas.microsoft.com/office/drawing/2014/main" id="{7EA96787-E2D7-4121-A6E0-324CA5C75001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0" name="月 1469">
                  <a:extLst>
                    <a:ext uri="{FF2B5EF4-FFF2-40B4-BE49-F238E27FC236}">
                      <a16:creationId xmlns:a16="http://schemas.microsoft.com/office/drawing/2014/main" id="{82AF9346-8019-4444-AA71-5CDF945C887C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1" name="月 1470">
                  <a:extLst>
                    <a:ext uri="{FF2B5EF4-FFF2-40B4-BE49-F238E27FC236}">
                      <a16:creationId xmlns:a16="http://schemas.microsoft.com/office/drawing/2014/main" id="{2D89FB86-866A-470E-BBC6-56570E9BDB71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2" name="月 1471">
                  <a:extLst>
                    <a:ext uri="{FF2B5EF4-FFF2-40B4-BE49-F238E27FC236}">
                      <a16:creationId xmlns:a16="http://schemas.microsoft.com/office/drawing/2014/main" id="{1BA9D169-F9C4-4277-B13C-C8AADA76489E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3" name="月 1472">
                  <a:extLst>
                    <a:ext uri="{FF2B5EF4-FFF2-40B4-BE49-F238E27FC236}">
                      <a16:creationId xmlns:a16="http://schemas.microsoft.com/office/drawing/2014/main" id="{0038C870-ACB8-4A4A-AF73-FC606B47C994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4" name="月 1473">
                  <a:extLst>
                    <a:ext uri="{FF2B5EF4-FFF2-40B4-BE49-F238E27FC236}">
                      <a16:creationId xmlns:a16="http://schemas.microsoft.com/office/drawing/2014/main" id="{B389AEEC-0D8F-421F-B18B-0245793979DB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5" name="月 1474">
                  <a:extLst>
                    <a:ext uri="{FF2B5EF4-FFF2-40B4-BE49-F238E27FC236}">
                      <a16:creationId xmlns:a16="http://schemas.microsoft.com/office/drawing/2014/main" id="{F0807C28-4CA8-4015-9ED6-65AEFF9E3D0E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6" name="月 1475">
                  <a:extLst>
                    <a:ext uri="{FF2B5EF4-FFF2-40B4-BE49-F238E27FC236}">
                      <a16:creationId xmlns:a16="http://schemas.microsoft.com/office/drawing/2014/main" id="{65621C36-0589-45F3-BD5D-A3A230745CB2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7" name="月 1476">
                  <a:extLst>
                    <a:ext uri="{FF2B5EF4-FFF2-40B4-BE49-F238E27FC236}">
                      <a16:creationId xmlns:a16="http://schemas.microsoft.com/office/drawing/2014/main" id="{BD8DDAF7-49FC-4653-B04C-7BEC2D51A725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8" name="月 1477">
                  <a:extLst>
                    <a:ext uri="{FF2B5EF4-FFF2-40B4-BE49-F238E27FC236}">
                      <a16:creationId xmlns:a16="http://schemas.microsoft.com/office/drawing/2014/main" id="{59DA0392-D90F-492B-AEBF-3D6C6434E112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9" name="月 1478">
                  <a:extLst>
                    <a:ext uri="{FF2B5EF4-FFF2-40B4-BE49-F238E27FC236}">
                      <a16:creationId xmlns:a16="http://schemas.microsoft.com/office/drawing/2014/main" id="{AD442A42-1EB7-4FDF-BFBA-2C3A48C689BE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0" name="月 1479">
                  <a:extLst>
                    <a:ext uri="{FF2B5EF4-FFF2-40B4-BE49-F238E27FC236}">
                      <a16:creationId xmlns:a16="http://schemas.microsoft.com/office/drawing/2014/main" id="{9BB06A42-C405-4F8C-BB53-AFD6E45C5105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1" name="月 1480">
                  <a:extLst>
                    <a:ext uri="{FF2B5EF4-FFF2-40B4-BE49-F238E27FC236}">
                      <a16:creationId xmlns:a16="http://schemas.microsoft.com/office/drawing/2014/main" id="{0B23644D-FC5A-4C78-A21C-424DA8EDA2A2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2" name="月 1481">
                  <a:extLst>
                    <a:ext uri="{FF2B5EF4-FFF2-40B4-BE49-F238E27FC236}">
                      <a16:creationId xmlns:a16="http://schemas.microsoft.com/office/drawing/2014/main" id="{664B71B0-F258-4665-9021-A01C5AF27616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3" name="月 1482">
                  <a:extLst>
                    <a:ext uri="{FF2B5EF4-FFF2-40B4-BE49-F238E27FC236}">
                      <a16:creationId xmlns:a16="http://schemas.microsoft.com/office/drawing/2014/main" id="{5CFC0737-9B56-4E05-9601-6D06A99CCE71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4" name="月 1483">
                  <a:extLst>
                    <a:ext uri="{FF2B5EF4-FFF2-40B4-BE49-F238E27FC236}">
                      <a16:creationId xmlns:a16="http://schemas.microsoft.com/office/drawing/2014/main" id="{3DD461DC-6176-48EE-A1F2-7E713FBBEC70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5" name="月 1484">
                  <a:extLst>
                    <a:ext uri="{FF2B5EF4-FFF2-40B4-BE49-F238E27FC236}">
                      <a16:creationId xmlns:a16="http://schemas.microsoft.com/office/drawing/2014/main" id="{676506CC-958C-453E-8225-A4E9B8F849B6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6" name="月 1485">
                  <a:extLst>
                    <a:ext uri="{FF2B5EF4-FFF2-40B4-BE49-F238E27FC236}">
                      <a16:creationId xmlns:a16="http://schemas.microsoft.com/office/drawing/2014/main" id="{5EF7ABD5-4B7F-4543-9E42-9536EFD09748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7" name="月 1486">
                  <a:extLst>
                    <a:ext uri="{FF2B5EF4-FFF2-40B4-BE49-F238E27FC236}">
                      <a16:creationId xmlns:a16="http://schemas.microsoft.com/office/drawing/2014/main" id="{81C03C6E-79CE-477B-986A-EE04B79169FB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8" name="月 1487">
                  <a:extLst>
                    <a:ext uri="{FF2B5EF4-FFF2-40B4-BE49-F238E27FC236}">
                      <a16:creationId xmlns:a16="http://schemas.microsoft.com/office/drawing/2014/main" id="{98B0C9A9-B6BF-4ABA-831B-99D810D402A9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9" name="月 1488">
                  <a:extLst>
                    <a:ext uri="{FF2B5EF4-FFF2-40B4-BE49-F238E27FC236}">
                      <a16:creationId xmlns:a16="http://schemas.microsoft.com/office/drawing/2014/main" id="{0A2E7812-22A0-4F8A-90A0-1D074ABD8214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0" name="月 1489">
                  <a:extLst>
                    <a:ext uri="{FF2B5EF4-FFF2-40B4-BE49-F238E27FC236}">
                      <a16:creationId xmlns:a16="http://schemas.microsoft.com/office/drawing/2014/main" id="{B45D8D06-546B-4825-AF7E-E796B38BC8C4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1" name="月 1490">
                  <a:extLst>
                    <a:ext uri="{FF2B5EF4-FFF2-40B4-BE49-F238E27FC236}">
                      <a16:creationId xmlns:a16="http://schemas.microsoft.com/office/drawing/2014/main" id="{3B0653F5-AA41-4ED3-A51D-88D14985B6A0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2" name="月 1491">
                  <a:extLst>
                    <a:ext uri="{FF2B5EF4-FFF2-40B4-BE49-F238E27FC236}">
                      <a16:creationId xmlns:a16="http://schemas.microsoft.com/office/drawing/2014/main" id="{C62EE253-A391-4C8B-8813-50A65295B8A2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3" name="月 1492">
                  <a:extLst>
                    <a:ext uri="{FF2B5EF4-FFF2-40B4-BE49-F238E27FC236}">
                      <a16:creationId xmlns:a16="http://schemas.microsoft.com/office/drawing/2014/main" id="{5AF011F4-FB0C-4E48-BA8C-8F15EA268877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4" name="月 1493">
                  <a:extLst>
                    <a:ext uri="{FF2B5EF4-FFF2-40B4-BE49-F238E27FC236}">
                      <a16:creationId xmlns:a16="http://schemas.microsoft.com/office/drawing/2014/main" id="{7D71733D-6A81-4B2A-8660-8EE5F728E1C1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5" name="月 1494">
                  <a:extLst>
                    <a:ext uri="{FF2B5EF4-FFF2-40B4-BE49-F238E27FC236}">
                      <a16:creationId xmlns:a16="http://schemas.microsoft.com/office/drawing/2014/main" id="{2E5F35FC-BF04-4A2E-B86D-369B4382000F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6" name="月 1495">
                  <a:extLst>
                    <a:ext uri="{FF2B5EF4-FFF2-40B4-BE49-F238E27FC236}">
                      <a16:creationId xmlns:a16="http://schemas.microsoft.com/office/drawing/2014/main" id="{DD7B46AE-2DF0-4413-B577-DA7672623481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7" name="月 1496">
                  <a:extLst>
                    <a:ext uri="{FF2B5EF4-FFF2-40B4-BE49-F238E27FC236}">
                      <a16:creationId xmlns:a16="http://schemas.microsoft.com/office/drawing/2014/main" id="{F17B1D2D-581F-4764-B684-B34D0C915956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8" name="月 1497">
                  <a:extLst>
                    <a:ext uri="{FF2B5EF4-FFF2-40B4-BE49-F238E27FC236}">
                      <a16:creationId xmlns:a16="http://schemas.microsoft.com/office/drawing/2014/main" id="{AA423BF1-4CDA-4C8B-B814-DDBB53F55A00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9" name="月 1498">
                  <a:extLst>
                    <a:ext uri="{FF2B5EF4-FFF2-40B4-BE49-F238E27FC236}">
                      <a16:creationId xmlns:a16="http://schemas.microsoft.com/office/drawing/2014/main" id="{F940C00D-5086-40A6-A31E-1B5B154A4F0A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0" name="月 1499">
                  <a:extLst>
                    <a:ext uri="{FF2B5EF4-FFF2-40B4-BE49-F238E27FC236}">
                      <a16:creationId xmlns:a16="http://schemas.microsoft.com/office/drawing/2014/main" id="{2D94A2CE-BC3F-44FA-9613-1186A7441756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1" name="月 1500">
                  <a:extLst>
                    <a:ext uri="{FF2B5EF4-FFF2-40B4-BE49-F238E27FC236}">
                      <a16:creationId xmlns:a16="http://schemas.microsoft.com/office/drawing/2014/main" id="{64EC4BE2-C7B6-4AE5-A870-E89EC45E4D71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2" name="月 1501">
                  <a:extLst>
                    <a:ext uri="{FF2B5EF4-FFF2-40B4-BE49-F238E27FC236}">
                      <a16:creationId xmlns:a16="http://schemas.microsoft.com/office/drawing/2014/main" id="{4B770DEC-5A64-44F1-BEC2-1C69FF074308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3" name="月 1502">
                  <a:extLst>
                    <a:ext uri="{FF2B5EF4-FFF2-40B4-BE49-F238E27FC236}">
                      <a16:creationId xmlns:a16="http://schemas.microsoft.com/office/drawing/2014/main" id="{EFDE3D35-21C6-447C-9D20-1AA78A9BA949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4" name="月 1503">
                  <a:extLst>
                    <a:ext uri="{FF2B5EF4-FFF2-40B4-BE49-F238E27FC236}">
                      <a16:creationId xmlns:a16="http://schemas.microsoft.com/office/drawing/2014/main" id="{1814B77F-8D30-4EE3-96DA-F99F56607EAE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5" name="月 1504">
                  <a:extLst>
                    <a:ext uri="{FF2B5EF4-FFF2-40B4-BE49-F238E27FC236}">
                      <a16:creationId xmlns:a16="http://schemas.microsoft.com/office/drawing/2014/main" id="{DCB9A04D-072D-4E18-B4D2-13B8739DA4D3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6" name="月 1505">
                  <a:extLst>
                    <a:ext uri="{FF2B5EF4-FFF2-40B4-BE49-F238E27FC236}">
                      <a16:creationId xmlns:a16="http://schemas.microsoft.com/office/drawing/2014/main" id="{FF3DFF11-A4EB-4816-96CE-1576D3286506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7" name="月 1506">
                  <a:extLst>
                    <a:ext uri="{FF2B5EF4-FFF2-40B4-BE49-F238E27FC236}">
                      <a16:creationId xmlns:a16="http://schemas.microsoft.com/office/drawing/2014/main" id="{814AAC1B-A44B-4683-908C-5FB28707DDC2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8" name="月 1507">
                  <a:extLst>
                    <a:ext uri="{FF2B5EF4-FFF2-40B4-BE49-F238E27FC236}">
                      <a16:creationId xmlns:a16="http://schemas.microsoft.com/office/drawing/2014/main" id="{443E0704-B788-4CB2-A56B-6410250F9510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9" name="月 1508">
                  <a:extLst>
                    <a:ext uri="{FF2B5EF4-FFF2-40B4-BE49-F238E27FC236}">
                      <a16:creationId xmlns:a16="http://schemas.microsoft.com/office/drawing/2014/main" id="{DC4262E1-4753-4397-B3AC-6B0F2DE34649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452" name="星: 32 pt 1451">
                <a:extLst>
                  <a:ext uri="{FF2B5EF4-FFF2-40B4-BE49-F238E27FC236}">
                    <a16:creationId xmlns:a16="http://schemas.microsoft.com/office/drawing/2014/main" id="{4143850A-82F6-4DAF-868C-E326651A575F}"/>
                  </a:ext>
                </a:extLst>
              </p:cNvPr>
              <p:cNvSpPr/>
              <p:nvPr/>
            </p:nvSpPr>
            <p:spPr>
              <a:xfrm>
                <a:off x="1176610" y="4807552"/>
                <a:ext cx="260442" cy="249135"/>
              </a:xfrm>
              <a:prstGeom prst="star32">
                <a:avLst>
                  <a:gd name="adj" fmla="val 17023"/>
                </a:avLst>
              </a:prstGeom>
              <a:solidFill>
                <a:srgbClr val="FFE7FF"/>
              </a:solidFill>
              <a:ln w="6350" cap="flat" cmpd="sng" algn="ctr">
                <a:solidFill>
                  <a:srgbClr val="FF99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43" name="グループ化 842">
              <a:extLst>
                <a:ext uri="{FF2B5EF4-FFF2-40B4-BE49-F238E27FC236}">
                  <a16:creationId xmlns:a16="http://schemas.microsoft.com/office/drawing/2014/main" id="{15CEBE16-0AE9-4410-95EA-FB7F12D37C9E}"/>
                </a:ext>
              </a:extLst>
            </p:cNvPr>
            <p:cNvGrpSpPr/>
            <p:nvPr/>
          </p:nvGrpSpPr>
          <p:grpSpPr>
            <a:xfrm>
              <a:off x="1821419" y="2270873"/>
              <a:ext cx="2037937" cy="1908308"/>
              <a:chOff x="6886404" y="1617415"/>
              <a:chExt cx="2696528" cy="2525008"/>
            </a:xfrm>
          </p:grpSpPr>
          <p:sp>
            <p:nvSpPr>
              <p:cNvPr id="1017" name="フリーフォーム: 図形 1016">
                <a:extLst>
                  <a:ext uri="{FF2B5EF4-FFF2-40B4-BE49-F238E27FC236}">
                    <a16:creationId xmlns:a16="http://schemas.microsoft.com/office/drawing/2014/main" id="{0A38CEFB-15A4-43B7-B5AB-3E7B76A26458}"/>
                  </a:ext>
                </a:extLst>
              </p:cNvPr>
              <p:cNvSpPr/>
              <p:nvPr/>
            </p:nvSpPr>
            <p:spPr>
              <a:xfrm>
                <a:off x="6926580" y="1714500"/>
                <a:ext cx="2506980" cy="2427923"/>
              </a:xfrm>
              <a:custGeom>
                <a:avLst/>
                <a:gdLst>
                  <a:gd name="connsiteX0" fmla="*/ 76200 w 2506980"/>
                  <a:gd name="connsiteY0" fmla="*/ 2423160 h 2423160"/>
                  <a:gd name="connsiteX1" fmla="*/ 2499360 w 2506980"/>
                  <a:gd name="connsiteY1" fmla="*/ 2423160 h 2423160"/>
                  <a:gd name="connsiteX2" fmla="*/ 2240280 w 2506980"/>
                  <a:gd name="connsiteY2" fmla="*/ 1394460 h 2423160"/>
                  <a:gd name="connsiteX3" fmla="*/ 2506980 w 2506980"/>
                  <a:gd name="connsiteY3" fmla="*/ 1257300 h 2423160"/>
                  <a:gd name="connsiteX4" fmla="*/ 2202180 w 2506980"/>
                  <a:gd name="connsiteY4" fmla="*/ 1120140 h 2423160"/>
                  <a:gd name="connsiteX5" fmla="*/ 2202180 w 2506980"/>
                  <a:gd name="connsiteY5" fmla="*/ 922020 h 2423160"/>
                  <a:gd name="connsiteX6" fmla="*/ 2324100 w 2506980"/>
                  <a:gd name="connsiteY6" fmla="*/ 800100 h 2423160"/>
                  <a:gd name="connsiteX7" fmla="*/ 2019300 w 2506980"/>
                  <a:gd name="connsiteY7" fmla="*/ 541020 h 2423160"/>
                  <a:gd name="connsiteX8" fmla="*/ 1996440 w 2506980"/>
                  <a:gd name="connsiteY8" fmla="*/ 457200 h 2423160"/>
                  <a:gd name="connsiteX9" fmla="*/ 1760220 w 2506980"/>
                  <a:gd name="connsiteY9" fmla="*/ 274320 h 2423160"/>
                  <a:gd name="connsiteX10" fmla="*/ 1691640 w 2506980"/>
                  <a:gd name="connsiteY10" fmla="*/ 312420 h 2423160"/>
                  <a:gd name="connsiteX11" fmla="*/ 1485900 w 2506980"/>
                  <a:gd name="connsiteY11" fmla="*/ 198120 h 2423160"/>
                  <a:gd name="connsiteX12" fmla="*/ 1485900 w 2506980"/>
                  <a:gd name="connsiteY12" fmla="*/ 106680 h 2423160"/>
                  <a:gd name="connsiteX13" fmla="*/ 1363980 w 2506980"/>
                  <a:gd name="connsiteY13" fmla="*/ 83820 h 2423160"/>
                  <a:gd name="connsiteX14" fmla="*/ 1287780 w 2506980"/>
                  <a:gd name="connsiteY14" fmla="*/ 99060 h 2423160"/>
                  <a:gd name="connsiteX15" fmla="*/ 1104900 w 2506980"/>
                  <a:gd name="connsiteY15" fmla="*/ 121920 h 2423160"/>
                  <a:gd name="connsiteX16" fmla="*/ 1005840 w 2506980"/>
                  <a:gd name="connsiteY16" fmla="*/ 121920 h 2423160"/>
                  <a:gd name="connsiteX17" fmla="*/ 906780 w 2506980"/>
                  <a:gd name="connsiteY17" fmla="*/ 68580 h 2423160"/>
                  <a:gd name="connsiteX18" fmla="*/ 822960 w 2506980"/>
                  <a:gd name="connsiteY18" fmla="*/ 30480 h 2423160"/>
                  <a:gd name="connsiteX19" fmla="*/ 640080 w 2506980"/>
                  <a:gd name="connsiteY19" fmla="*/ 0 h 2423160"/>
                  <a:gd name="connsiteX20" fmla="*/ 586740 w 2506980"/>
                  <a:gd name="connsiteY20" fmla="*/ 45720 h 2423160"/>
                  <a:gd name="connsiteX21" fmla="*/ 586740 w 2506980"/>
                  <a:gd name="connsiteY21" fmla="*/ 114300 h 2423160"/>
                  <a:gd name="connsiteX22" fmla="*/ 525780 w 2506980"/>
                  <a:gd name="connsiteY22" fmla="*/ 144780 h 2423160"/>
                  <a:gd name="connsiteX23" fmla="*/ 510540 w 2506980"/>
                  <a:gd name="connsiteY23" fmla="*/ 190500 h 2423160"/>
                  <a:gd name="connsiteX24" fmla="*/ 487680 w 2506980"/>
                  <a:gd name="connsiteY24" fmla="*/ 251460 h 2423160"/>
                  <a:gd name="connsiteX25" fmla="*/ 487680 w 2506980"/>
                  <a:gd name="connsiteY25" fmla="*/ 358140 h 2423160"/>
                  <a:gd name="connsiteX26" fmla="*/ 457200 w 2506980"/>
                  <a:gd name="connsiteY26" fmla="*/ 388620 h 2423160"/>
                  <a:gd name="connsiteX27" fmla="*/ 411480 w 2506980"/>
                  <a:gd name="connsiteY27" fmla="*/ 457200 h 2423160"/>
                  <a:gd name="connsiteX28" fmla="*/ 373380 w 2506980"/>
                  <a:gd name="connsiteY28" fmla="*/ 525780 h 2423160"/>
                  <a:gd name="connsiteX29" fmla="*/ 373380 w 2506980"/>
                  <a:gd name="connsiteY29" fmla="*/ 525780 h 2423160"/>
                  <a:gd name="connsiteX30" fmla="*/ 106680 w 2506980"/>
                  <a:gd name="connsiteY30" fmla="*/ 624840 h 2423160"/>
                  <a:gd name="connsiteX31" fmla="*/ 510540 w 2506980"/>
                  <a:gd name="connsiteY31" fmla="*/ 822960 h 2423160"/>
                  <a:gd name="connsiteX32" fmla="*/ 510540 w 2506980"/>
                  <a:gd name="connsiteY32" fmla="*/ 853440 h 2423160"/>
                  <a:gd name="connsiteX33" fmla="*/ 403860 w 2506980"/>
                  <a:gd name="connsiteY33" fmla="*/ 891540 h 2423160"/>
                  <a:gd name="connsiteX34" fmla="*/ 358140 w 2506980"/>
                  <a:gd name="connsiteY34" fmla="*/ 861060 h 2423160"/>
                  <a:gd name="connsiteX35" fmla="*/ 358140 w 2506980"/>
                  <a:gd name="connsiteY35" fmla="*/ 998220 h 2423160"/>
                  <a:gd name="connsiteX36" fmla="*/ 243840 w 2506980"/>
                  <a:gd name="connsiteY36" fmla="*/ 1036320 h 2423160"/>
                  <a:gd name="connsiteX37" fmla="*/ 152400 w 2506980"/>
                  <a:gd name="connsiteY37" fmla="*/ 1043940 h 2423160"/>
                  <a:gd name="connsiteX38" fmla="*/ 99060 w 2506980"/>
                  <a:gd name="connsiteY38" fmla="*/ 1013460 h 2423160"/>
                  <a:gd name="connsiteX39" fmla="*/ 76200 w 2506980"/>
                  <a:gd name="connsiteY39" fmla="*/ 975360 h 2423160"/>
                  <a:gd name="connsiteX40" fmla="*/ 76200 w 2506980"/>
                  <a:gd name="connsiteY40" fmla="*/ 975360 h 2423160"/>
                  <a:gd name="connsiteX41" fmla="*/ 60960 w 2506980"/>
                  <a:gd name="connsiteY41" fmla="*/ 1043940 h 2423160"/>
                  <a:gd name="connsiteX42" fmla="*/ 99060 w 2506980"/>
                  <a:gd name="connsiteY42" fmla="*/ 1074420 h 2423160"/>
                  <a:gd name="connsiteX43" fmla="*/ 99060 w 2506980"/>
                  <a:gd name="connsiteY43" fmla="*/ 1104900 h 2423160"/>
                  <a:gd name="connsiteX44" fmla="*/ 0 w 2506980"/>
                  <a:gd name="connsiteY44" fmla="*/ 1127760 h 2423160"/>
                  <a:gd name="connsiteX45" fmla="*/ 60960 w 2506980"/>
                  <a:gd name="connsiteY45" fmla="*/ 1203960 h 2423160"/>
                  <a:gd name="connsiteX46" fmla="*/ 30480 w 2506980"/>
                  <a:gd name="connsiteY46" fmla="*/ 1234440 h 2423160"/>
                  <a:gd name="connsiteX47" fmla="*/ 342900 w 2506980"/>
                  <a:gd name="connsiteY47" fmla="*/ 1325880 h 2423160"/>
                  <a:gd name="connsiteX48" fmla="*/ 342900 w 2506980"/>
                  <a:gd name="connsiteY48" fmla="*/ 1409700 h 2423160"/>
                  <a:gd name="connsiteX49" fmla="*/ 525780 w 2506980"/>
                  <a:gd name="connsiteY49" fmla="*/ 1455420 h 2423160"/>
                  <a:gd name="connsiteX50" fmla="*/ 525780 w 2506980"/>
                  <a:gd name="connsiteY50" fmla="*/ 1493520 h 2423160"/>
                  <a:gd name="connsiteX51" fmla="*/ 701040 w 2506980"/>
                  <a:gd name="connsiteY51" fmla="*/ 1501140 h 2423160"/>
                  <a:gd name="connsiteX52" fmla="*/ 708660 w 2506980"/>
                  <a:gd name="connsiteY52" fmla="*/ 1569720 h 2423160"/>
                  <a:gd name="connsiteX53" fmla="*/ 746760 w 2506980"/>
                  <a:gd name="connsiteY53" fmla="*/ 1577340 h 2423160"/>
                  <a:gd name="connsiteX54" fmla="*/ 746760 w 2506980"/>
                  <a:gd name="connsiteY54" fmla="*/ 1805940 h 2423160"/>
                  <a:gd name="connsiteX55" fmla="*/ 213360 w 2506980"/>
                  <a:gd name="connsiteY55" fmla="*/ 1866900 h 2423160"/>
                  <a:gd name="connsiteX56" fmla="*/ 198120 w 2506980"/>
                  <a:gd name="connsiteY56" fmla="*/ 1889760 h 2423160"/>
                  <a:gd name="connsiteX0" fmla="*/ 76200 w 2506980"/>
                  <a:gd name="connsiteY0" fmla="*/ 2423160 h 2423160"/>
                  <a:gd name="connsiteX1" fmla="*/ 2499360 w 2506980"/>
                  <a:gd name="connsiteY1" fmla="*/ 2423160 h 2423160"/>
                  <a:gd name="connsiteX2" fmla="*/ 2240280 w 2506980"/>
                  <a:gd name="connsiteY2" fmla="*/ 1394460 h 2423160"/>
                  <a:gd name="connsiteX3" fmla="*/ 2506980 w 2506980"/>
                  <a:gd name="connsiteY3" fmla="*/ 1257300 h 2423160"/>
                  <a:gd name="connsiteX4" fmla="*/ 2202180 w 2506980"/>
                  <a:gd name="connsiteY4" fmla="*/ 1120140 h 2423160"/>
                  <a:gd name="connsiteX5" fmla="*/ 2202180 w 2506980"/>
                  <a:gd name="connsiteY5" fmla="*/ 922020 h 2423160"/>
                  <a:gd name="connsiteX6" fmla="*/ 2324100 w 2506980"/>
                  <a:gd name="connsiteY6" fmla="*/ 800100 h 2423160"/>
                  <a:gd name="connsiteX7" fmla="*/ 2019300 w 2506980"/>
                  <a:gd name="connsiteY7" fmla="*/ 541020 h 2423160"/>
                  <a:gd name="connsiteX8" fmla="*/ 1996440 w 2506980"/>
                  <a:gd name="connsiteY8" fmla="*/ 457200 h 2423160"/>
                  <a:gd name="connsiteX9" fmla="*/ 1760220 w 2506980"/>
                  <a:gd name="connsiteY9" fmla="*/ 274320 h 2423160"/>
                  <a:gd name="connsiteX10" fmla="*/ 1691640 w 2506980"/>
                  <a:gd name="connsiteY10" fmla="*/ 312420 h 2423160"/>
                  <a:gd name="connsiteX11" fmla="*/ 1485900 w 2506980"/>
                  <a:gd name="connsiteY11" fmla="*/ 198120 h 2423160"/>
                  <a:gd name="connsiteX12" fmla="*/ 1485900 w 2506980"/>
                  <a:gd name="connsiteY12" fmla="*/ 106680 h 2423160"/>
                  <a:gd name="connsiteX13" fmla="*/ 1363980 w 2506980"/>
                  <a:gd name="connsiteY13" fmla="*/ 83820 h 2423160"/>
                  <a:gd name="connsiteX14" fmla="*/ 1287780 w 2506980"/>
                  <a:gd name="connsiteY14" fmla="*/ 99060 h 2423160"/>
                  <a:gd name="connsiteX15" fmla="*/ 1104900 w 2506980"/>
                  <a:gd name="connsiteY15" fmla="*/ 121920 h 2423160"/>
                  <a:gd name="connsiteX16" fmla="*/ 1005840 w 2506980"/>
                  <a:gd name="connsiteY16" fmla="*/ 121920 h 2423160"/>
                  <a:gd name="connsiteX17" fmla="*/ 906780 w 2506980"/>
                  <a:gd name="connsiteY17" fmla="*/ 68580 h 2423160"/>
                  <a:gd name="connsiteX18" fmla="*/ 822960 w 2506980"/>
                  <a:gd name="connsiteY18" fmla="*/ 30480 h 2423160"/>
                  <a:gd name="connsiteX19" fmla="*/ 640080 w 2506980"/>
                  <a:gd name="connsiteY19" fmla="*/ 0 h 2423160"/>
                  <a:gd name="connsiteX20" fmla="*/ 586740 w 2506980"/>
                  <a:gd name="connsiteY20" fmla="*/ 45720 h 2423160"/>
                  <a:gd name="connsiteX21" fmla="*/ 586740 w 2506980"/>
                  <a:gd name="connsiteY21" fmla="*/ 114300 h 2423160"/>
                  <a:gd name="connsiteX22" fmla="*/ 525780 w 2506980"/>
                  <a:gd name="connsiteY22" fmla="*/ 144780 h 2423160"/>
                  <a:gd name="connsiteX23" fmla="*/ 510540 w 2506980"/>
                  <a:gd name="connsiteY23" fmla="*/ 190500 h 2423160"/>
                  <a:gd name="connsiteX24" fmla="*/ 487680 w 2506980"/>
                  <a:gd name="connsiteY24" fmla="*/ 251460 h 2423160"/>
                  <a:gd name="connsiteX25" fmla="*/ 487680 w 2506980"/>
                  <a:gd name="connsiteY25" fmla="*/ 358140 h 2423160"/>
                  <a:gd name="connsiteX26" fmla="*/ 457200 w 2506980"/>
                  <a:gd name="connsiteY26" fmla="*/ 388620 h 2423160"/>
                  <a:gd name="connsiteX27" fmla="*/ 411480 w 2506980"/>
                  <a:gd name="connsiteY27" fmla="*/ 457200 h 2423160"/>
                  <a:gd name="connsiteX28" fmla="*/ 373380 w 2506980"/>
                  <a:gd name="connsiteY28" fmla="*/ 525780 h 2423160"/>
                  <a:gd name="connsiteX29" fmla="*/ 373380 w 2506980"/>
                  <a:gd name="connsiteY29" fmla="*/ 525780 h 2423160"/>
                  <a:gd name="connsiteX30" fmla="*/ 106680 w 2506980"/>
                  <a:gd name="connsiteY30" fmla="*/ 624840 h 2423160"/>
                  <a:gd name="connsiteX31" fmla="*/ 510540 w 2506980"/>
                  <a:gd name="connsiteY31" fmla="*/ 822960 h 2423160"/>
                  <a:gd name="connsiteX32" fmla="*/ 510540 w 2506980"/>
                  <a:gd name="connsiteY32" fmla="*/ 853440 h 2423160"/>
                  <a:gd name="connsiteX33" fmla="*/ 403860 w 2506980"/>
                  <a:gd name="connsiteY33" fmla="*/ 891540 h 2423160"/>
                  <a:gd name="connsiteX34" fmla="*/ 358140 w 2506980"/>
                  <a:gd name="connsiteY34" fmla="*/ 861060 h 2423160"/>
                  <a:gd name="connsiteX35" fmla="*/ 358140 w 2506980"/>
                  <a:gd name="connsiteY35" fmla="*/ 998220 h 2423160"/>
                  <a:gd name="connsiteX36" fmla="*/ 243840 w 2506980"/>
                  <a:gd name="connsiteY36" fmla="*/ 1036320 h 2423160"/>
                  <a:gd name="connsiteX37" fmla="*/ 152400 w 2506980"/>
                  <a:gd name="connsiteY37" fmla="*/ 1043940 h 2423160"/>
                  <a:gd name="connsiteX38" fmla="*/ 99060 w 2506980"/>
                  <a:gd name="connsiteY38" fmla="*/ 1013460 h 2423160"/>
                  <a:gd name="connsiteX39" fmla="*/ 76200 w 2506980"/>
                  <a:gd name="connsiteY39" fmla="*/ 975360 h 2423160"/>
                  <a:gd name="connsiteX40" fmla="*/ 76200 w 2506980"/>
                  <a:gd name="connsiteY40" fmla="*/ 975360 h 2423160"/>
                  <a:gd name="connsiteX41" fmla="*/ 60960 w 2506980"/>
                  <a:gd name="connsiteY41" fmla="*/ 1043940 h 2423160"/>
                  <a:gd name="connsiteX42" fmla="*/ 99060 w 2506980"/>
                  <a:gd name="connsiteY42" fmla="*/ 1074420 h 2423160"/>
                  <a:gd name="connsiteX43" fmla="*/ 99060 w 2506980"/>
                  <a:gd name="connsiteY43" fmla="*/ 1104900 h 2423160"/>
                  <a:gd name="connsiteX44" fmla="*/ 0 w 2506980"/>
                  <a:gd name="connsiteY44" fmla="*/ 1127760 h 2423160"/>
                  <a:gd name="connsiteX45" fmla="*/ 60960 w 2506980"/>
                  <a:gd name="connsiteY45" fmla="*/ 1203960 h 2423160"/>
                  <a:gd name="connsiteX46" fmla="*/ 30480 w 2506980"/>
                  <a:gd name="connsiteY46" fmla="*/ 1234440 h 2423160"/>
                  <a:gd name="connsiteX47" fmla="*/ 342900 w 2506980"/>
                  <a:gd name="connsiteY47" fmla="*/ 1325880 h 2423160"/>
                  <a:gd name="connsiteX48" fmla="*/ 342900 w 2506980"/>
                  <a:gd name="connsiteY48" fmla="*/ 1409700 h 2423160"/>
                  <a:gd name="connsiteX49" fmla="*/ 525780 w 2506980"/>
                  <a:gd name="connsiteY49" fmla="*/ 1455420 h 2423160"/>
                  <a:gd name="connsiteX50" fmla="*/ 525780 w 2506980"/>
                  <a:gd name="connsiteY50" fmla="*/ 1493520 h 2423160"/>
                  <a:gd name="connsiteX51" fmla="*/ 701040 w 2506980"/>
                  <a:gd name="connsiteY51" fmla="*/ 1501140 h 2423160"/>
                  <a:gd name="connsiteX52" fmla="*/ 708660 w 2506980"/>
                  <a:gd name="connsiteY52" fmla="*/ 1569720 h 2423160"/>
                  <a:gd name="connsiteX53" fmla="*/ 746760 w 2506980"/>
                  <a:gd name="connsiteY53" fmla="*/ 1577340 h 2423160"/>
                  <a:gd name="connsiteX54" fmla="*/ 746760 w 2506980"/>
                  <a:gd name="connsiteY54" fmla="*/ 1805940 h 2423160"/>
                  <a:gd name="connsiteX55" fmla="*/ 213360 w 2506980"/>
                  <a:gd name="connsiteY55" fmla="*/ 1866900 h 2423160"/>
                  <a:gd name="connsiteX56" fmla="*/ 198120 w 2506980"/>
                  <a:gd name="connsiteY56" fmla="*/ 1889760 h 2423160"/>
                  <a:gd name="connsiteX57" fmla="*/ 76200 w 2506980"/>
                  <a:gd name="connsiteY57" fmla="*/ 2423160 h 2423160"/>
                  <a:gd name="connsiteX0" fmla="*/ 76200 w 2506980"/>
                  <a:gd name="connsiteY0" fmla="*/ 2423160 h 2423160"/>
                  <a:gd name="connsiteX1" fmla="*/ 2499360 w 2506980"/>
                  <a:gd name="connsiteY1" fmla="*/ 2423160 h 2423160"/>
                  <a:gd name="connsiteX2" fmla="*/ 2240280 w 2506980"/>
                  <a:gd name="connsiteY2" fmla="*/ 1394460 h 2423160"/>
                  <a:gd name="connsiteX3" fmla="*/ 2506980 w 2506980"/>
                  <a:gd name="connsiteY3" fmla="*/ 1257300 h 2423160"/>
                  <a:gd name="connsiteX4" fmla="*/ 2202180 w 2506980"/>
                  <a:gd name="connsiteY4" fmla="*/ 1120140 h 2423160"/>
                  <a:gd name="connsiteX5" fmla="*/ 2202180 w 2506980"/>
                  <a:gd name="connsiteY5" fmla="*/ 922020 h 2423160"/>
                  <a:gd name="connsiteX6" fmla="*/ 2324100 w 2506980"/>
                  <a:gd name="connsiteY6" fmla="*/ 800100 h 2423160"/>
                  <a:gd name="connsiteX7" fmla="*/ 2019300 w 2506980"/>
                  <a:gd name="connsiteY7" fmla="*/ 541020 h 2423160"/>
                  <a:gd name="connsiteX8" fmla="*/ 1996440 w 2506980"/>
                  <a:gd name="connsiteY8" fmla="*/ 457200 h 2423160"/>
                  <a:gd name="connsiteX9" fmla="*/ 1760220 w 2506980"/>
                  <a:gd name="connsiteY9" fmla="*/ 274320 h 2423160"/>
                  <a:gd name="connsiteX10" fmla="*/ 1691640 w 2506980"/>
                  <a:gd name="connsiteY10" fmla="*/ 312420 h 2423160"/>
                  <a:gd name="connsiteX11" fmla="*/ 1485900 w 2506980"/>
                  <a:gd name="connsiteY11" fmla="*/ 198120 h 2423160"/>
                  <a:gd name="connsiteX12" fmla="*/ 1485900 w 2506980"/>
                  <a:gd name="connsiteY12" fmla="*/ 106680 h 2423160"/>
                  <a:gd name="connsiteX13" fmla="*/ 1363980 w 2506980"/>
                  <a:gd name="connsiteY13" fmla="*/ 83820 h 2423160"/>
                  <a:gd name="connsiteX14" fmla="*/ 1287780 w 2506980"/>
                  <a:gd name="connsiteY14" fmla="*/ 99060 h 2423160"/>
                  <a:gd name="connsiteX15" fmla="*/ 1104900 w 2506980"/>
                  <a:gd name="connsiteY15" fmla="*/ 121920 h 2423160"/>
                  <a:gd name="connsiteX16" fmla="*/ 1005840 w 2506980"/>
                  <a:gd name="connsiteY16" fmla="*/ 121920 h 2423160"/>
                  <a:gd name="connsiteX17" fmla="*/ 906780 w 2506980"/>
                  <a:gd name="connsiteY17" fmla="*/ 68580 h 2423160"/>
                  <a:gd name="connsiteX18" fmla="*/ 822960 w 2506980"/>
                  <a:gd name="connsiteY18" fmla="*/ 30480 h 2423160"/>
                  <a:gd name="connsiteX19" fmla="*/ 640080 w 2506980"/>
                  <a:gd name="connsiteY19" fmla="*/ 0 h 2423160"/>
                  <a:gd name="connsiteX20" fmla="*/ 586740 w 2506980"/>
                  <a:gd name="connsiteY20" fmla="*/ 45720 h 2423160"/>
                  <a:gd name="connsiteX21" fmla="*/ 586740 w 2506980"/>
                  <a:gd name="connsiteY21" fmla="*/ 114300 h 2423160"/>
                  <a:gd name="connsiteX22" fmla="*/ 525780 w 2506980"/>
                  <a:gd name="connsiteY22" fmla="*/ 144780 h 2423160"/>
                  <a:gd name="connsiteX23" fmla="*/ 510540 w 2506980"/>
                  <a:gd name="connsiteY23" fmla="*/ 190500 h 2423160"/>
                  <a:gd name="connsiteX24" fmla="*/ 487680 w 2506980"/>
                  <a:gd name="connsiteY24" fmla="*/ 251460 h 2423160"/>
                  <a:gd name="connsiteX25" fmla="*/ 487680 w 2506980"/>
                  <a:gd name="connsiteY25" fmla="*/ 358140 h 2423160"/>
                  <a:gd name="connsiteX26" fmla="*/ 457200 w 2506980"/>
                  <a:gd name="connsiteY26" fmla="*/ 388620 h 2423160"/>
                  <a:gd name="connsiteX27" fmla="*/ 411480 w 2506980"/>
                  <a:gd name="connsiteY27" fmla="*/ 457200 h 2423160"/>
                  <a:gd name="connsiteX28" fmla="*/ 373380 w 2506980"/>
                  <a:gd name="connsiteY28" fmla="*/ 525780 h 2423160"/>
                  <a:gd name="connsiteX29" fmla="*/ 373380 w 2506980"/>
                  <a:gd name="connsiteY29" fmla="*/ 525780 h 2423160"/>
                  <a:gd name="connsiteX30" fmla="*/ 106680 w 2506980"/>
                  <a:gd name="connsiteY30" fmla="*/ 624840 h 2423160"/>
                  <a:gd name="connsiteX31" fmla="*/ 510540 w 2506980"/>
                  <a:gd name="connsiteY31" fmla="*/ 822960 h 2423160"/>
                  <a:gd name="connsiteX32" fmla="*/ 510540 w 2506980"/>
                  <a:gd name="connsiteY32" fmla="*/ 853440 h 2423160"/>
                  <a:gd name="connsiteX33" fmla="*/ 403860 w 2506980"/>
                  <a:gd name="connsiteY33" fmla="*/ 891540 h 2423160"/>
                  <a:gd name="connsiteX34" fmla="*/ 358140 w 2506980"/>
                  <a:gd name="connsiteY34" fmla="*/ 861060 h 2423160"/>
                  <a:gd name="connsiteX35" fmla="*/ 358140 w 2506980"/>
                  <a:gd name="connsiteY35" fmla="*/ 998220 h 2423160"/>
                  <a:gd name="connsiteX36" fmla="*/ 243840 w 2506980"/>
                  <a:gd name="connsiteY36" fmla="*/ 1036320 h 2423160"/>
                  <a:gd name="connsiteX37" fmla="*/ 152400 w 2506980"/>
                  <a:gd name="connsiteY37" fmla="*/ 1043940 h 2423160"/>
                  <a:gd name="connsiteX38" fmla="*/ 99060 w 2506980"/>
                  <a:gd name="connsiteY38" fmla="*/ 1013460 h 2423160"/>
                  <a:gd name="connsiteX39" fmla="*/ 76200 w 2506980"/>
                  <a:gd name="connsiteY39" fmla="*/ 975360 h 2423160"/>
                  <a:gd name="connsiteX40" fmla="*/ 76200 w 2506980"/>
                  <a:gd name="connsiteY40" fmla="*/ 975360 h 2423160"/>
                  <a:gd name="connsiteX41" fmla="*/ 60960 w 2506980"/>
                  <a:gd name="connsiteY41" fmla="*/ 1043940 h 2423160"/>
                  <a:gd name="connsiteX42" fmla="*/ 99060 w 2506980"/>
                  <a:gd name="connsiteY42" fmla="*/ 1074420 h 2423160"/>
                  <a:gd name="connsiteX43" fmla="*/ 99060 w 2506980"/>
                  <a:gd name="connsiteY43" fmla="*/ 1104900 h 2423160"/>
                  <a:gd name="connsiteX44" fmla="*/ 0 w 2506980"/>
                  <a:gd name="connsiteY44" fmla="*/ 1127760 h 2423160"/>
                  <a:gd name="connsiteX45" fmla="*/ 60960 w 2506980"/>
                  <a:gd name="connsiteY45" fmla="*/ 1203960 h 2423160"/>
                  <a:gd name="connsiteX46" fmla="*/ 30480 w 2506980"/>
                  <a:gd name="connsiteY46" fmla="*/ 1234440 h 2423160"/>
                  <a:gd name="connsiteX47" fmla="*/ 342900 w 2506980"/>
                  <a:gd name="connsiteY47" fmla="*/ 1325880 h 2423160"/>
                  <a:gd name="connsiteX48" fmla="*/ 342900 w 2506980"/>
                  <a:gd name="connsiteY48" fmla="*/ 1409700 h 2423160"/>
                  <a:gd name="connsiteX49" fmla="*/ 525780 w 2506980"/>
                  <a:gd name="connsiteY49" fmla="*/ 1455420 h 2423160"/>
                  <a:gd name="connsiteX50" fmla="*/ 525780 w 2506980"/>
                  <a:gd name="connsiteY50" fmla="*/ 1493520 h 2423160"/>
                  <a:gd name="connsiteX51" fmla="*/ 701040 w 2506980"/>
                  <a:gd name="connsiteY51" fmla="*/ 1501140 h 2423160"/>
                  <a:gd name="connsiteX52" fmla="*/ 708660 w 2506980"/>
                  <a:gd name="connsiteY52" fmla="*/ 1569720 h 2423160"/>
                  <a:gd name="connsiteX53" fmla="*/ 746760 w 2506980"/>
                  <a:gd name="connsiteY53" fmla="*/ 1577340 h 2423160"/>
                  <a:gd name="connsiteX54" fmla="*/ 746760 w 2506980"/>
                  <a:gd name="connsiteY54" fmla="*/ 1805940 h 2423160"/>
                  <a:gd name="connsiteX55" fmla="*/ 213360 w 2506980"/>
                  <a:gd name="connsiteY55" fmla="*/ 1866900 h 2423160"/>
                  <a:gd name="connsiteX56" fmla="*/ 198120 w 2506980"/>
                  <a:gd name="connsiteY56" fmla="*/ 1889760 h 2423160"/>
                  <a:gd name="connsiteX57" fmla="*/ 76200 w 2506980"/>
                  <a:gd name="connsiteY57" fmla="*/ 2423160 h 2423160"/>
                  <a:gd name="connsiteX0" fmla="*/ 150716 w 2581496"/>
                  <a:gd name="connsiteY0" fmla="*/ 2423160 h 2423160"/>
                  <a:gd name="connsiteX1" fmla="*/ 2573876 w 2581496"/>
                  <a:gd name="connsiteY1" fmla="*/ 2423160 h 2423160"/>
                  <a:gd name="connsiteX2" fmla="*/ 2314796 w 2581496"/>
                  <a:gd name="connsiteY2" fmla="*/ 1394460 h 2423160"/>
                  <a:gd name="connsiteX3" fmla="*/ 2581496 w 2581496"/>
                  <a:gd name="connsiteY3" fmla="*/ 1257300 h 2423160"/>
                  <a:gd name="connsiteX4" fmla="*/ 2276696 w 2581496"/>
                  <a:gd name="connsiteY4" fmla="*/ 1120140 h 2423160"/>
                  <a:gd name="connsiteX5" fmla="*/ 2276696 w 2581496"/>
                  <a:gd name="connsiteY5" fmla="*/ 922020 h 2423160"/>
                  <a:gd name="connsiteX6" fmla="*/ 2398616 w 2581496"/>
                  <a:gd name="connsiteY6" fmla="*/ 800100 h 2423160"/>
                  <a:gd name="connsiteX7" fmla="*/ 2093816 w 2581496"/>
                  <a:gd name="connsiteY7" fmla="*/ 541020 h 2423160"/>
                  <a:gd name="connsiteX8" fmla="*/ 2070956 w 2581496"/>
                  <a:gd name="connsiteY8" fmla="*/ 457200 h 2423160"/>
                  <a:gd name="connsiteX9" fmla="*/ 1834736 w 2581496"/>
                  <a:gd name="connsiteY9" fmla="*/ 274320 h 2423160"/>
                  <a:gd name="connsiteX10" fmla="*/ 1766156 w 2581496"/>
                  <a:gd name="connsiteY10" fmla="*/ 312420 h 2423160"/>
                  <a:gd name="connsiteX11" fmla="*/ 1560416 w 2581496"/>
                  <a:gd name="connsiteY11" fmla="*/ 198120 h 2423160"/>
                  <a:gd name="connsiteX12" fmla="*/ 1560416 w 2581496"/>
                  <a:gd name="connsiteY12" fmla="*/ 106680 h 2423160"/>
                  <a:gd name="connsiteX13" fmla="*/ 1438496 w 2581496"/>
                  <a:gd name="connsiteY13" fmla="*/ 83820 h 2423160"/>
                  <a:gd name="connsiteX14" fmla="*/ 1362296 w 2581496"/>
                  <a:gd name="connsiteY14" fmla="*/ 99060 h 2423160"/>
                  <a:gd name="connsiteX15" fmla="*/ 1179416 w 2581496"/>
                  <a:gd name="connsiteY15" fmla="*/ 121920 h 2423160"/>
                  <a:gd name="connsiteX16" fmla="*/ 1080356 w 2581496"/>
                  <a:gd name="connsiteY16" fmla="*/ 121920 h 2423160"/>
                  <a:gd name="connsiteX17" fmla="*/ 981296 w 2581496"/>
                  <a:gd name="connsiteY17" fmla="*/ 68580 h 2423160"/>
                  <a:gd name="connsiteX18" fmla="*/ 897476 w 2581496"/>
                  <a:gd name="connsiteY18" fmla="*/ 30480 h 2423160"/>
                  <a:gd name="connsiteX19" fmla="*/ 714596 w 2581496"/>
                  <a:gd name="connsiteY19" fmla="*/ 0 h 2423160"/>
                  <a:gd name="connsiteX20" fmla="*/ 661256 w 2581496"/>
                  <a:gd name="connsiteY20" fmla="*/ 45720 h 2423160"/>
                  <a:gd name="connsiteX21" fmla="*/ 661256 w 2581496"/>
                  <a:gd name="connsiteY21" fmla="*/ 114300 h 2423160"/>
                  <a:gd name="connsiteX22" fmla="*/ 600296 w 2581496"/>
                  <a:gd name="connsiteY22" fmla="*/ 144780 h 2423160"/>
                  <a:gd name="connsiteX23" fmla="*/ 585056 w 2581496"/>
                  <a:gd name="connsiteY23" fmla="*/ 190500 h 2423160"/>
                  <a:gd name="connsiteX24" fmla="*/ 562196 w 2581496"/>
                  <a:gd name="connsiteY24" fmla="*/ 251460 h 2423160"/>
                  <a:gd name="connsiteX25" fmla="*/ 562196 w 2581496"/>
                  <a:gd name="connsiteY25" fmla="*/ 358140 h 2423160"/>
                  <a:gd name="connsiteX26" fmla="*/ 531716 w 2581496"/>
                  <a:gd name="connsiteY26" fmla="*/ 388620 h 2423160"/>
                  <a:gd name="connsiteX27" fmla="*/ 485996 w 2581496"/>
                  <a:gd name="connsiteY27" fmla="*/ 457200 h 2423160"/>
                  <a:gd name="connsiteX28" fmla="*/ 447896 w 2581496"/>
                  <a:gd name="connsiteY28" fmla="*/ 525780 h 2423160"/>
                  <a:gd name="connsiteX29" fmla="*/ 447896 w 2581496"/>
                  <a:gd name="connsiteY29" fmla="*/ 525780 h 2423160"/>
                  <a:gd name="connsiteX30" fmla="*/ 181196 w 2581496"/>
                  <a:gd name="connsiteY30" fmla="*/ 624840 h 2423160"/>
                  <a:gd name="connsiteX31" fmla="*/ 585056 w 2581496"/>
                  <a:gd name="connsiteY31" fmla="*/ 822960 h 2423160"/>
                  <a:gd name="connsiteX32" fmla="*/ 585056 w 2581496"/>
                  <a:gd name="connsiteY32" fmla="*/ 853440 h 2423160"/>
                  <a:gd name="connsiteX33" fmla="*/ 478376 w 2581496"/>
                  <a:gd name="connsiteY33" fmla="*/ 891540 h 2423160"/>
                  <a:gd name="connsiteX34" fmla="*/ 432656 w 2581496"/>
                  <a:gd name="connsiteY34" fmla="*/ 861060 h 2423160"/>
                  <a:gd name="connsiteX35" fmla="*/ 432656 w 2581496"/>
                  <a:gd name="connsiteY35" fmla="*/ 998220 h 2423160"/>
                  <a:gd name="connsiteX36" fmla="*/ 318356 w 2581496"/>
                  <a:gd name="connsiteY36" fmla="*/ 1036320 h 2423160"/>
                  <a:gd name="connsiteX37" fmla="*/ 226916 w 2581496"/>
                  <a:gd name="connsiteY37" fmla="*/ 1043940 h 2423160"/>
                  <a:gd name="connsiteX38" fmla="*/ 173576 w 2581496"/>
                  <a:gd name="connsiteY38" fmla="*/ 1013460 h 2423160"/>
                  <a:gd name="connsiteX39" fmla="*/ 150716 w 2581496"/>
                  <a:gd name="connsiteY39" fmla="*/ 975360 h 2423160"/>
                  <a:gd name="connsiteX40" fmla="*/ 150716 w 2581496"/>
                  <a:gd name="connsiteY40" fmla="*/ 975360 h 2423160"/>
                  <a:gd name="connsiteX41" fmla="*/ 135476 w 2581496"/>
                  <a:gd name="connsiteY41" fmla="*/ 1043940 h 2423160"/>
                  <a:gd name="connsiteX42" fmla="*/ 173576 w 2581496"/>
                  <a:gd name="connsiteY42" fmla="*/ 1074420 h 2423160"/>
                  <a:gd name="connsiteX43" fmla="*/ 173576 w 2581496"/>
                  <a:gd name="connsiteY43" fmla="*/ 1104900 h 2423160"/>
                  <a:gd name="connsiteX44" fmla="*/ 74516 w 2581496"/>
                  <a:gd name="connsiteY44" fmla="*/ 1127760 h 2423160"/>
                  <a:gd name="connsiteX45" fmla="*/ 135476 w 2581496"/>
                  <a:gd name="connsiteY45" fmla="*/ 1203960 h 2423160"/>
                  <a:gd name="connsiteX46" fmla="*/ 104996 w 2581496"/>
                  <a:gd name="connsiteY46" fmla="*/ 1234440 h 2423160"/>
                  <a:gd name="connsiteX47" fmla="*/ 417416 w 2581496"/>
                  <a:gd name="connsiteY47" fmla="*/ 1325880 h 2423160"/>
                  <a:gd name="connsiteX48" fmla="*/ 417416 w 2581496"/>
                  <a:gd name="connsiteY48" fmla="*/ 1409700 h 2423160"/>
                  <a:gd name="connsiteX49" fmla="*/ 600296 w 2581496"/>
                  <a:gd name="connsiteY49" fmla="*/ 1455420 h 2423160"/>
                  <a:gd name="connsiteX50" fmla="*/ 600296 w 2581496"/>
                  <a:gd name="connsiteY50" fmla="*/ 1493520 h 2423160"/>
                  <a:gd name="connsiteX51" fmla="*/ 775556 w 2581496"/>
                  <a:gd name="connsiteY51" fmla="*/ 1501140 h 2423160"/>
                  <a:gd name="connsiteX52" fmla="*/ 783176 w 2581496"/>
                  <a:gd name="connsiteY52" fmla="*/ 1569720 h 2423160"/>
                  <a:gd name="connsiteX53" fmla="*/ 821276 w 2581496"/>
                  <a:gd name="connsiteY53" fmla="*/ 1577340 h 2423160"/>
                  <a:gd name="connsiteX54" fmla="*/ 821276 w 2581496"/>
                  <a:gd name="connsiteY54" fmla="*/ 1805940 h 2423160"/>
                  <a:gd name="connsiteX55" fmla="*/ 287876 w 2581496"/>
                  <a:gd name="connsiteY55" fmla="*/ 1866900 h 2423160"/>
                  <a:gd name="connsiteX56" fmla="*/ 272636 w 2581496"/>
                  <a:gd name="connsiteY56" fmla="*/ 1889760 h 2423160"/>
                  <a:gd name="connsiteX57" fmla="*/ 277399 w 2581496"/>
                  <a:gd name="connsiteY57" fmla="*/ 2047875 h 2423160"/>
                  <a:gd name="connsiteX58" fmla="*/ 150716 w 2581496"/>
                  <a:gd name="connsiteY58" fmla="*/ 2423160 h 2423160"/>
                  <a:gd name="connsiteX0" fmla="*/ 188273 w 2619053"/>
                  <a:gd name="connsiteY0" fmla="*/ 2423160 h 2423160"/>
                  <a:gd name="connsiteX1" fmla="*/ 2611433 w 2619053"/>
                  <a:gd name="connsiteY1" fmla="*/ 2423160 h 2423160"/>
                  <a:gd name="connsiteX2" fmla="*/ 2352353 w 2619053"/>
                  <a:gd name="connsiteY2" fmla="*/ 1394460 h 2423160"/>
                  <a:gd name="connsiteX3" fmla="*/ 2619053 w 2619053"/>
                  <a:gd name="connsiteY3" fmla="*/ 1257300 h 2423160"/>
                  <a:gd name="connsiteX4" fmla="*/ 2314253 w 2619053"/>
                  <a:gd name="connsiteY4" fmla="*/ 1120140 h 2423160"/>
                  <a:gd name="connsiteX5" fmla="*/ 2314253 w 2619053"/>
                  <a:gd name="connsiteY5" fmla="*/ 922020 h 2423160"/>
                  <a:gd name="connsiteX6" fmla="*/ 2436173 w 2619053"/>
                  <a:gd name="connsiteY6" fmla="*/ 800100 h 2423160"/>
                  <a:gd name="connsiteX7" fmla="*/ 2131373 w 2619053"/>
                  <a:gd name="connsiteY7" fmla="*/ 541020 h 2423160"/>
                  <a:gd name="connsiteX8" fmla="*/ 2108513 w 2619053"/>
                  <a:gd name="connsiteY8" fmla="*/ 457200 h 2423160"/>
                  <a:gd name="connsiteX9" fmla="*/ 1872293 w 2619053"/>
                  <a:gd name="connsiteY9" fmla="*/ 274320 h 2423160"/>
                  <a:gd name="connsiteX10" fmla="*/ 1803713 w 2619053"/>
                  <a:gd name="connsiteY10" fmla="*/ 312420 h 2423160"/>
                  <a:gd name="connsiteX11" fmla="*/ 1597973 w 2619053"/>
                  <a:gd name="connsiteY11" fmla="*/ 198120 h 2423160"/>
                  <a:gd name="connsiteX12" fmla="*/ 1597973 w 2619053"/>
                  <a:gd name="connsiteY12" fmla="*/ 106680 h 2423160"/>
                  <a:gd name="connsiteX13" fmla="*/ 1476053 w 2619053"/>
                  <a:gd name="connsiteY13" fmla="*/ 83820 h 2423160"/>
                  <a:gd name="connsiteX14" fmla="*/ 1399853 w 2619053"/>
                  <a:gd name="connsiteY14" fmla="*/ 99060 h 2423160"/>
                  <a:gd name="connsiteX15" fmla="*/ 1216973 w 2619053"/>
                  <a:gd name="connsiteY15" fmla="*/ 121920 h 2423160"/>
                  <a:gd name="connsiteX16" fmla="*/ 1117913 w 2619053"/>
                  <a:gd name="connsiteY16" fmla="*/ 121920 h 2423160"/>
                  <a:gd name="connsiteX17" fmla="*/ 1018853 w 2619053"/>
                  <a:gd name="connsiteY17" fmla="*/ 68580 h 2423160"/>
                  <a:gd name="connsiteX18" fmla="*/ 935033 w 2619053"/>
                  <a:gd name="connsiteY18" fmla="*/ 30480 h 2423160"/>
                  <a:gd name="connsiteX19" fmla="*/ 752153 w 2619053"/>
                  <a:gd name="connsiteY19" fmla="*/ 0 h 2423160"/>
                  <a:gd name="connsiteX20" fmla="*/ 698813 w 2619053"/>
                  <a:gd name="connsiteY20" fmla="*/ 45720 h 2423160"/>
                  <a:gd name="connsiteX21" fmla="*/ 698813 w 2619053"/>
                  <a:gd name="connsiteY21" fmla="*/ 114300 h 2423160"/>
                  <a:gd name="connsiteX22" fmla="*/ 637853 w 2619053"/>
                  <a:gd name="connsiteY22" fmla="*/ 144780 h 2423160"/>
                  <a:gd name="connsiteX23" fmla="*/ 622613 w 2619053"/>
                  <a:gd name="connsiteY23" fmla="*/ 190500 h 2423160"/>
                  <a:gd name="connsiteX24" fmla="*/ 599753 w 2619053"/>
                  <a:gd name="connsiteY24" fmla="*/ 251460 h 2423160"/>
                  <a:gd name="connsiteX25" fmla="*/ 599753 w 2619053"/>
                  <a:gd name="connsiteY25" fmla="*/ 358140 h 2423160"/>
                  <a:gd name="connsiteX26" fmla="*/ 569273 w 2619053"/>
                  <a:gd name="connsiteY26" fmla="*/ 388620 h 2423160"/>
                  <a:gd name="connsiteX27" fmla="*/ 523553 w 2619053"/>
                  <a:gd name="connsiteY27" fmla="*/ 457200 h 2423160"/>
                  <a:gd name="connsiteX28" fmla="*/ 485453 w 2619053"/>
                  <a:gd name="connsiteY28" fmla="*/ 525780 h 2423160"/>
                  <a:gd name="connsiteX29" fmla="*/ 485453 w 2619053"/>
                  <a:gd name="connsiteY29" fmla="*/ 525780 h 2423160"/>
                  <a:gd name="connsiteX30" fmla="*/ 218753 w 2619053"/>
                  <a:gd name="connsiteY30" fmla="*/ 624840 h 2423160"/>
                  <a:gd name="connsiteX31" fmla="*/ 622613 w 2619053"/>
                  <a:gd name="connsiteY31" fmla="*/ 822960 h 2423160"/>
                  <a:gd name="connsiteX32" fmla="*/ 622613 w 2619053"/>
                  <a:gd name="connsiteY32" fmla="*/ 853440 h 2423160"/>
                  <a:gd name="connsiteX33" fmla="*/ 515933 w 2619053"/>
                  <a:gd name="connsiteY33" fmla="*/ 891540 h 2423160"/>
                  <a:gd name="connsiteX34" fmla="*/ 470213 w 2619053"/>
                  <a:gd name="connsiteY34" fmla="*/ 861060 h 2423160"/>
                  <a:gd name="connsiteX35" fmla="*/ 470213 w 2619053"/>
                  <a:gd name="connsiteY35" fmla="*/ 998220 h 2423160"/>
                  <a:gd name="connsiteX36" fmla="*/ 355913 w 2619053"/>
                  <a:gd name="connsiteY36" fmla="*/ 1036320 h 2423160"/>
                  <a:gd name="connsiteX37" fmla="*/ 264473 w 2619053"/>
                  <a:gd name="connsiteY37" fmla="*/ 1043940 h 2423160"/>
                  <a:gd name="connsiteX38" fmla="*/ 211133 w 2619053"/>
                  <a:gd name="connsiteY38" fmla="*/ 1013460 h 2423160"/>
                  <a:gd name="connsiteX39" fmla="*/ 188273 w 2619053"/>
                  <a:gd name="connsiteY39" fmla="*/ 975360 h 2423160"/>
                  <a:gd name="connsiteX40" fmla="*/ 188273 w 2619053"/>
                  <a:gd name="connsiteY40" fmla="*/ 975360 h 2423160"/>
                  <a:gd name="connsiteX41" fmla="*/ 173033 w 2619053"/>
                  <a:gd name="connsiteY41" fmla="*/ 1043940 h 2423160"/>
                  <a:gd name="connsiteX42" fmla="*/ 211133 w 2619053"/>
                  <a:gd name="connsiteY42" fmla="*/ 1074420 h 2423160"/>
                  <a:gd name="connsiteX43" fmla="*/ 211133 w 2619053"/>
                  <a:gd name="connsiteY43" fmla="*/ 1104900 h 2423160"/>
                  <a:gd name="connsiteX44" fmla="*/ 112073 w 2619053"/>
                  <a:gd name="connsiteY44" fmla="*/ 1127760 h 2423160"/>
                  <a:gd name="connsiteX45" fmla="*/ 173033 w 2619053"/>
                  <a:gd name="connsiteY45" fmla="*/ 1203960 h 2423160"/>
                  <a:gd name="connsiteX46" fmla="*/ 142553 w 2619053"/>
                  <a:gd name="connsiteY46" fmla="*/ 1234440 h 2423160"/>
                  <a:gd name="connsiteX47" fmla="*/ 454973 w 2619053"/>
                  <a:gd name="connsiteY47" fmla="*/ 1325880 h 2423160"/>
                  <a:gd name="connsiteX48" fmla="*/ 454973 w 2619053"/>
                  <a:gd name="connsiteY48" fmla="*/ 1409700 h 2423160"/>
                  <a:gd name="connsiteX49" fmla="*/ 637853 w 2619053"/>
                  <a:gd name="connsiteY49" fmla="*/ 1455420 h 2423160"/>
                  <a:gd name="connsiteX50" fmla="*/ 637853 w 2619053"/>
                  <a:gd name="connsiteY50" fmla="*/ 1493520 h 2423160"/>
                  <a:gd name="connsiteX51" fmla="*/ 813113 w 2619053"/>
                  <a:gd name="connsiteY51" fmla="*/ 1501140 h 2423160"/>
                  <a:gd name="connsiteX52" fmla="*/ 820733 w 2619053"/>
                  <a:gd name="connsiteY52" fmla="*/ 1569720 h 2423160"/>
                  <a:gd name="connsiteX53" fmla="*/ 858833 w 2619053"/>
                  <a:gd name="connsiteY53" fmla="*/ 1577340 h 2423160"/>
                  <a:gd name="connsiteX54" fmla="*/ 858833 w 2619053"/>
                  <a:gd name="connsiteY54" fmla="*/ 1805940 h 2423160"/>
                  <a:gd name="connsiteX55" fmla="*/ 325433 w 2619053"/>
                  <a:gd name="connsiteY55" fmla="*/ 1866900 h 2423160"/>
                  <a:gd name="connsiteX56" fmla="*/ 310193 w 2619053"/>
                  <a:gd name="connsiteY56" fmla="*/ 1889760 h 2423160"/>
                  <a:gd name="connsiteX57" fmla="*/ 314956 w 2619053"/>
                  <a:gd name="connsiteY57" fmla="*/ 2047875 h 2423160"/>
                  <a:gd name="connsiteX58" fmla="*/ 176843 w 2619053"/>
                  <a:gd name="connsiteY58" fmla="*/ 2095500 h 2423160"/>
                  <a:gd name="connsiteX59" fmla="*/ 188273 w 2619053"/>
                  <a:gd name="connsiteY59" fmla="*/ 2423160 h 2423160"/>
                  <a:gd name="connsiteX0" fmla="*/ 188273 w 2619053"/>
                  <a:gd name="connsiteY0" fmla="*/ 2423160 h 2423160"/>
                  <a:gd name="connsiteX1" fmla="*/ 2611433 w 2619053"/>
                  <a:gd name="connsiteY1" fmla="*/ 2423160 h 2423160"/>
                  <a:gd name="connsiteX2" fmla="*/ 2352353 w 2619053"/>
                  <a:gd name="connsiteY2" fmla="*/ 1394460 h 2423160"/>
                  <a:gd name="connsiteX3" fmla="*/ 2619053 w 2619053"/>
                  <a:gd name="connsiteY3" fmla="*/ 1257300 h 2423160"/>
                  <a:gd name="connsiteX4" fmla="*/ 2314253 w 2619053"/>
                  <a:gd name="connsiteY4" fmla="*/ 1120140 h 2423160"/>
                  <a:gd name="connsiteX5" fmla="*/ 2314253 w 2619053"/>
                  <a:gd name="connsiteY5" fmla="*/ 922020 h 2423160"/>
                  <a:gd name="connsiteX6" fmla="*/ 2436173 w 2619053"/>
                  <a:gd name="connsiteY6" fmla="*/ 800100 h 2423160"/>
                  <a:gd name="connsiteX7" fmla="*/ 2131373 w 2619053"/>
                  <a:gd name="connsiteY7" fmla="*/ 541020 h 2423160"/>
                  <a:gd name="connsiteX8" fmla="*/ 2108513 w 2619053"/>
                  <a:gd name="connsiteY8" fmla="*/ 457200 h 2423160"/>
                  <a:gd name="connsiteX9" fmla="*/ 1872293 w 2619053"/>
                  <a:gd name="connsiteY9" fmla="*/ 274320 h 2423160"/>
                  <a:gd name="connsiteX10" fmla="*/ 1803713 w 2619053"/>
                  <a:gd name="connsiteY10" fmla="*/ 312420 h 2423160"/>
                  <a:gd name="connsiteX11" fmla="*/ 1597973 w 2619053"/>
                  <a:gd name="connsiteY11" fmla="*/ 198120 h 2423160"/>
                  <a:gd name="connsiteX12" fmla="*/ 1597973 w 2619053"/>
                  <a:gd name="connsiteY12" fmla="*/ 106680 h 2423160"/>
                  <a:gd name="connsiteX13" fmla="*/ 1476053 w 2619053"/>
                  <a:gd name="connsiteY13" fmla="*/ 83820 h 2423160"/>
                  <a:gd name="connsiteX14" fmla="*/ 1399853 w 2619053"/>
                  <a:gd name="connsiteY14" fmla="*/ 99060 h 2423160"/>
                  <a:gd name="connsiteX15" fmla="*/ 1216973 w 2619053"/>
                  <a:gd name="connsiteY15" fmla="*/ 121920 h 2423160"/>
                  <a:gd name="connsiteX16" fmla="*/ 1117913 w 2619053"/>
                  <a:gd name="connsiteY16" fmla="*/ 121920 h 2423160"/>
                  <a:gd name="connsiteX17" fmla="*/ 1018853 w 2619053"/>
                  <a:gd name="connsiteY17" fmla="*/ 68580 h 2423160"/>
                  <a:gd name="connsiteX18" fmla="*/ 935033 w 2619053"/>
                  <a:gd name="connsiteY18" fmla="*/ 30480 h 2423160"/>
                  <a:gd name="connsiteX19" fmla="*/ 752153 w 2619053"/>
                  <a:gd name="connsiteY19" fmla="*/ 0 h 2423160"/>
                  <a:gd name="connsiteX20" fmla="*/ 698813 w 2619053"/>
                  <a:gd name="connsiteY20" fmla="*/ 45720 h 2423160"/>
                  <a:gd name="connsiteX21" fmla="*/ 698813 w 2619053"/>
                  <a:gd name="connsiteY21" fmla="*/ 114300 h 2423160"/>
                  <a:gd name="connsiteX22" fmla="*/ 637853 w 2619053"/>
                  <a:gd name="connsiteY22" fmla="*/ 144780 h 2423160"/>
                  <a:gd name="connsiteX23" fmla="*/ 622613 w 2619053"/>
                  <a:gd name="connsiteY23" fmla="*/ 190500 h 2423160"/>
                  <a:gd name="connsiteX24" fmla="*/ 599753 w 2619053"/>
                  <a:gd name="connsiteY24" fmla="*/ 251460 h 2423160"/>
                  <a:gd name="connsiteX25" fmla="*/ 599753 w 2619053"/>
                  <a:gd name="connsiteY25" fmla="*/ 358140 h 2423160"/>
                  <a:gd name="connsiteX26" fmla="*/ 569273 w 2619053"/>
                  <a:gd name="connsiteY26" fmla="*/ 388620 h 2423160"/>
                  <a:gd name="connsiteX27" fmla="*/ 523553 w 2619053"/>
                  <a:gd name="connsiteY27" fmla="*/ 457200 h 2423160"/>
                  <a:gd name="connsiteX28" fmla="*/ 485453 w 2619053"/>
                  <a:gd name="connsiteY28" fmla="*/ 525780 h 2423160"/>
                  <a:gd name="connsiteX29" fmla="*/ 485453 w 2619053"/>
                  <a:gd name="connsiteY29" fmla="*/ 525780 h 2423160"/>
                  <a:gd name="connsiteX30" fmla="*/ 218753 w 2619053"/>
                  <a:gd name="connsiteY30" fmla="*/ 624840 h 2423160"/>
                  <a:gd name="connsiteX31" fmla="*/ 622613 w 2619053"/>
                  <a:gd name="connsiteY31" fmla="*/ 822960 h 2423160"/>
                  <a:gd name="connsiteX32" fmla="*/ 622613 w 2619053"/>
                  <a:gd name="connsiteY32" fmla="*/ 853440 h 2423160"/>
                  <a:gd name="connsiteX33" fmla="*/ 515933 w 2619053"/>
                  <a:gd name="connsiteY33" fmla="*/ 891540 h 2423160"/>
                  <a:gd name="connsiteX34" fmla="*/ 470213 w 2619053"/>
                  <a:gd name="connsiteY34" fmla="*/ 861060 h 2423160"/>
                  <a:gd name="connsiteX35" fmla="*/ 470213 w 2619053"/>
                  <a:gd name="connsiteY35" fmla="*/ 998220 h 2423160"/>
                  <a:gd name="connsiteX36" fmla="*/ 355913 w 2619053"/>
                  <a:gd name="connsiteY36" fmla="*/ 1036320 h 2423160"/>
                  <a:gd name="connsiteX37" fmla="*/ 264473 w 2619053"/>
                  <a:gd name="connsiteY37" fmla="*/ 1043940 h 2423160"/>
                  <a:gd name="connsiteX38" fmla="*/ 211133 w 2619053"/>
                  <a:gd name="connsiteY38" fmla="*/ 1013460 h 2423160"/>
                  <a:gd name="connsiteX39" fmla="*/ 188273 w 2619053"/>
                  <a:gd name="connsiteY39" fmla="*/ 975360 h 2423160"/>
                  <a:gd name="connsiteX40" fmla="*/ 188273 w 2619053"/>
                  <a:gd name="connsiteY40" fmla="*/ 975360 h 2423160"/>
                  <a:gd name="connsiteX41" fmla="*/ 173033 w 2619053"/>
                  <a:gd name="connsiteY41" fmla="*/ 1043940 h 2423160"/>
                  <a:gd name="connsiteX42" fmla="*/ 211133 w 2619053"/>
                  <a:gd name="connsiteY42" fmla="*/ 1074420 h 2423160"/>
                  <a:gd name="connsiteX43" fmla="*/ 211133 w 2619053"/>
                  <a:gd name="connsiteY43" fmla="*/ 1104900 h 2423160"/>
                  <a:gd name="connsiteX44" fmla="*/ 112073 w 2619053"/>
                  <a:gd name="connsiteY44" fmla="*/ 1127760 h 2423160"/>
                  <a:gd name="connsiteX45" fmla="*/ 173033 w 2619053"/>
                  <a:gd name="connsiteY45" fmla="*/ 1203960 h 2423160"/>
                  <a:gd name="connsiteX46" fmla="*/ 142553 w 2619053"/>
                  <a:gd name="connsiteY46" fmla="*/ 1234440 h 2423160"/>
                  <a:gd name="connsiteX47" fmla="*/ 454973 w 2619053"/>
                  <a:gd name="connsiteY47" fmla="*/ 1325880 h 2423160"/>
                  <a:gd name="connsiteX48" fmla="*/ 454973 w 2619053"/>
                  <a:gd name="connsiteY48" fmla="*/ 1409700 h 2423160"/>
                  <a:gd name="connsiteX49" fmla="*/ 637853 w 2619053"/>
                  <a:gd name="connsiteY49" fmla="*/ 1455420 h 2423160"/>
                  <a:gd name="connsiteX50" fmla="*/ 637853 w 2619053"/>
                  <a:gd name="connsiteY50" fmla="*/ 1493520 h 2423160"/>
                  <a:gd name="connsiteX51" fmla="*/ 813113 w 2619053"/>
                  <a:gd name="connsiteY51" fmla="*/ 1501140 h 2423160"/>
                  <a:gd name="connsiteX52" fmla="*/ 820733 w 2619053"/>
                  <a:gd name="connsiteY52" fmla="*/ 1569720 h 2423160"/>
                  <a:gd name="connsiteX53" fmla="*/ 858833 w 2619053"/>
                  <a:gd name="connsiteY53" fmla="*/ 1577340 h 2423160"/>
                  <a:gd name="connsiteX54" fmla="*/ 858833 w 2619053"/>
                  <a:gd name="connsiteY54" fmla="*/ 1805940 h 2423160"/>
                  <a:gd name="connsiteX55" fmla="*/ 325433 w 2619053"/>
                  <a:gd name="connsiteY55" fmla="*/ 1866900 h 2423160"/>
                  <a:gd name="connsiteX56" fmla="*/ 310193 w 2619053"/>
                  <a:gd name="connsiteY56" fmla="*/ 1889760 h 2423160"/>
                  <a:gd name="connsiteX57" fmla="*/ 314956 w 2619053"/>
                  <a:gd name="connsiteY57" fmla="*/ 2047875 h 2423160"/>
                  <a:gd name="connsiteX58" fmla="*/ 176843 w 2619053"/>
                  <a:gd name="connsiteY58" fmla="*/ 2095500 h 2423160"/>
                  <a:gd name="connsiteX59" fmla="*/ 188273 w 2619053"/>
                  <a:gd name="connsiteY59" fmla="*/ 2423160 h 2423160"/>
                  <a:gd name="connsiteX0" fmla="*/ 76200 w 2506980"/>
                  <a:gd name="connsiteY0" fmla="*/ 2423160 h 2423160"/>
                  <a:gd name="connsiteX1" fmla="*/ 2499360 w 2506980"/>
                  <a:gd name="connsiteY1" fmla="*/ 2423160 h 2423160"/>
                  <a:gd name="connsiteX2" fmla="*/ 2240280 w 2506980"/>
                  <a:gd name="connsiteY2" fmla="*/ 1394460 h 2423160"/>
                  <a:gd name="connsiteX3" fmla="*/ 2506980 w 2506980"/>
                  <a:gd name="connsiteY3" fmla="*/ 1257300 h 2423160"/>
                  <a:gd name="connsiteX4" fmla="*/ 2202180 w 2506980"/>
                  <a:gd name="connsiteY4" fmla="*/ 1120140 h 2423160"/>
                  <a:gd name="connsiteX5" fmla="*/ 2202180 w 2506980"/>
                  <a:gd name="connsiteY5" fmla="*/ 922020 h 2423160"/>
                  <a:gd name="connsiteX6" fmla="*/ 2324100 w 2506980"/>
                  <a:gd name="connsiteY6" fmla="*/ 800100 h 2423160"/>
                  <a:gd name="connsiteX7" fmla="*/ 2019300 w 2506980"/>
                  <a:gd name="connsiteY7" fmla="*/ 541020 h 2423160"/>
                  <a:gd name="connsiteX8" fmla="*/ 1996440 w 2506980"/>
                  <a:gd name="connsiteY8" fmla="*/ 457200 h 2423160"/>
                  <a:gd name="connsiteX9" fmla="*/ 1760220 w 2506980"/>
                  <a:gd name="connsiteY9" fmla="*/ 274320 h 2423160"/>
                  <a:gd name="connsiteX10" fmla="*/ 1691640 w 2506980"/>
                  <a:gd name="connsiteY10" fmla="*/ 312420 h 2423160"/>
                  <a:gd name="connsiteX11" fmla="*/ 1485900 w 2506980"/>
                  <a:gd name="connsiteY11" fmla="*/ 198120 h 2423160"/>
                  <a:gd name="connsiteX12" fmla="*/ 1485900 w 2506980"/>
                  <a:gd name="connsiteY12" fmla="*/ 106680 h 2423160"/>
                  <a:gd name="connsiteX13" fmla="*/ 1363980 w 2506980"/>
                  <a:gd name="connsiteY13" fmla="*/ 83820 h 2423160"/>
                  <a:gd name="connsiteX14" fmla="*/ 1287780 w 2506980"/>
                  <a:gd name="connsiteY14" fmla="*/ 99060 h 2423160"/>
                  <a:gd name="connsiteX15" fmla="*/ 1104900 w 2506980"/>
                  <a:gd name="connsiteY15" fmla="*/ 121920 h 2423160"/>
                  <a:gd name="connsiteX16" fmla="*/ 1005840 w 2506980"/>
                  <a:gd name="connsiteY16" fmla="*/ 121920 h 2423160"/>
                  <a:gd name="connsiteX17" fmla="*/ 906780 w 2506980"/>
                  <a:gd name="connsiteY17" fmla="*/ 68580 h 2423160"/>
                  <a:gd name="connsiteX18" fmla="*/ 822960 w 2506980"/>
                  <a:gd name="connsiteY18" fmla="*/ 30480 h 2423160"/>
                  <a:gd name="connsiteX19" fmla="*/ 640080 w 2506980"/>
                  <a:gd name="connsiteY19" fmla="*/ 0 h 2423160"/>
                  <a:gd name="connsiteX20" fmla="*/ 586740 w 2506980"/>
                  <a:gd name="connsiteY20" fmla="*/ 45720 h 2423160"/>
                  <a:gd name="connsiteX21" fmla="*/ 586740 w 2506980"/>
                  <a:gd name="connsiteY21" fmla="*/ 114300 h 2423160"/>
                  <a:gd name="connsiteX22" fmla="*/ 525780 w 2506980"/>
                  <a:gd name="connsiteY22" fmla="*/ 144780 h 2423160"/>
                  <a:gd name="connsiteX23" fmla="*/ 510540 w 2506980"/>
                  <a:gd name="connsiteY23" fmla="*/ 190500 h 2423160"/>
                  <a:gd name="connsiteX24" fmla="*/ 487680 w 2506980"/>
                  <a:gd name="connsiteY24" fmla="*/ 251460 h 2423160"/>
                  <a:gd name="connsiteX25" fmla="*/ 487680 w 2506980"/>
                  <a:gd name="connsiteY25" fmla="*/ 358140 h 2423160"/>
                  <a:gd name="connsiteX26" fmla="*/ 457200 w 2506980"/>
                  <a:gd name="connsiteY26" fmla="*/ 388620 h 2423160"/>
                  <a:gd name="connsiteX27" fmla="*/ 411480 w 2506980"/>
                  <a:gd name="connsiteY27" fmla="*/ 457200 h 2423160"/>
                  <a:gd name="connsiteX28" fmla="*/ 373380 w 2506980"/>
                  <a:gd name="connsiteY28" fmla="*/ 525780 h 2423160"/>
                  <a:gd name="connsiteX29" fmla="*/ 373380 w 2506980"/>
                  <a:gd name="connsiteY29" fmla="*/ 525780 h 2423160"/>
                  <a:gd name="connsiteX30" fmla="*/ 106680 w 2506980"/>
                  <a:gd name="connsiteY30" fmla="*/ 624840 h 2423160"/>
                  <a:gd name="connsiteX31" fmla="*/ 510540 w 2506980"/>
                  <a:gd name="connsiteY31" fmla="*/ 822960 h 2423160"/>
                  <a:gd name="connsiteX32" fmla="*/ 510540 w 2506980"/>
                  <a:gd name="connsiteY32" fmla="*/ 853440 h 2423160"/>
                  <a:gd name="connsiteX33" fmla="*/ 403860 w 2506980"/>
                  <a:gd name="connsiteY33" fmla="*/ 891540 h 2423160"/>
                  <a:gd name="connsiteX34" fmla="*/ 358140 w 2506980"/>
                  <a:gd name="connsiteY34" fmla="*/ 861060 h 2423160"/>
                  <a:gd name="connsiteX35" fmla="*/ 358140 w 2506980"/>
                  <a:gd name="connsiteY35" fmla="*/ 998220 h 2423160"/>
                  <a:gd name="connsiteX36" fmla="*/ 243840 w 2506980"/>
                  <a:gd name="connsiteY36" fmla="*/ 1036320 h 2423160"/>
                  <a:gd name="connsiteX37" fmla="*/ 152400 w 2506980"/>
                  <a:gd name="connsiteY37" fmla="*/ 1043940 h 2423160"/>
                  <a:gd name="connsiteX38" fmla="*/ 99060 w 2506980"/>
                  <a:gd name="connsiteY38" fmla="*/ 1013460 h 2423160"/>
                  <a:gd name="connsiteX39" fmla="*/ 76200 w 2506980"/>
                  <a:gd name="connsiteY39" fmla="*/ 975360 h 2423160"/>
                  <a:gd name="connsiteX40" fmla="*/ 76200 w 2506980"/>
                  <a:gd name="connsiteY40" fmla="*/ 975360 h 2423160"/>
                  <a:gd name="connsiteX41" fmla="*/ 60960 w 2506980"/>
                  <a:gd name="connsiteY41" fmla="*/ 1043940 h 2423160"/>
                  <a:gd name="connsiteX42" fmla="*/ 99060 w 2506980"/>
                  <a:gd name="connsiteY42" fmla="*/ 1074420 h 2423160"/>
                  <a:gd name="connsiteX43" fmla="*/ 99060 w 2506980"/>
                  <a:gd name="connsiteY43" fmla="*/ 1104900 h 2423160"/>
                  <a:gd name="connsiteX44" fmla="*/ 0 w 2506980"/>
                  <a:gd name="connsiteY44" fmla="*/ 1127760 h 2423160"/>
                  <a:gd name="connsiteX45" fmla="*/ 60960 w 2506980"/>
                  <a:gd name="connsiteY45" fmla="*/ 1203960 h 2423160"/>
                  <a:gd name="connsiteX46" fmla="*/ 30480 w 2506980"/>
                  <a:gd name="connsiteY46" fmla="*/ 1234440 h 2423160"/>
                  <a:gd name="connsiteX47" fmla="*/ 342900 w 2506980"/>
                  <a:gd name="connsiteY47" fmla="*/ 1325880 h 2423160"/>
                  <a:gd name="connsiteX48" fmla="*/ 342900 w 2506980"/>
                  <a:gd name="connsiteY48" fmla="*/ 1409700 h 2423160"/>
                  <a:gd name="connsiteX49" fmla="*/ 525780 w 2506980"/>
                  <a:gd name="connsiteY49" fmla="*/ 1455420 h 2423160"/>
                  <a:gd name="connsiteX50" fmla="*/ 525780 w 2506980"/>
                  <a:gd name="connsiteY50" fmla="*/ 1493520 h 2423160"/>
                  <a:gd name="connsiteX51" fmla="*/ 701040 w 2506980"/>
                  <a:gd name="connsiteY51" fmla="*/ 1501140 h 2423160"/>
                  <a:gd name="connsiteX52" fmla="*/ 708660 w 2506980"/>
                  <a:gd name="connsiteY52" fmla="*/ 1569720 h 2423160"/>
                  <a:gd name="connsiteX53" fmla="*/ 746760 w 2506980"/>
                  <a:gd name="connsiteY53" fmla="*/ 1577340 h 2423160"/>
                  <a:gd name="connsiteX54" fmla="*/ 746760 w 2506980"/>
                  <a:gd name="connsiteY54" fmla="*/ 1805940 h 2423160"/>
                  <a:gd name="connsiteX55" fmla="*/ 213360 w 2506980"/>
                  <a:gd name="connsiteY55" fmla="*/ 1866900 h 2423160"/>
                  <a:gd name="connsiteX56" fmla="*/ 198120 w 2506980"/>
                  <a:gd name="connsiteY56" fmla="*/ 1889760 h 2423160"/>
                  <a:gd name="connsiteX57" fmla="*/ 202883 w 2506980"/>
                  <a:gd name="connsiteY57" fmla="*/ 2047875 h 2423160"/>
                  <a:gd name="connsiteX58" fmla="*/ 64770 w 2506980"/>
                  <a:gd name="connsiteY58" fmla="*/ 2095500 h 2423160"/>
                  <a:gd name="connsiteX59" fmla="*/ 76200 w 2506980"/>
                  <a:gd name="connsiteY59" fmla="*/ 2423160 h 2423160"/>
                  <a:gd name="connsiteX0" fmla="*/ 14288 w 2506980"/>
                  <a:gd name="connsiteY0" fmla="*/ 2427923 h 2427923"/>
                  <a:gd name="connsiteX1" fmla="*/ 2499360 w 2506980"/>
                  <a:gd name="connsiteY1" fmla="*/ 2423160 h 2427923"/>
                  <a:gd name="connsiteX2" fmla="*/ 2240280 w 2506980"/>
                  <a:gd name="connsiteY2" fmla="*/ 1394460 h 2427923"/>
                  <a:gd name="connsiteX3" fmla="*/ 2506980 w 2506980"/>
                  <a:gd name="connsiteY3" fmla="*/ 1257300 h 2427923"/>
                  <a:gd name="connsiteX4" fmla="*/ 2202180 w 2506980"/>
                  <a:gd name="connsiteY4" fmla="*/ 1120140 h 2427923"/>
                  <a:gd name="connsiteX5" fmla="*/ 2202180 w 2506980"/>
                  <a:gd name="connsiteY5" fmla="*/ 922020 h 2427923"/>
                  <a:gd name="connsiteX6" fmla="*/ 2324100 w 2506980"/>
                  <a:gd name="connsiteY6" fmla="*/ 800100 h 2427923"/>
                  <a:gd name="connsiteX7" fmla="*/ 2019300 w 2506980"/>
                  <a:gd name="connsiteY7" fmla="*/ 541020 h 2427923"/>
                  <a:gd name="connsiteX8" fmla="*/ 1996440 w 2506980"/>
                  <a:gd name="connsiteY8" fmla="*/ 457200 h 2427923"/>
                  <a:gd name="connsiteX9" fmla="*/ 1760220 w 2506980"/>
                  <a:gd name="connsiteY9" fmla="*/ 274320 h 2427923"/>
                  <a:gd name="connsiteX10" fmla="*/ 1691640 w 2506980"/>
                  <a:gd name="connsiteY10" fmla="*/ 312420 h 2427923"/>
                  <a:gd name="connsiteX11" fmla="*/ 1485900 w 2506980"/>
                  <a:gd name="connsiteY11" fmla="*/ 198120 h 2427923"/>
                  <a:gd name="connsiteX12" fmla="*/ 1485900 w 2506980"/>
                  <a:gd name="connsiteY12" fmla="*/ 106680 h 2427923"/>
                  <a:gd name="connsiteX13" fmla="*/ 1363980 w 2506980"/>
                  <a:gd name="connsiteY13" fmla="*/ 83820 h 2427923"/>
                  <a:gd name="connsiteX14" fmla="*/ 1287780 w 2506980"/>
                  <a:gd name="connsiteY14" fmla="*/ 99060 h 2427923"/>
                  <a:gd name="connsiteX15" fmla="*/ 1104900 w 2506980"/>
                  <a:gd name="connsiteY15" fmla="*/ 121920 h 2427923"/>
                  <a:gd name="connsiteX16" fmla="*/ 1005840 w 2506980"/>
                  <a:gd name="connsiteY16" fmla="*/ 121920 h 2427923"/>
                  <a:gd name="connsiteX17" fmla="*/ 906780 w 2506980"/>
                  <a:gd name="connsiteY17" fmla="*/ 68580 h 2427923"/>
                  <a:gd name="connsiteX18" fmla="*/ 822960 w 2506980"/>
                  <a:gd name="connsiteY18" fmla="*/ 30480 h 2427923"/>
                  <a:gd name="connsiteX19" fmla="*/ 640080 w 2506980"/>
                  <a:gd name="connsiteY19" fmla="*/ 0 h 2427923"/>
                  <a:gd name="connsiteX20" fmla="*/ 586740 w 2506980"/>
                  <a:gd name="connsiteY20" fmla="*/ 45720 h 2427923"/>
                  <a:gd name="connsiteX21" fmla="*/ 586740 w 2506980"/>
                  <a:gd name="connsiteY21" fmla="*/ 114300 h 2427923"/>
                  <a:gd name="connsiteX22" fmla="*/ 525780 w 2506980"/>
                  <a:gd name="connsiteY22" fmla="*/ 144780 h 2427923"/>
                  <a:gd name="connsiteX23" fmla="*/ 510540 w 2506980"/>
                  <a:gd name="connsiteY23" fmla="*/ 190500 h 2427923"/>
                  <a:gd name="connsiteX24" fmla="*/ 487680 w 2506980"/>
                  <a:gd name="connsiteY24" fmla="*/ 251460 h 2427923"/>
                  <a:gd name="connsiteX25" fmla="*/ 487680 w 2506980"/>
                  <a:gd name="connsiteY25" fmla="*/ 358140 h 2427923"/>
                  <a:gd name="connsiteX26" fmla="*/ 457200 w 2506980"/>
                  <a:gd name="connsiteY26" fmla="*/ 388620 h 2427923"/>
                  <a:gd name="connsiteX27" fmla="*/ 411480 w 2506980"/>
                  <a:gd name="connsiteY27" fmla="*/ 457200 h 2427923"/>
                  <a:gd name="connsiteX28" fmla="*/ 373380 w 2506980"/>
                  <a:gd name="connsiteY28" fmla="*/ 525780 h 2427923"/>
                  <a:gd name="connsiteX29" fmla="*/ 373380 w 2506980"/>
                  <a:gd name="connsiteY29" fmla="*/ 525780 h 2427923"/>
                  <a:gd name="connsiteX30" fmla="*/ 106680 w 2506980"/>
                  <a:gd name="connsiteY30" fmla="*/ 624840 h 2427923"/>
                  <a:gd name="connsiteX31" fmla="*/ 510540 w 2506980"/>
                  <a:gd name="connsiteY31" fmla="*/ 822960 h 2427923"/>
                  <a:gd name="connsiteX32" fmla="*/ 510540 w 2506980"/>
                  <a:gd name="connsiteY32" fmla="*/ 853440 h 2427923"/>
                  <a:gd name="connsiteX33" fmla="*/ 403860 w 2506980"/>
                  <a:gd name="connsiteY33" fmla="*/ 891540 h 2427923"/>
                  <a:gd name="connsiteX34" fmla="*/ 358140 w 2506980"/>
                  <a:gd name="connsiteY34" fmla="*/ 861060 h 2427923"/>
                  <a:gd name="connsiteX35" fmla="*/ 358140 w 2506980"/>
                  <a:gd name="connsiteY35" fmla="*/ 998220 h 2427923"/>
                  <a:gd name="connsiteX36" fmla="*/ 243840 w 2506980"/>
                  <a:gd name="connsiteY36" fmla="*/ 1036320 h 2427923"/>
                  <a:gd name="connsiteX37" fmla="*/ 152400 w 2506980"/>
                  <a:gd name="connsiteY37" fmla="*/ 1043940 h 2427923"/>
                  <a:gd name="connsiteX38" fmla="*/ 99060 w 2506980"/>
                  <a:gd name="connsiteY38" fmla="*/ 1013460 h 2427923"/>
                  <a:gd name="connsiteX39" fmla="*/ 76200 w 2506980"/>
                  <a:gd name="connsiteY39" fmla="*/ 975360 h 2427923"/>
                  <a:gd name="connsiteX40" fmla="*/ 76200 w 2506980"/>
                  <a:gd name="connsiteY40" fmla="*/ 975360 h 2427923"/>
                  <a:gd name="connsiteX41" fmla="*/ 60960 w 2506980"/>
                  <a:gd name="connsiteY41" fmla="*/ 1043940 h 2427923"/>
                  <a:gd name="connsiteX42" fmla="*/ 99060 w 2506980"/>
                  <a:gd name="connsiteY42" fmla="*/ 1074420 h 2427923"/>
                  <a:gd name="connsiteX43" fmla="*/ 99060 w 2506980"/>
                  <a:gd name="connsiteY43" fmla="*/ 1104900 h 2427923"/>
                  <a:gd name="connsiteX44" fmla="*/ 0 w 2506980"/>
                  <a:gd name="connsiteY44" fmla="*/ 1127760 h 2427923"/>
                  <a:gd name="connsiteX45" fmla="*/ 60960 w 2506980"/>
                  <a:gd name="connsiteY45" fmla="*/ 1203960 h 2427923"/>
                  <a:gd name="connsiteX46" fmla="*/ 30480 w 2506980"/>
                  <a:gd name="connsiteY46" fmla="*/ 1234440 h 2427923"/>
                  <a:gd name="connsiteX47" fmla="*/ 342900 w 2506980"/>
                  <a:gd name="connsiteY47" fmla="*/ 1325880 h 2427923"/>
                  <a:gd name="connsiteX48" fmla="*/ 342900 w 2506980"/>
                  <a:gd name="connsiteY48" fmla="*/ 1409700 h 2427923"/>
                  <a:gd name="connsiteX49" fmla="*/ 525780 w 2506980"/>
                  <a:gd name="connsiteY49" fmla="*/ 1455420 h 2427923"/>
                  <a:gd name="connsiteX50" fmla="*/ 525780 w 2506980"/>
                  <a:gd name="connsiteY50" fmla="*/ 1493520 h 2427923"/>
                  <a:gd name="connsiteX51" fmla="*/ 701040 w 2506980"/>
                  <a:gd name="connsiteY51" fmla="*/ 1501140 h 2427923"/>
                  <a:gd name="connsiteX52" fmla="*/ 708660 w 2506980"/>
                  <a:gd name="connsiteY52" fmla="*/ 1569720 h 2427923"/>
                  <a:gd name="connsiteX53" fmla="*/ 746760 w 2506980"/>
                  <a:gd name="connsiteY53" fmla="*/ 1577340 h 2427923"/>
                  <a:gd name="connsiteX54" fmla="*/ 746760 w 2506980"/>
                  <a:gd name="connsiteY54" fmla="*/ 1805940 h 2427923"/>
                  <a:gd name="connsiteX55" fmla="*/ 213360 w 2506980"/>
                  <a:gd name="connsiteY55" fmla="*/ 1866900 h 2427923"/>
                  <a:gd name="connsiteX56" fmla="*/ 198120 w 2506980"/>
                  <a:gd name="connsiteY56" fmla="*/ 1889760 h 2427923"/>
                  <a:gd name="connsiteX57" fmla="*/ 202883 w 2506980"/>
                  <a:gd name="connsiteY57" fmla="*/ 2047875 h 2427923"/>
                  <a:gd name="connsiteX58" fmla="*/ 64770 w 2506980"/>
                  <a:gd name="connsiteY58" fmla="*/ 2095500 h 2427923"/>
                  <a:gd name="connsiteX59" fmla="*/ 14288 w 2506980"/>
                  <a:gd name="connsiteY59" fmla="*/ 2427923 h 2427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506980" h="2427923">
                    <a:moveTo>
                      <a:pt x="14288" y="2427923"/>
                    </a:moveTo>
                    <a:lnTo>
                      <a:pt x="2499360" y="2423160"/>
                    </a:lnTo>
                    <a:lnTo>
                      <a:pt x="2240280" y="1394460"/>
                    </a:lnTo>
                    <a:lnTo>
                      <a:pt x="2506980" y="1257300"/>
                    </a:lnTo>
                    <a:lnTo>
                      <a:pt x="2202180" y="1120140"/>
                    </a:lnTo>
                    <a:lnTo>
                      <a:pt x="2202180" y="922020"/>
                    </a:lnTo>
                    <a:lnTo>
                      <a:pt x="2324100" y="800100"/>
                    </a:lnTo>
                    <a:lnTo>
                      <a:pt x="2019300" y="541020"/>
                    </a:lnTo>
                    <a:lnTo>
                      <a:pt x="1996440" y="457200"/>
                    </a:lnTo>
                    <a:lnTo>
                      <a:pt x="1760220" y="274320"/>
                    </a:lnTo>
                    <a:lnTo>
                      <a:pt x="1691640" y="312420"/>
                    </a:lnTo>
                    <a:lnTo>
                      <a:pt x="1485900" y="198120"/>
                    </a:lnTo>
                    <a:lnTo>
                      <a:pt x="1485900" y="106680"/>
                    </a:lnTo>
                    <a:lnTo>
                      <a:pt x="1363980" y="83820"/>
                    </a:lnTo>
                    <a:lnTo>
                      <a:pt x="1287780" y="99060"/>
                    </a:lnTo>
                    <a:lnTo>
                      <a:pt x="1104900" y="121920"/>
                    </a:lnTo>
                    <a:lnTo>
                      <a:pt x="1005840" y="121920"/>
                    </a:lnTo>
                    <a:lnTo>
                      <a:pt x="906780" y="68580"/>
                    </a:lnTo>
                    <a:lnTo>
                      <a:pt x="822960" y="30480"/>
                    </a:lnTo>
                    <a:lnTo>
                      <a:pt x="640080" y="0"/>
                    </a:lnTo>
                    <a:lnTo>
                      <a:pt x="586740" y="45720"/>
                    </a:lnTo>
                    <a:lnTo>
                      <a:pt x="586740" y="114300"/>
                    </a:lnTo>
                    <a:lnTo>
                      <a:pt x="525780" y="144780"/>
                    </a:lnTo>
                    <a:lnTo>
                      <a:pt x="510540" y="190500"/>
                    </a:lnTo>
                    <a:lnTo>
                      <a:pt x="487680" y="251460"/>
                    </a:lnTo>
                    <a:lnTo>
                      <a:pt x="487680" y="358140"/>
                    </a:lnTo>
                    <a:lnTo>
                      <a:pt x="457200" y="388620"/>
                    </a:lnTo>
                    <a:lnTo>
                      <a:pt x="411480" y="457200"/>
                    </a:lnTo>
                    <a:lnTo>
                      <a:pt x="373380" y="525780"/>
                    </a:lnTo>
                    <a:lnTo>
                      <a:pt x="373380" y="525780"/>
                    </a:lnTo>
                    <a:lnTo>
                      <a:pt x="106680" y="624840"/>
                    </a:lnTo>
                    <a:lnTo>
                      <a:pt x="510540" y="822960"/>
                    </a:lnTo>
                    <a:lnTo>
                      <a:pt x="510540" y="853440"/>
                    </a:lnTo>
                    <a:lnTo>
                      <a:pt x="403860" y="891540"/>
                    </a:lnTo>
                    <a:lnTo>
                      <a:pt x="358140" y="861060"/>
                    </a:lnTo>
                    <a:lnTo>
                      <a:pt x="358140" y="998220"/>
                    </a:lnTo>
                    <a:lnTo>
                      <a:pt x="243840" y="1036320"/>
                    </a:lnTo>
                    <a:lnTo>
                      <a:pt x="152400" y="1043940"/>
                    </a:lnTo>
                    <a:lnTo>
                      <a:pt x="99060" y="1013460"/>
                    </a:lnTo>
                    <a:lnTo>
                      <a:pt x="76200" y="975360"/>
                    </a:lnTo>
                    <a:lnTo>
                      <a:pt x="76200" y="975360"/>
                    </a:lnTo>
                    <a:lnTo>
                      <a:pt x="60960" y="1043940"/>
                    </a:lnTo>
                    <a:lnTo>
                      <a:pt x="99060" y="1074420"/>
                    </a:lnTo>
                    <a:lnTo>
                      <a:pt x="99060" y="1104900"/>
                    </a:lnTo>
                    <a:lnTo>
                      <a:pt x="0" y="1127760"/>
                    </a:lnTo>
                    <a:lnTo>
                      <a:pt x="60960" y="1203960"/>
                    </a:lnTo>
                    <a:lnTo>
                      <a:pt x="30480" y="1234440"/>
                    </a:lnTo>
                    <a:lnTo>
                      <a:pt x="342900" y="1325880"/>
                    </a:lnTo>
                    <a:lnTo>
                      <a:pt x="342900" y="1409700"/>
                    </a:lnTo>
                    <a:lnTo>
                      <a:pt x="525780" y="1455420"/>
                    </a:lnTo>
                    <a:lnTo>
                      <a:pt x="525780" y="1493520"/>
                    </a:lnTo>
                    <a:lnTo>
                      <a:pt x="701040" y="1501140"/>
                    </a:lnTo>
                    <a:lnTo>
                      <a:pt x="708660" y="1569720"/>
                    </a:lnTo>
                    <a:lnTo>
                      <a:pt x="746760" y="1577340"/>
                    </a:lnTo>
                    <a:lnTo>
                      <a:pt x="746760" y="1805940"/>
                    </a:lnTo>
                    <a:lnTo>
                      <a:pt x="213360" y="1866900"/>
                    </a:lnTo>
                    <a:lnTo>
                      <a:pt x="198120" y="1889760"/>
                    </a:lnTo>
                    <a:cubicBezTo>
                      <a:pt x="185261" y="1911191"/>
                      <a:pt x="223203" y="1958975"/>
                      <a:pt x="202883" y="2047875"/>
                    </a:cubicBezTo>
                    <a:cubicBezTo>
                      <a:pt x="180658" y="2095659"/>
                      <a:pt x="96203" y="2032159"/>
                      <a:pt x="64770" y="2095500"/>
                    </a:cubicBezTo>
                    <a:cubicBezTo>
                      <a:pt x="33338" y="2158841"/>
                      <a:pt x="31115" y="2317115"/>
                      <a:pt x="14288" y="2427923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018" name="グループ化 1017">
                <a:extLst>
                  <a:ext uri="{FF2B5EF4-FFF2-40B4-BE49-F238E27FC236}">
                    <a16:creationId xmlns:a16="http://schemas.microsoft.com/office/drawing/2014/main" id="{E1E90036-8CB3-412A-82BD-04700E01D835}"/>
                  </a:ext>
                </a:extLst>
              </p:cNvPr>
              <p:cNvGrpSpPr/>
              <p:nvPr/>
            </p:nvGrpSpPr>
            <p:grpSpPr>
              <a:xfrm>
                <a:off x="8267700" y="1617415"/>
                <a:ext cx="136526" cy="194170"/>
                <a:chOff x="7105650" y="810098"/>
                <a:chExt cx="136526" cy="194170"/>
              </a:xfrm>
            </p:grpSpPr>
            <p:sp>
              <p:nvSpPr>
                <p:cNvPr id="1448" name="四角形: 角を丸くする 1447">
                  <a:extLst>
                    <a:ext uri="{FF2B5EF4-FFF2-40B4-BE49-F238E27FC236}">
                      <a16:creationId xmlns:a16="http://schemas.microsoft.com/office/drawing/2014/main" id="{C4D3191D-C8F2-41BB-869A-D036B29120B2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9" name="楕円 1448">
                  <a:extLst>
                    <a:ext uri="{FF2B5EF4-FFF2-40B4-BE49-F238E27FC236}">
                      <a16:creationId xmlns:a16="http://schemas.microsoft.com/office/drawing/2014/main" id="{F8A73413-C921-4A87-9E74-84578FCBC0F9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50" name="四角形: 角を丸くする 1449">
                  <a:extLst>
                    <a:ext uri="{FF2B5EF4-FFF2-40B4-BE49-F238E27FC236}">
                      <a16:creationId xmlns:a16="http://schemas.microsoft.com/office/drawing/2014/main" id="{7B04A419-FB2E-4C3C-AB88-4AAEAF094A86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19" name="グループ化 1018">
                <a:extLst>
                  <a:ext uri="{FF2B5EF4-FFF2-40B4-BE49-F238E27FC236}">
                    <a16:creationId xmlns:a16="http://schemas.microsoft.com/office/drawing/2014/main" id="{5B5F2575-1025-4556-A303-12C2DF4BF76D}"/>
                  </a:ext>
                </a:extLst>
              </p:cNvPr>
              <p:cNvGrpSpPr/>
              <p:nvPr/>
            </p:nvGrpSpPr>
            <p:grpSpPr>
              <a:xfrm>
                <a:off x="7110413" y="2431802"/>
                <a:ext cx="136526" cy="194170"/>
                <a:chOff x="7105650" y="810098"/>
                <a:chExt cx="136526" cy="194170"/>
              </a:xfrm>
            </p:grpSpPr>
            <p:sp>
              <p:nvSpPr>
                <p:cNvPr id="1445" name="四角形: 角を丸くする 1444">
                  <a:extLst>
                    <a:ext uri="{FF2B5EF4-FFF2-40B4-BE49-F238E27FC236}">
                      <a16:creationId xmlns:a16="http://schemas.microsoft.com/office/drawing/2014/main" id="{E9E0991E-E37F-4E4A-B299-B58018ED111F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6" name="楕円 1445">
                  <a:extLst>
                    <a:ext uri="{FF2B5EF4-FFF2-40B4-BE49-F238E27FC236}">
                      <a16:creationId xmlns:a16="http://schemas.microsoft.com/office/drawing/2014/main" id="{199DFD88-5207-4F84-99FE-0C442115BDA0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7" name="四角形: 角を丸くする 1446">
                  <a:extLst>
                    <a:ext uri="{FF2B5EF4-FFF2-40B4-BE49-F238E27FC236}">
                      <a16:creationId xmlns:a16="http://schemas.microsoft.com/office/drawing/2014/main" id="{24E0E5C1-89C4-4E98-A862-9D0847BB8722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20" name="グループ化 1019">
                <a:extLst>
                  <a:ext uri="{FF2B5EF4-FFF2-40B4-BE49-F238E27FC236}">
                    <a16:creationId xmlns:a16="http://schemas.microsoft.com/office/drawing/2014/main" id="{45A761B5-86BF-4C9A-8429-332FF994A3D2}"/>
                  </a:ext>
                </a:extLst>
              </p:cNvPr>
              <p:cNvGrpSpPr/>
              <p:nvPr/>
            </p:nvGrpSpPr>
            <p:grpSpPr>
              <a:xfrm>
                <a:off x="7058025" y="2141289"/>
                <a:ext cx="136526" cy="194170"/>
                <a:chOff x="7105650" y="810098"/>
                <a:chExt cx="136526" cy="194170"/>
              </a:xfrm>
            </p:grpSpPr>
            <p:sp>
              <p:nvSpPr>
                <p:cNvPr id="1442" name="四角形: 角を丸くする 1441">
                  <a:extLst>
                    <a:ext uri="{FF2B5EF4-FFF2-40B4-BE49-F238E27FC236}">
                      <a16:creationId xmlns:a16="http://schemas.microsoft.com/office/drawing/2014/main" id="{9F3E8328-A331-4663-A91D-EF29381662C1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3" name="楕円 1442">
                  <a:extLst>
                    <a:ext uri="{FF2B5EF4-FFF2-40B4-BE49-F238E27FC236}">
                      <a16:creationId xmlns:a16="http://schemas.microsoft.com/office/drawing/2014/main" id="{FC31A8E1-F2FF-4B3A-AC8F-E3208359F2E0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4" name="四角形: 角を丸くする 1443">
                  <a:extLst>
                    <a:ext uri="{FF2B5EF4-FFF2-40B4-BE49-F238E27FC236}">
                      <a16:creationId xmlns:a16="http://schemas.microsoft.com/office/drawing/2014/main" id="{A63392DE-283E-490C-B35B-E01218B1BF28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21" name="グループ化 1020">
                <a:extLst>
                  <a:ext uri="{FF2B5EF4-FFF2-40B4-BE49-F238E27FC236}">
                    <a16:creationId xmlns:a16="http://schemas.microsoft.com/office/drawing/2014/main" id="{954E5CC3-FA4F-4049-82B0-9D6DD7D0FBA7}"/>
                  </a:ext>
                </a:extLst>
              </p:cNvPr>
              <p:cNvGrpSpPr/>
              <p:nvPr/>
            </p:nvGrpSpPr>
            <p:grpSpPr>
              <a:xfrm>
                <a:off x="7358063" y="2346076"/>
                <a:ext cx="136526" cy="194170"/>
                <a:chOff x="7105650" y="810098"/>
                <a:chExt cx="136526" cy="194170"/>
              </a:xfrm>
            </p:grpSpPr>
            <p:sp>
              <p:nvSpPr>
                <p:cNvPr id="1439" name="四角形: 角を丸くする 1438">
                  <a:extLst>
                    <a:ext uri="{FF2B5EF4-FFF2-40B4-BE49-F238E27FC236}">
                      <a16:creationId xmlns:a16="http://schemas.microsoft.com/office/drawing/2014/main" id="{3E87191A-92AE-47BA-B4D0-E7DF37CA4A04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0" name="楕円 1439">
                  <a:extLst>
                    <a:ext uri="{FF2B5EF4-FFF2-40B4-BE49-F238E27FC236}">
                      <a16:creationId xmlns:a16="http://schemas.microsoft.com/office/drawing/2014/main" id="{85994A56-131C-4390-B922-C7E038894537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1" name="四角形: 角を丸くする 1440">
                  <a:extLst>
                    <a:ext uri="{FF2B5EF4-FFF2-40B4-BE49-F238E27FC236}">
                      <a16:creationId xmlns:a16="http://schemas.microsoft.com/office/drawing/2014/main" id="{512856B9-ACEF-4CBB-AEB4-CDDB00904E10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22" name="グループ化 1021">
                <a:extLst>
                  <a:ext uri="{FF2B5EF4-FFF2-40B4-BE49-F238E27FC236}">
                    <a16:creationId xmlns:a16="http://schemas.microsoft.com/office/drawing/2014/main" id="{DBF7D1B2-283F-4A8A-8462-86F00CBF9828}"/>
                  </a:ext>
                </a:extLst>
              </p:cNvPr>
              <p:cNvGrpSpPr/>
              <p:nvPr/>
            </p:nvGrpSpPr>
            <p:grpSpPr>
              <a:xfrm>
                <a:off x="7629525" y="2250826"/>
                <a:ext cx="136526" cy="194170"/>
                <a:chOff x="7105650" y="810098"/>
                <a:chExt cx="136526" cy="194170"/>
              </a:xfrm>
            </p:grpSpPr>
            <p:sp>
              <p:nvSpPr>
                <p:cNvPr id="1436" name="四角形: 角を丸くする 1435">
                  <a:extLst>
                    <a:ext uri="{FF2B5EF4-FFF2-40B4-BE49-F238E27FC236}">
                      <a16:creationId xmlns:a16="http://schemas.microsoft.com/office/drawing/2014/main" id="{97288F62-D2E2-4D26-AC36-AA7D3AE022D3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7" name="楕円 1436">
                  <a:extLst>
                    <a:ext uri="{FF2B5EF4-FFF2-40B4-BE49-F238E27FC236}">
                      <a16:creationId xmlns:a16="http://schemas.microsoft.com/office/drawing/2014/main" id="{F14D4C1B-22BF-4255-BD3F-7A0F6236636D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8" name="四角形: 角を丸くする 1437">
                  <a:extLst>
                    <a:ext uri="{FF2B5EF4-FFF2-40B4-BE49-F238E27FC236}">
                      <a16:creationId xmlns:a16="http://schemas.microsoft.com/office/drawing/2014/main" id="{FCE6E526-9390-4379-9FAF-C4D3465A617D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23" name="グループ化 1022">
                <a:extLst>
                  <a:ext uri="{FF2B5EF4-FFF2-40B4-BE49-F238E27FC236}">
                    <a16:creationId xmlns:a16="http://schemas.microsoft.com/office/drawing/2014/main" id="{16C9D7D6-3BB6-4FE7-AF19-D80A96748838}"/>
                  </a:ext>
                </a:extLst>
              </p:cNvPr>
              <p:cNvGrpSpPr/>
              <p:nvPr/>
            </p:nvGrpSpPr>
            <p:grpSpPr>
              <a:xfrm>
                <a:off x="7905750" y="2127001"/>
                <a:ext cx="136526" cy="194170"/>
                <a:chOff x="7105650" y="810098"/>
                <a:chExt cx="136526" cy="194170"/>
              </a:xfrm>
            </p:grpSpPr>
            <p:sp>
              <p:nvSpPr>
                <p:cNvPr id="1433" name="四角形: 角を丸くする 1432">
                  <a:extLst>
                    <a:ext uri="{FF2B5EF4-FFF2-40B4-BE49-F238E27FC236}">
                      <a16:creationId xmlns:a16="http://schemas.microsoft.com/office/drawing/2014/main" id="{7E282CC3-6CBA-4271-8F1D-B4E79361736D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4" name="楕円 1433">
                  <a:extLst>
                    <a:ext uri="{FF2B5EF4-FFF2-40B4-BE49-F238E27FC236}">
                      <a16:creationId xmlns:a16="http://schemas.microsoft.com/office/drawing/2014/main" id="{E3BA7FE8-5F8D-49A8-A50C-A7824FCD2C9F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5" name="四角形: 角を丸くする 1434">
                  <a:extLst>
                    <a:ext uri="{FF2B5EF4-FFF2-40B4-BE49-F238E27FC236}">
                      <a16:creationId xmlns:a16="http://schemas.microsoft.com/office/drawing/2014/main" id="{B73E3EB0-0C81-49AE-B6FB-05DC5C22CA40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24" name="グループ化 1023">
                <a:extLst>
                  <a:ext uri="{FF2B5EF4-FFF2-40B4-BE49-F238E27FC236}">
                    <a16:creationId xmlns:a16="http://schemas.microsoft.com/office/drawing/2014/main" id="{55FBC78F-B639-4106-87A4-F3FBE61FBFE8}"/>
                  </a:ext>
                </a:extLst>
              </p:cNvPr>
              <p:cNvGrpSpPr/>
              <p:nvPr/>
            </p:nvGrpSpPr>
            <p:grpSpPr>
              <a:xfrm>
                <a:off x="8220075" y="2017463"/>
                <a:ext cx="136526" cy="194170"/>
                <a:chOff x="7105650" y="810098"/>
                <a:chExt cx="136526" cy="194170"/>
              </a:xfrm>
            </p:grpSpPr>
            <p:sp>
              <p:nvSpPr>
                <p:cNvPr id="1430" name="四角形: 角を丸くする 1429">
                  <a:extLst>
                    <a:ext uri="{FF2B5EF4-FFF2-40B4-BE49-F238E27FC236}">
                      <a16:creationId xmlns:a16="http://schemas.microsoft.com/office/drawing/2014/main" id="{6760A0BF-E7F0-40F7-B8B1-B63751A30311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1" name="楕円 1430">
                  <a:extLst>
                    <a:ext uri="{FF2B5EF4-FFF2-40B4-BE49-F238E27FC236}">
                      <a16:creationId xmlns:a16="http://schemas.microsoft.com/office/drawing/2014/main" id="{C4000DD5-FBA1-4AD8-AAC8-C8B3F65BA599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2" name="四角形: 角を丸くする 1431">
                  <a:extLst>
                    <a:ext uri="{FF2B5EF4-FFF2-40B4-BE49-F238E27FC236}">
                      <a16:creationId xmlns:a16="http://schemas.microsoft.com/office/drawing/2014/main" id="{6FC06CD9-1372-4818-8761-E81103C82837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25" name="グループ化 1024">
                <a:extLst>
                  <a:ext uri="{FF2B5EF4-FFF2-40B4-BE49-F238E27FC236}">
                    <a16:creationId xmlns:a16="http://schemas.microsoft.com/office/drawing/2014/main" id="{965BB464-3846-43C6-B146-32F2A0A04E09}"/>
                  </a:ext>
                </a:extLst>
              </p:cNvPr>
              <p:cNvGrpSpPr/>
              <p:nvPr/>
            </p:nvGrpSpPr>
            <p:grpSpPr>
              <a:xfrm>
                <a:off x="8429625" y="2150813"/>
                <a:ext cx="136526" cy="194170"/>
                <a:chOff x="7105650" y="810098"/>
                <a:chExt cx="136526" cy="194170"/>
              </a:xfrm>
            </p:grpSpPr>
            <p:sp>
              <p:nvSpPr>
                <p:cNvPr id="1427" name="四角形: 角を丸くする 1426">
                  <a:extLst>
                    <a:ext uri="{FF2B5EF4-FFF2-40B4-BE49-F238E27FC236}">
                      <a16:creationId xmlns:a16="http://schemas.microsoft.com/office/drawing/2014/main" id="{1A7ED301-40FB-4F8F-ADF9-A193A4BC2F33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8" name="楕円 1427">
                  <a:extLst>
                    <a:ext uri="{FF2B5EF4-FFF2-40B4-BE49-F238E27FC236}">
                      <a16:creationId xmlns:a16="http://schemas.microsoft.com/office/drawing/2014/main" id="{658935F1-419A-4703-80C2-2D4625C59203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9" name="四角形: 角を丸くする 1428">
                  <a:extLst>
                    <a:ext uri="{FF2B5EF4-FFF2-40B4-BE49-F238E27FC236}">
                      <a16:creationId xmlns:a16="http://schemas.microsoft.com/office/drawing/2014/main" id="{3DC88B47-34BC-43E8-9CA0-018306FE0435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26" name="グループ化 1025">
                <a:extLst>
                  <a:ext uri="{FF2B5EF4-FFF2-40B4-BE49-F238E27FC236}">
                    <a16:creationId xmlns:a16="http://schemas.microsoft.com/office/drawing/2014/main" id="{8628D173-2F80-4C00-A72D-0A962BCDFDBB}"/>
                  </a:ext>
                </a:extLst>
              </p:cNvPr>
              <p:cNvGrpSpPr/>
              <p:nvPr/>
            </p:nvGrpSpPr>
            <p:grpSpPr>
              <a:xfrm>
                <a:off x="8629650" y="2269876"/>
                <a:ext cx="136526" cy="194170"/>
                <a:chOff x="7105650" y="810098"/>
                <a:chExt cx="136526" cy="194170"/>
              </a:xfrm>
            </p:grpSpPr>
            <p:sp>
              <p:nvSpPr>
                <p:cNvPr id="1424" name="四角形: 角を丸くする 1423">
                  <a:extLst>
                    <a:ext uri="{FF2B5EF4-FFF2-40B4-BE49-F238E27FC236}">
                      <a16:creationId xmlns:a16="http://schemas.microsoft.com/office/drawing/2014/main" id="{8CFB82A9-97FF-41D4-9244-60D3A7CC6D7F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5" name="楕円 1424">
                  <a:extLst>
                    <a:ext uri="{FF2B5EF4-FFF2-40B4-BE49-F238E27FC236}">
                      <a16:creationId xmlns:a16="http://schemas.microsoft.com/office/drawing/2014/main" id="{D68899F4-0CB9-4A4E-A431-EEFAEEB60285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6" name="四角形: 角を丸くする 1425">
                  <a:extLst>
                    <a:ext uri="{FF2B5EF4-FFF2-40B4-BE49-F238E27FC236}">
                      <a16:creationId xmlns:a16="http://schemas.microsoft.com/office/drawing/2014/main" id="{A3999CA0-A23D-4EC8-B026-362C5A51EF87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27" name="グループ化 1026">
                <a:extLst>
                  <a:ext uri="{FF2B5EF4-FFF2-40B4-BE49-F238E27FC236}">
                    <a16:creationId xmlns:a16="http://schemas.microsoft.com/office/drawing/2014/main" id="{BB0FF067-7B43-4CAE-8243-297D15366C0F}"/>
                  </a:ext>
                </a:extLst>
              </p:cNvPr>
              <p:cNvGrpSpPr/>
              <p:nvPr/>
            </p:nvGrpSpPr>
            <p:grpSpPr>
              <a:xfrm>
                <a:off x="8791575" y="2407988"/>
                <a:ext cx="136526" cy="194170"/>
                <a:chOff x="7105650" y="810098"/>
                <a:chExt cx="136526" cy="194170"/>
              </a:xfrm>
            </p:grpSpPr>
            <p:sp>
              <p:nvSpPr>
                <p:cNvPr id="1421" name="四角形: 角を丸くする 1420">
                  <a:extLst>
                    <a:ext uri="{FF2B5EF4-FFF2-40B4-BE49-F238E27FC236}">
                      <a16:creationId xmlns:a16="http://schemas.microsoft.com/office/drawing/2014/main" id="{813C499E-5E10-4F14-BC5F-EE7C831C29F1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2" name="楕円 1421">
                  <a:extLst>
                    <a:ext uri="{FF2B5EF4-FFF2-40B4-BE49-F238E27FC236}">
                      <a16:creationId xmlns:a16="http://schemas.microsoft.com/office/drawing/2014/main" id="{2B8872F5-9CC5-4931-9F17-61A301601C61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3" name="四角形: 角を丸くする 1422">
                  <a:extLst>
                    <a:ext uri="{FF2B5EF4-FFF2-40B4-BE49-F238E27FC236}">
                      <a16:creationId xmlns:a16="http://schemas.microsoft.com/office/drawing/2014/main" id="{4E77F3A5-E6D9-4434-BBDB-4485D037A4F1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28" name="グループ化 1027">
                <a:extLst>
                  <a:ext uri="{FF2B5EF4-FFF2-40B4-BE49-F238E27FC236}">
                    <a16:creationId xmlns:a16="http://schemas.microsoft.com/office/drawing/2014/main" id="{D01D6C26-22F3-4D4E-9E4B-6731FD2A7FEC}"/>
                  </a:ext>
                </a:extLst>
              </p:cNvPr>
              <p:cNvGrpSpPr/>
              <p:nvPr/>
            </p:nvGrpSpPr>
            <p:grpSpPr>
              <a:xfrm>
                <a:off x="8572500" y="1865063"/>
                <a:ext cx="136526" cy="194170"/>
                <a:chOff x="7105650" y="810098"/>
                <a:chExt cx="136526" cy="194170"/>
              </a:xfrm>
            </p:grpSpPr>
            <p:sp>
              <p:nvSpPr>
                <p:cNvPr id="1418" name="四角形: 角を丸くする 1417">
                  <a:extLst>
                    <a:ext uri="{FF2B5EF4-FFF2-40B4-BE49-F238E27FC236}">
                      <a16:creationId xmlns:a16="http://schemas.microsoft.com/office/drawing/2014/main" id="{3BE3B548-11A2-41F9-88DB-51CCCF5DEB46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9" name="楕円 1418">
                  <a:extLst>
                    <a:ext uri="{FF2B5EF4-FFF2-40B4-BE49-F238E27FC236}">
                      <a16:creationId xmlns:a16="http://schemas.microsoft.com/office/drawing/2014/main" id="{564C3646-2E6D-41DD-A2A8-CA4BECA953A8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0" name="四角形: 角を丸くする 1419">
                  <a:extLst>
                    <a:ext uri="{FF2B5EF4-FFF2-40B4-BE49-F238E27FC236}">
                      <a16:creationId xmlns:a16="http://schemas.microsoft.com/office/drawing/2014/main" id="{8864A788-05F0-4A96-B784-3B0989E804AA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29" name="グループ化 1028">
                <a:extLst>
                  <a:ext uri="{FF2B5EF4-FFF2-40B4-BE49-F238E27FC236}">
                    <a16:creationId xmlns:a16="http://schemas.microsoft.com/office/drawing/2014/main" id="{21B03903-5D2A-420E-98F6-7C32A45A829D}"/>
                  </a:ext>
                </a:extLst>
              </p:cNvPr>
              <p:cNvGrpSpPr/>
              <p:nvPr/>
            </p:nvGrpSpPr>
            <p:grpSpPr>
              <a:xfrm>
                <a:off x="8893969" y="2084138"/>
                <a:ext cx="136526" cy="194170"/>
                <a:chOff x="7105650" y="810098"/>
                <a:chExt cx="136526" cy="194170"/>
              </a:xfrm>
            </p:grpSpPr>
            <p:sp>
              <p:nvSpPr>
                <p:cNvPr id="1415" name="四角形: 角を丸くする 1414">
                  <a:extLst>
                    <a:ext uri="{FF2B5EF4-FFF2-40B4-BE49-F238E27FC236}">
                      <a16:creationId xmlns:a16="http://schemas.microsoft.com/office/drawing/2014/main" id="{EB678182-B866-4051-8538-15147E6A6150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6" name="楕円 1415">
                  <a:extLst>
                    <a:ext uri="{FF2B5EF4-FFF2-40B4-BE49-F238E27FC236}">
                      <a16:creationId xmlns:a16="http://schemas.microsoft.com/office/drawing/2014/main" id="{4FB956BB-2BBB-413A-A817-476CC791F3B8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7" name="四角形: 角を丸くする 1416">
                  <a:extLst>
                    <a:ext uri="{FF2B5EF4-FFF2-40B4-BE49-F238E27FC236}">
                      <a16:creationId xmlns:a16="http://schemas.microsoft.com/office/drawing/2014/main" id="{B9E54F3D-EA32-41D9-B231-1F7D3DB276DD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30" name="グループ化 1029">
                <a:extLst>
                  <a:ext uri="{FF2B5EF4-FFF2-40B4-BE49-F238E27FC236}">
                    <a16:creationId xmlns:a16="http://schemas.microsoft.com/office/drawing/2014/main" id="{57ADD40B-3112-4DF2-BCFC-01F966705850}"/>
                  </a:ext>
                </a:extLst>
              </p:cNvPr>
              <p:cNvGrpSpPr/>
              <p:nvPr/>
            </p:nvGrpSpPr>
            <p:grpSpPr>
              <a:xfrm>
                <a:off x="9117807" y="2269876"/>
                <a:ext cx="136526" cy="194170"/>
                <a:chOff x="7105650" y="810098"/>
                <a:chExt cx="136526" cy="194170"/>
              </a:xfrm>
            </p:grpSpPr>
            <p:sp>
              <p:nvSpPr>
                <p:cNvPr id="1412" name="四角形: 角を丸くする 1411">
                  <a:extLst>
                    <a:ext uri="{FF2B5EF4-FFF2-40B4-BE49-F238E27FC236}">
                      <a16:creationId xmlns:a16="http://schemas.microsoft.com/office/drawing/2014/main" id="{B7BED8AF-1369-4CC2-A5C0-961F1C5628A5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3" name="楕円 1412">
                  <a:extLst>
                    <a:ext uri="{FF2B5EF4-FFF2-40B4-BE49-F238E27FC236}">
                      <a16:creationId xmlns:a16="http://schemas.microsoft.com/office/drawing/2014/main" id="{AF049FB5-05D5-4459-A5EB-1ED16C638961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4" name="四角形: 角を丸くする 1413">
                  <a:extLst>
                    <a:ext uri="{FF2B5EF4-FFF2-40B4-BE49-F238E27FC236}">
                      <a16:creationId xmlns:a16="http://schemas.microsoft.com/office/drawing/2014/main" id="{E62442CF-3FE6-45FC-B497-34C641531D27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31" name="グループ化 1030">
                <a:extLst>
                  <a:ext uri="{FF2B5EF4-FFF2-40B4-BE49-F238E27FC236}">
                    <a16:creationId xmlns:a16="http://schemas.microsoft.com/office/drawing/2014/main" id="{A0BC2CC9-BBED-48F5-B2A4-B19D0EDA8FF3}"/>
                  </a:ext>
                </a:extLst>
              </p:cNvPr>
              <p:cNvGrpSpPr/>
              <p:nvPr/>
            </p:nvGrpSpPr>
            <p:grpSpPr>
              <a:xfrm>
                <a:off x="8972551" y="2505620"/>
                <a:ext cx="136526" cy="194170"/>
                <a:chOff x="7105650" y="810098"/>
                <a:chExt cx="136526" cy="194170"/>
              </a:xfrm>
            </p:grpSpPr>
            <p:sp>
              <p:nvSpPr>
                <p:cNvPr id="1409" name="四角形: 角を丸くする 1408">
                  <a:extLst>
                    <a:ext uri="{FF2B5EF4-FFF2-40B4-BE49-F238E27FC236}">
                      <a16:creationId xmlns:a16="http://schemas.microsoft.com/office/drawing/2014/main" id="{AC5C84E7-B8BB-4B2D-9C8D-AC9F340171CD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0" name="楕円 1409">
                  <a:extLst>
                    <a:ext uri="{FF2B5EF4-FFF2-40B4-BE49-F238E27FC236}">
                      <a16:creationId xmlns:a16="http://schemas.microsoft.com/office/drawing/2014/main" id="{CFD6AC1D-CB50-4F24-BE8E-E42AF781F649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1" name="四角形: 角を丸くする 1410">
                  <a:extLst>
                    <a:ext uri="{FF2B5EF4-FFF2-40B4-BE49-F238E27FC236}">
                      <a16:creationId xmlns:a16="http://schemas.microsoft.com/office/drawing/2014/main" id="{E67D9967-FBDC-46CA-ACB8-0737B222CED7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32" name="グループ化 1031">
                <a:extLst>
                  <a:ext uri="{FF2B5EF4-FFF2-40B4-BE49-F238E27FC236}">
                    <a16:creationId xmlns:a16="http://schemas.microsoft.com/office/drawing/2014/main" id="{4D039761-1A8F-42EA-97AD-9C7601F3C534}"/>
                  </a:ext>
                </a:extLst>
              </p:cNvPr>
              <p:cNvGrpSpPr/>
              <p:nvPr/>
            </p:nvGrpSpPr>
            <p:grpSpPr>
              <a:xfrm>
                <a:off x="9120188" y="2591345"/>
                <a:ext cx="136526" cy="194170"/>
                <a:chOff x="7105650" y="810098"/>
                <a:chExt cx="136526" cy="194170"/>
              </a:xfrm>
            </p:grpSpPr>
            <p:sp>
              <p:nvSpPr>
                <p:cNvPr id="1406" name="四角形: 角を丸くする 1405">
                  <a:extLst>
                    <a:ext uri="{FF2B5EF4-FFF2-40B4-BE49-F238E27FC236}">
                      <a16:creationId xmlns:a16="http://schemas.microsoft.com/office/drawing/2014/main" id="{7FACFFC6-3DC0-4138-AEDE-DB5459A2CD67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7" name="楕円 1406">
                  <a:extLst>
                    <a:ext uri="{FF2B5EF4-FFF2-40B4-BE49-F238E27FC236}">
                      <a16:creationId xmlns:a16="http://schemas.microsoft.com/office/drawing/2014/main" id="{85D277A2-5EB1-48AB-9904-B2B35BBDB227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8" name="四角形: 角を丸くする 1407">
                  <a:extLst>
                    <a:ext uri="{FF2B5EF4-FFF2-40B4-BE49-F238E27FC236}">
                      <a16:creationId xmlns:a16="http://schemas.microsoft.com/office/drawing/2014/main" id="{69705CD0-5FEF-4456-ACCA-795338DA7E7B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33" name="グループ化 1032">
                <a:extLst>
                  <a:ext uri="{FF2B5EF4-FFF2-40B4-BE49-F238E27FC236}">
                    <a16:creationId xmlns:a16="http://schemas.microsoft.com/office/drawing/2014/main" id="{0B6B22CC-EABC-4BFB-9AFD-6ECE91BC2DD7}"/>
                  </a:ext>
                </a:extLst>
              </p:cNvPr>
              <p:cNvGrpSpPr/>
              <p:nvPr/>
            </p:nvGrpSpPr>
            <p:grpSpPr>
              <a:xfrm rot="504482">
                <a:off x="6953251" y="3018162"/>
                <a:ext cx="173037" cy="246097"/>
                <a:chOff x="7105650" y="810098"/>
                <a:chExt cx="136526" cy="194170"/>
              </a:xfrm>
            </p:grpSpPr>
            <p:sp>
              <p:nvSpPr>
                <p:cNvPr id="1403" name="四角形: 角を丸くする 1402">
                  <a:extLst>
                    <a:ext uri="{FF2B5EF4-FFF2-40B4-BE49-F238E27FC236}">
                      <a16:creationId xmlns:a16="http://schemas.microsoft.com/office/drawing/2014/main" id="{6AC5B549-100C-498D-BD54-F63196CABE8F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4" name="楕円 1403">
                  <a:extLst>
                    <a:ext uri="{FF2B5EF4-FFF2-40B4-BE49-F238E27FC236}">
                      <a16:creationId xmlns:a16="http://schemas.microsoft.com/office/drawing/2014/main" id="{5A8CACF7-204D-4E25-96D1-DD7B1B049963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5" name="四角形: 角を丸くする 1404">
                  <a:extLst>
                    <a:ext uri="{FF2B5EF4-FFF2-40B4-BE49-F238E27FC236}">
                      <a16:creationId xmlns:a16="http://schemas.microsoft.com/office/drawing/2014/main" id="{2DE721F8-4F6A-4341-9AAA-CB27399DD3FD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34" name="グループ化 1033">
                <a:extLst>
                  <a:ext uri="{FF2B5EF4-FFF2-40B4-BE49-F238E27FC236}">
                    <a16:creationId xmlns:a16="http://schemas.microsoft.com/office/drawing/2014/main" id="{8A0AC485-FD3D-434F-BFB9-C7DB9E8E56BD}"/>
                  </a:ext>
                </a:extLst>
              </p:cNvPr>
              <p:cNvGrpSpPr/>
              <p:nvPr/>
            </p:nvGrpSpPr>
            <p:grpSpPr>
              <a:xfrm>
                <a:off x="7248526" y="2900687"/>
                <a:ext cx="173037" cy="246097"/>
                <a:chOff x="7105650" y="810098"/>
                <a:chExt cx="136526" cy="194170"/>
              </a:xfrm>
            </p:grpSpPr>
            <p:sp>
              <p:nvSpPr>
                <p:cNvPr id="1400" name="四角形: 角を丸くする 1399">
                  <a:extLst>
                    <a:ext uri="{FF2B5EF4-FFF2-40B4-BE49-F238E27FC236}">
                      <a16:creationId xmlns:a16="http://schemas.microsoft.com/office/drawing/2014/main" id="{CE702BB8-34F6-4349-883A-E30FE017B180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1" name="楕円 1400">
                  <a:extLst>
                    <a:ext uri="{FF2B5EF4-FFF2-40B4-BE49-F238E27FC236}">
                      <a16:creationId xmlns:a16="http://schemas.microsoft.com/office/drawing/2014/main" id="{A4B935C0-CBFF-4CB0-835D-1357D032F747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2" name="四角形: 角を丸くする 1401">
                  <a:extLst>
                    <a:ext uri="{FF2B5EF4-FFF2-40B4-BE49-F238E27FC236}">
                      <a16:creationId xmlns:a16="http://schemas.microsoft.com/office/drawing/2014/main" id="{B17B3386-AD78-46FC-9FF4-5083B8A7A4D6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35" name="グループ化 1034">
                <a:extLst>
                  <a:ext uri="{FF2B5EF4-FFF2-40B4-BE49-F238E27FC236}">
                    <a16:creationId xmlns:a16="http://schemas.microsoft.com/office/drawing/2014/main" id="{86351062-BFCA-4132-910F-259045E706C8}"/>
                  </a:ext>
                </a:extLst>
              </p:cNvPr>
              <p:cNvGrpSpPr/>
              <p:nvPr/>
            </p:nvGrpSpPr>
            <p:grpSpPr>
              <a:xfrm>
                <a:off x="7553326" y="2846712"/>
                <a:ext cx="173037" cy="246097"/>
                <a:chOff x="7105650" y="810098"/>
                <a:chExt cx="136526" cy="194170"/>
              </a:xfrm>
            </p:grpSpPr>
            <p:sp>
              <p:nvSpPr>
                <p:cNvPr id="1397" name="四角形: 角を丸くする 1396">
                  <a:extLst>
                    <a:ext uri="{FF2B5EF4-FFF2-40B4-BE49-F238E27FC236}">
                      <a16:creationId xmlns:a16="http://schemas.microsoft.com/office/drawing/2014/main" id="{A5801760-D898-4A97-AC3D-6C70AC42E447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8" name="楕円 1397">
                  <a:extLst>
                    <a:ext uri="{FF2B5EF4-FFF2-40B4-BE49-F238E27FC236}">
                      <a16:creationId xmlns:a16="http://schemas.microsoft.com/office/drawing/2014/main" id="{D5BD4788-9196-456D-9E36-D40E9C42854F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9" name="四角形: 角を丸くする 1398">
                  <a:extLst>
                    <a:ext uri="{FF2B5EF4-FFF2-40B4-BE49-F238E27FC236}">
                      <a16:creationId xmlns:a16="http://schemas.microsoft.com/office/drawing/2014/main" id="{F26F1253-5B8F-433F-AAA4-24F0E6B8A8A3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36" name="グループ化 1035">
                <a:extLst>
                  <a:ext uri="{FF2B5EF4-FFF2-40B4-BE49-F238E27FC236}">
                    <a16:creationId xmlns:a16="http://schemas.microsoft.com/office/drawing/2014/main" id="{49145519-D6F5-4DF8-85B5-47B8CB7E9027}"/>
                  </a:ext>
                </a:extLst>
              </p:cNvPr>
              <p:cNvGrpSpPr/>
              <p:nvPr/>
            </p:nvGrpSpPr>
            <p:grpSpPr>
              <a:xfrm>
                <a:off x="7905751" y="2783212"/>
                <a:ext cx="173037" cy="246097"/>
                <a:chOff x="7105650" y="810098"/>
                <a:chExt cx="136526" cy="194170"/>
              </a:xfrm>
            </p:grpSpPr>
            <p:sp>
              <p:nvSpPr>
                <p:cNvPr id="1394" name="四角形: 角を丸くする 1393">
                  <a:extLst>
                    <a:ext uri="{FF2B5EF4-FFF2-40B4-BE49-F238E27FC236}">
                      <a16:creationId xmlns:a16="http://schemas.microsoft.com/office/drawing/2014/main" id="{B2B4BCB2-F53B-4B87-9BD4-86339A5668D7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5" name="楕円 1394">
                  <a:extLst>
                    <a:ext uri="{FF2B5EF4-FFF2-40B4-BE49-F238E27FC236}">
                      <a16:creationId xmlns:a16="http://schemas.microsoft.com/office/drawing/2014/main" id="{C5B6931F-D277-4BF3-B126-00B445DC232A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6" name="四角形: 角を丸くする 1395">
                  <a:extLst>
                    <a:ext uri="{FF2B5EF4-FFF2-40B4-BE49-F238E27FC236}">
                      <a16:creationId xmlns:a16="http://schemas.microsoft.com/office/drawing/2014/main" id="{5099FFCE-277A-4289-B786-8759C8E3CEE6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37" name="グループ化 1036">
                <a:extLst>
                  <a:ext uri="{FF2B5EF4-FFF2-40B4-BE49-F238E27FC236}">
                    <a16:creationId xmlns:a16="http://schemas.microsoft.com/office/drawing/2014/main" id="{0C59B064-7D0C-4B0E-8D70-1C8043FF9013}"/>
                  </a:ext>
                </a:extLst>
              </p:cNvPr>
              <p:cNvGrpSpPr/>
              <p:nvPr/>
            </p:nvGrpSpPr>
            <p:grpSpPr>
              <a:xfrm>
                <a:off x="8246385" y="2633619"/>
                <a:ext cx="204788" cy="291254"/>
                <a:chOff x="7105650" y="810098"/>
                <a:chExt cx="136526" cy="194170"/>
              </a:xfrm>
            </p:grpSpPr>
            <p:sp>
              <p:nvSpPr>
                <p:cNvPr id="1391" name="四角形: 角を丸くする 1390">
                  <a:extLst>
                    <a:ext uri="{FF2B5EF4-FFF2-40B4-BE49-F238E27FC236}">
                      <a16:creationId xmlns:a16="http://schemas.microsoft.com/office/drawing/2014/main" id="{E5FC858B-9C66-4B7D-8D1F-5DCCABE99B0A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2" name="楕円 1391">
                  <a:extLst>
                    <a:ext uri="{FF2B5EF4-FFF2-40B4-BE49-F238E27FC236}">
                      <a16:creationId xmlns:a16="http://schemas.microsoft.com/office/drawing/2014/main" id="{F8199E9E-FF18-45B8-A10A-49863A03517E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3" name="四角形: 角を丸くする 1392">
                  <a:extLst>
                    <a:ext uri="{FF2B5EF4-FFF2-40B4-BE49-F238E27FC236}">
                      <a16:creationId xmlns:a16="http://schemas.microsoft.com/office/drawing/2014/main" id="{0BAB92CC-3732-44DA-9481-4D4C7CA106CC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38" name="グループ化 1037">
                <a:extLst>
                  <a:ext uri="{FF2B5EF4-FFF2-40B4-BE49-F238E27FC236}">
                    <a16:creationId xmlns:a16="http://schemas.microsoft.com/office/drawing/2014/main" id="{96352573-A7C6-4E3A-B33E-636006451FB5}"/>
                  </a:ext>
                </a:extLst>
              </p:cNvPr>
              <p:cNvGrpSpPr/>
              <p:nvPr/>
            </p:nvGrpSpPr>
            <p:grpSpPr>
              <a:xfrm>
                <a:off x="9099867" y="3017347"/>
                <a:ext cx="184627" cy="262581"/>
                <a:chOff x="7105650" y="810098"/>
                <a:chExt cx="136526" cy="194170"/>
              </a:xfrm>
            </p:grpSpPr>
            <p:sp>
              <p:nvSpPr>
                <p:cNvPr id="1388" name="四角形: 角を丸くする 1387">
                  <a:extLst>
                    <a:ext uri="{FF2B5EF4-FFF2-40B4-BE49-F238E27FC236}">
                      <a16:creationId xmlns:a16="http://schemas.microsoft.com/office/drawing/2014/main" id="{9526D261-DF23-40FC-8ABC-BC0F92F66664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9" name="楕円 1388">
                  <a:extLst>
                    <a:ext uri="{FF2B5EF4-FFF2-40B4-BE49-F238E27FC236}">
                      <a16:creationId xmlns:a16="http://schemas.microsoft.com/office/drawing/2014/main" id="{0DCF1DE4-D638-4334-A28E-9E975B482E5B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0" name="四角形: 角を丸くする 1389">
                  <a:extLst>
                    <a:ext uri="{FF2B5EF4-FFF2-40B4-BE49-F238E27FC236}">
                      <a16:creationId xmlns:a16="http://schemas.microsoft.com/office/drawing/2014/main" id="{1C7C9C2E-146E-49D5-B2E6-10E45C1CAE2B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39" name="グループ化 1038">
                <a:extLst>
                  <a:ext uri="{FF2B5EF4-FFF2-40B4-BE49-F238E27FC236}">
                    <a16:creationId xmlns:a16="http://schemas.microsoft.com/office/drawing/2014/main" id="{EB44933E-DC9F-41F9-A91F-3ABDBD5B72BD}"/>
                  </a:ext>
                </a:extLst>
              </p:cNvPr>
              <p:cNvGrpSpPr/>
              <p:nvPr/>
            </p:nvGrpSpPr>
            <p:grpSpPr>
              <a:xfrm>
                <a:off x="8950642" y="2985597"/>
                <a:ext cx="184627" cy="262581"/>
                <a:chOff x="7105650" y="810098"/>
                <a:chExt cx="136526" cy="194170"/>
              </a:xfrm>
            </p:grpSpPr>
            <p:sp>
              <p:nvSpPr>
                <p:cNvPr id="1385" name="四角形: 角を丸くする 1384">
                  <a:extLst>
                    <a:ext uri="{FF2B5EF4-FFF2-40B4-BE49-F238E27FC236}">
                      <a16:creationId xmlns:a16="http://schemas.microsoft.com/office/drawing/2014/main" id="{FF69FF64-42ED-40B0-8697-692824F76EF3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6" name="楕円 1385">
                  <a:extLst>
                    <a:ext uri="{FF2B5EF4-FFF2-40B4-BE49-F238E27FC236}">
                      <a16:creationId xmlns:a16="http://schemas.microsoft.com/office/drawing/2014/main" id="{CC8DDA2F-70CC-461E-BFCA-29EF0F12BD3C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7" name="四角形: 角を丸くする 1386">
                  <a:extLst>
                    <a:ext uri="{FF2B5EF4-FFF2-40B4-BE49-F238E27FC236}">
                      <a16:creationId xmlns:a16="http://schemas.microsoft.com/office/drawing/2014/main" id="{9A73CCA7-914B-4322-91C3-0C3D8FFE3F18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40" name="グループ化 1039">
                <a:extLst>
                  <a:ext uri="{FF2B5EF4-FFF2-40B4-BE49-F238E27FC236}">
                    <a16:creationId xmlns:a16="http://schemas.microsoft.com/office/drawing/2014/main" id="{92460A62-0744-4B72-9367-ED31FFA080F6}"/>
                  </a:ext>
                </a:extLst>
              </p:cNvPr>
              <p:cNvGrpSpPr/>
              <p:nvPr/>
            </p:nvGrpSpPr>
            <p:grpSpPr>
              <a:xfrm>
                <a:off x="8756967" y="2896697"/>
                <a:ext cx="184627" cy="262581"/>
                <a:chOff x="7105650" y="810098"/>
                <a:chExt cx="136526" cy="194170"/>
              </a:xfrm>
            </p:grpSpPr>
            <p:sp>
              <p:nvSpPr>
                <p:cNvPr id="1382" name="四角形: 角を丸くする 1381">
                  <a:extLst>
                    <a:ext uri="{FF2B5EF4-FFF2-40B4-BE49-F238E27FC236}">
                      <a16:creationId xmlns:a16="http://schemas.microsoft.com/office/drawing/2014/main" id="{181405FD-84A5-44C6-AF74-4F844E8B9993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3" name="楕円 1382">
                  <a:extLst>
                    <a:ext uri="{FF2B5EF4-FFF2-40B4-BE49-F238E27FC236}">
                      <a16:creationId xmlns:a16="http://schemas.microsoft.com/office/drawing/2014/main" id="{17CAD354-05F9-463B-9ED1-55A66D444928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4" name="四角形: 角を丸くする 1383">
                  <a:extLst>
                    <a:ext uri="{FF2B5EF4-FFF2-40B4-BE49-F238E27FC236}">
                      <a16:creationId xmlns:a16="http://schemas.microsoft.com/office/drawing/2014/main" id="{844BF807-3DB8-4801-A1A3-28AB240FBE76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41" name="グループ化 1040">
                <a:extLst>
                  <a:ext uri="{FF2B5EF4-FFF2-40B4-BE49-F238E27FC236}">
                    <a16:creationId xmlns:a16="http://schemas.microsoft.com/office/drawing/2014/main" id="{35EBBD7C-B201-4B84-B011-1C1184301798}"/>
                  </a:ext>
                </a:extLst>
              </p:cNvPr>
              <p:cNvGrpSpPr/>
              <p:nvPr/>
            </p:nvGrpSpPr>
            <p:grpSpPr>
              <a:xfrm>
                <a:off x="8550751" y="2744212"/>
                <a:ext cx="209233" cy="297576"/>
                <a:chOff x="7105650" y="810098"/>
                <a:chExt cx="136526" cy="194170"/>
              </a:xfrm>
            </p:grpSpPr>
            <p:sp>
              <p:nvSpPr>
                <p:cNvPr id="1379" name="四角形: 角を丸くする 1378">
                  <a:extLst>
                    <a:ext uri="{FF2B5EF4-FFF2-40B4-BE49-F238E27FC236}">
                      <a16:creationId xmlns:a16="http://schemas.microsoft.com/office/drawing/2014/main" id="{79CD5F32-7D34-4CD0-AE0E-A09304D90D92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0" name="楕円 1379">
                  <a:extLst>
                    <a:ext uri="{FF2B5EF4-FFF2-40B4-BE49-F238E27FC236}">
                      <a16:creationId xmlns:a16="http://schemas.microsoft.com/office/drawing/2014/main" id="{7A5210A3-B6BB-4E60-94B9-F573A05A6479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1" name="四角形: 角を丸くする 1380">
                  <a:extLst>
                    <a:ext uri="{FF2B5EF4-FFF2-40B4-BE49-F238E27FC236}">
                      <a16:creationId xmlns:a16="http://schemas.microsoft.com/office/drawing/2014/main" id="{46FE4349-CFF4-4B77-A6FE-0C9B2F48DAA4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42" name="グループ化 1041">
                <a:extLst>
                  <a:ext uri="{FF2B5EF4-FFF2-40B4-BE49-F238E27FC236}">
                    <a16:creationId xmlns:a16="http://schemas.microsoft.com/office/drawing/2014/main" id="{903BCEF6-2861-400D-AF50-9EB2504306FA}"/>
                  </a:ext>
                </a:extLst>
              </p:cNvPr>
              <p:cNvGrpSpPr/>
              <p:nvPr/>
            </p:nvGrpSpPr>
            <p:grpSpPr>
              <a:xfrm rot="20819006">
                <a:off x="9341645" y="3017589"/>
                <a:ext cx="136526" cy="194170"/>
                <a:chOff x="7105650" y="810098"/>
                <a:chExt cx="136526" cy="194170"/>
              </a:xfrm>
            </p:grpSpPr>
            <p:sp>
              <p:nvSpPr>
                <p:cNvPr id="1376" name="四角形: 角を丸くする 1375">
                  <a:extLst>
                    <a:ext uri="{FF2B5EF4-FFF2-40B4-BE49-F238E27FC236}">
                      <a16:creationId xmlns:a16="http://schemas.microsoft.com/office/drawing/2014/main" id="{8FFA310B-00A0-4F79-9C3E-6F44BFC56ECE}"/>
                    </a:ext>
                  </a:extLst>
                </p:cNvPr>
                <p:cNvSpPr/>
                <p:nvPr/>
              </p:nvSpPr>
              <p:spPr>
                <a:xfrm>
                  <a:off x="7150302" y="810098"/>
                  <a:ext cx="53830" cy="45720"/>
                </a:xfrm>
                <a:prstGeom prst="round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7" name="楕円 1376">
                  <a:extLst>
                    <a:ext uri="{FF2B5EF4-FFF2-40B4-BE49-F238E27FC236}">
                      <a16:creationId xmlns:a16="http://schemas.microsoft.com/office/drawing/2014/main" id="{C50EACCF-D91A-4CE5-8058-636EA241A9FE}"/>
                    </a:ext>
                  </a:extLst>
                </p:cNvPr>
                <p:cNvSpPr/>
                <p:nvPr/>
              </p:nvSpPr>
              <p:spPr>
                <a:xfrm>
                  <a:off x="7105650" y="844553"/>
                  <a:ext cx="136526" cy="135426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>
                  <a:glow rad="25400">
                    <a:srgbClr val="FFC000">
                      <a:lumMod val="40000"/>
                      <a:lumOff val="60000"/>
                    </a:srgbClr>
                  </a:glow>
                </a:effec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8" name="四角形: 角を丸くする 1377">
                  <a:extLst>
                    <a:ext uri="{FF2B5EF4-FFF2-40B4-BE49-F238E27FC236}">
                      <a16:creationId xmlns:a16="http://schemas.microsoft.com/office/drawing/2014/main" id="{D963FB17-15C5-4406-A5D8-4334579772B0}"/>
                    </a:ext>
                  </a:extLst>
                </p:cNvPr>
                <p:cNvSpPr/>
                <p:nvPr/>
              </p:nvSpPr>
              <p:spPr>
                <a:xfrm>
                  <a:off x="7143016" y="958549"/>
                  <a:ext cx="69790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043" name="グループ化 1042">
                <a:extLst>
                  <a:ext uri="{FF2B5EF4-FFF2-40B4-BE49-F238E27FC236}">
                    <a16:creationId xmlns:a16="http://schemas.microsoft.com/office/drawing/2014/main" id="{F10A8A56-0867-4175-A5B1-738F1849EA92}"/>
                  </a:ext>
                </a:extLst>
              </p:cNvPr>
              <p:cNvGrpSpPr/>
              <p:nvPr/>
            </p:nvGrpSpPr>
            <p:grpSpPr>
              <a:xfrm>
                <a:off x="6886404" y="3856830"/>
                <a:ext cx="95978" cy="195101"/>
                <a:chOff x="7485651" y="4742430"/>
                <a:chExt cx="191499" cy="355828"/>
              </a:xfrm>
            </p:grpSpPr>
            <p:sp>
              <p:nvSpPr>
                <p:cNvPr id="1368" name="フリーフォーム: 図形 1367">
                  <a:extLst>
                    <a:ext uri="{FF2B5EF4-FFF2-40B4-BE49-F238E27FC236}">
                      <a16:creationId xmlns:a16="http://schemas.microsoft.com/office/drawing/2014/main" id="{175A20FD-6C3D-4D9E-9B7E-57B4FEFB73C6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369" name="グループ化 1368">
                  <a:extLst>
                    <a:ext uri="{FF2B5EF4-FFF2-40B4-BE49-F238E27FC236}">
                      <a16:creationId xmlns:a16="http://schemas.microsoft.com/office/drawing/2014/main" id="{C636F88D-087D-4304-BC6D-E4E0D0DDDA9A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5BA0542A-8871-4362-9E78-B0109C9EF7E7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7446AD77-7FA3-47CE-B72D-D21776AF03B5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72" name="フリーフォーム: 図形 1371">
                    <a:extLst>
                      <a:ext uri="{FF2B5EF4-FFF2-40B4-BE49-F238E27FC236}">
                        <a16:creationId xmlns:a16="http://schemas.microsoft.com/office/drawing/2014/main" id="{66FCFE5E-0A66-485B-97E6-5814AC8E6401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73" name="フリーフォーム: 図形 1372">
                    <a:extLst>
                      <a:ext uri="{FF2B5EF4-FFF2-40B4-BE49-F238E27FC236}">
                        <a16:creationId xmlns:a16="http://schemas.microsoft.com/office/drawing/2014/main" id="{C0D1E4B8-1F9C-45D4-83F4-CBD877814C70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256DC579-28B8-4B30-94D6-8991F05E33A6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75" name="フリーフォーム: 図形 1374">
                    <a:extLst>
                      <a:ext uri="{FF2B5EF4-FFF2-40B4-BE49-F238E27FC236}">
                        <a16:creationId xmlns:a16="http://schemas.microsoft.com/office/drawing/2014/main" id="{3F719A13-F5D8-42ED-A4A8-8B4AB8F11AC3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44" name="グループ化 1043">
                <a:extLst>
                  <a:ext uri="{FF2B5EF4-FFF2-40B4-BE49-F238E27FC236}">
                    <a16:creationId xmlns:a16="http://schemas.microsoft.com/office/drawing/2014/main" id="{878E8979-59F6-4D30-9CAB-FED7A7890419}"/>
                  </a:ext>
                </a:extLst>
              </p:cNvPr>
              <p:cNvGrpSpPr/>
              <p:nvPr/>
            </p:nvGrpSpPr>
            <p:grpSpPr>
              <a:xfrm>
                <a:off x="7093573" y="3830636"/>
                <a:ext cx="95978" cy="195101"/>
                <a:chOff x="7485651" y="4742430"/>
                <a:chExt cx="191499" cy="355828"/>
              </a:xfrm>
            </p:grpSpPr>
            <p:sp>
              <p:nvSpPr>
                <p:cNvPr id="1360" name="フリーフォーム: 図形 1359">
                  <a:extLst>
                    <a:ext uri="{FF2B5EF4-FFF2-40B4-BE49-F238E27FC236}">
                      <a16:creationId xmlns:a16="http://schemas.microsoft.com/office/drawing/2014/main" id="{5E77CA5F-036B-4404-9B05-686294F65D31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361" name="グループ化 1360">
                  <a:extLst>
                    <a:ext uri="{FF2B5EF4-FFF2-40B4-BE49-F238E27FC236}">
                      <a16:creationId xmlns:a16="http://schemas.microsoft.com/office/drawing/2014/main" id="{DFAAFA91-8FC0-45DA-B9F2-1DBEA7F74711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BD0BF832-AA85-40CA-9C17-837A399337FE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618DB679-27AA-41D1-A7A8-D16B2DE58367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16E52CEE-686F-4674-B155-96034F991C19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E0A1DFD8-3FA3-41B8-9BDD-8FF8699CCB93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937AC2BA-9973-4CE5-9454-571AD747A3BB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F2B50781-0A20-4CE7-AB80-74837C569239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45" name="グループ化 1044">
                <a:extLst>
                  <a:ext uri="{FF2B5EF4-FFF2-40B4-BE49-F238E27FC236}">
                    <a16:creationId xmlns:a16="http://schemas.microsoft.com/office/drawing/2014/main" id="{C59A2DF8-FAB0-4C79-AF65-812A4705D975}"/>
                  </a:ext>
                </a:extLst>
              </p:cNvPr>
              <p:cNvGrpSpPr/>
              <p:nvPr/>
            </p:nvGrpSpPr>
            <p:grpSpPr>
              <a:xfrm>
                <a:off x="7312648" y="3837779"/>
                <a:ext cx="95978" cy="195101"/>
                <a:chOff x="7485651" y="4742430"/>
                <a:chExt cx="191499" cy="355828"/>
              </a:xfrm>
            </p:grpSpPr>
            <p:sp>
              <p:nvSpPr>
                <p:cNvPr id="1352" name="フリーフォーム: 図形 1351">
                  <a:extLst>
                    <a:ext uri="{FF2B5EF4-FFF2-40B4-BE49-F238E27FC236}">
                      <a16:creationId xmlns:a16="http://schemas.microsoft.com/office/drawing/2014/main" id="{5ECB28B0-A40B-4DEF-9926-8DFF4D3B7994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353" name="グループ化 1352">
                  <a:extLst>
                    <a:ext uri="{FF2B5EF4-FFF2-40B4-BE49-F238E27FC236}">
                      <a16:creationId xmlns:a16="http://schemas.microsoft.com/office/drawing/2014/main" id="{CF64168C-35AE-4C46-A7AC-BBE82D6FC4C2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1354" name="フリーフォーム: 図形 1353">
                    <a:extLst>
                      <a:ext uri="{FF2B5EF4-FFF2-40B4-BE49-F238E27FC236}">
                        <a16:creationId xmlns:a16="http://schemas.microsoft.com/office/drawing/2014/main" id="{76099C21-BD5E-444A-8486-12ABAC2A5014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55" name="フリーフォーム: 図形 1354">
                    <a:extLst>
                      <a:ext uri="{FF2B5EF4-FFF2-40B4-BE49-F238E27FC236}">
                        <a16:creationId xmlns:a16="http://schemas.microsoft.com/office/drawing/2014/main" id="{35735358-90C8-4DFD-9E76-E69678F8552F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56" name="フリーフォーム: 図形 1355">
                    <a:extLst>
                      <a:ext uri="{FF2B5EF4-FFF2-40B4-BE49-F238E27FC236}">
                        <a16:creationId xmlns:a16="http://schemas.microsoft.com/office/drawing/2014/main" id="{27E48C3B-EDE6-4F2A-964B-2E84108AC50F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57" name="フリーフォーム: 図形 1356">
                    <a:extLst>
                      <a:ext uri="{FF2B5EF4-FFF2-40B4-BE49-F238E27FC236}">
                        <a16:creationId xmlns:a16="http://schemas.microsoft.com/office/drawing/2014/main" id="{F922DB35-FA1A-4337-B74F-8228E6EB9F96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58" name="フリーフォーム: 図形 1357">
                    <a:extLst>
                      <a:ext uri="{FF2B5EF4-FFF2-40B4-BE49-F238E27FC236}">
                        <a16:creationId xmlns:a16="http://schemas.microsoft.com/office/drawing/2014/main" id="{ECEE46B4-7965-463B-A3C8-D33793647878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59" name="フリーフォーム: 図形 1358">
                    <a:extLst>
                      <a:ext uri="{FF2B5EF4-FFF2-40B4-BE49-F238E27FC236}">
                        <a16:creationId xmlns:a16="http://schemas.microsoft.com/office/drawing/2014/main" id="{CDD688C2-B5B6-47BB-B141-BE38B2AB3A9A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46" name="グループ化 1045">
                <a:extLst>
                  <a:ext uri="{FF2B5EF4-FFF2-40B4-BE49-F238E27FC236}">
                    <a16:creationId xmlns:a16="http://schemas.microsoft.com/office/drawing/2014/main" id="{D0D3AD1C-E63C-46B5-B639-B1C4013B0A04}"/>
                  </a:ext>
                </a:extLst>
              </p:cNvPr>
              <p:cNvGrpSpPr/>
              <p:nvPr/>
            </p:nvGrpSpPr>
            <p:grpSpPr>
              <a:xfrm rot="21249363">
                <a:off x="7526960" y="3809204"/>
                <a:ext cx="95978" cy="195101"/>
                <a:chOff x="7485651" y="4742430"/>
                <a:chExt cx="191499" cy="355828"/>
              </a:xfrm>
            </p:grpSpPr>
            <p:sp>
              <p:nvSpPr>
                <p:cNvPr id="1344" name="フリーフォーム: 図形 1343">
                  <a:extLst>
                    <a:ext uri="{FF2B5EF4-FFF2-40B4-BE49-F238E27FC236}">
                      <a16:creationId xmlns:a16="http://schemas.microsoft.com/office/drawing/2014/main" id="{864E5075-0444-4420-9DF2-1B38A61BA691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345" name="グループ化 1344">
                  <a:extLst>
                    <a:ext uri="{FF2B5EF4-FFF2-40B4-BE49-F238E27FC236}">
                      <a16:creationId xmlns:a16="http://schemas.microsoft.com/office/drawing/2014/main" id="{AF990F2F-7027-42B4-BA22-ABF58DDB9D9C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1346" name="フリーフォーム: 図形 1345">
                    <a:extLst>
                      <a:ext uri="{FF2B5EF4-FFF2-40B4-BE49-F238E27FC236}">
                        <a16:creationId xmlns:a16="http://schemas.microsoft.com/office/drawing/2014/main" id="{683FB21C-22E3-4AB3-B2DE-D5B84513B6F3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47" name="フリーフォーム: 図形 1346">
                    <a:extLst>
                      <a:ext uri="{FF2B5EF4-FFF2-40B4-BE49-F238E27FC236}">
                        <a16:creationId xmlns:a16="http://schemas.microsoft.com/office/drawing/2014/main" id="{0389DF8D-4412-4E77-87D0-DF6BC878CB03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48" name="フリーフォーム: 図形 1347">
                    <a:extLst>
                      <a:ext uri="{FF2B5EF4-FFF2-40B4-BE49-F238E27FC236}">
                        <a16:creationId xmlns:a16="http://schemas.microsoft.com/office/drawing/2014/main" id="{6533ED78-5E59-47AC-A487-5B6426D81EDC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49" name="フリーフォーム: 図形 1348">
                    <a:extLst>
                      <a:ext uri="{FF2B5EF4-FFF2-40B4-BE49-F238E27FC236}">
                        <a16:creationId xmlns:a16="http://schemas.microsoft.com/office/drawing/2014/main" id="{8DC2436A-2673-41ED-B7CD-EA842E7CBF26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50" name="フリーフォーム: 図形 1349">
                    <a:extLst>
                      <a:ext uri="{FF2B5EF4-FFF2-40B4-BE49-F238E27FC236}">
                        <a16:creationId xmlns:a16="http://schemas.microsoft.com/office/drawing/2014/main" id="{2549CC2D-0A3C-416A-B7D4-947CF3194D31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51" name="フリーフォーム: 図形 1350">
                    <a:extLst>
                      <a:ext uri="{FF2B5EF4-FFF2-40B4-BE49-F238E27FC236}">
                        <a16:creationId xmlns:a16="http://schemas.microsoft.com/office/drawing/2014/main" id="{2BC292DE-681B-4718-9820-2FDFB31C8C4C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47" name="グループ化 1046">
                <a:extLst>
                  <a:ext uri="{FF2B5EF4-FFF2-40B4-BE49-F238E27FC236}">
                    <a16:creationId xmlns:a16="http://schemas.microsoft.com/office/drawing/2014/main" id="{BA39C49C-34D4-43A2-8473-7848BC2CC3C9}"/>
                  </a:ext>
                </a:extLst>
              </p:cNvPr>
              <p:cNvGrpSpPr/>
              <p:nvPr/>
            </p:nvGrpSpPr>
            <p:grpSpPr>
              <a:xfrm rot="21249363">
                <a:off x="7815091" y="3792536"/>
                <a:ext cx="95978" cy="195101"/>
                <a:chOff x="7485651" y="4742430"/>
                <a:chExt cx="191499" cy="355828"/>
              </a:xfrm>
            </p:grpSpPr>
            <p:sp>
              <p:nvSpPr>
                <p:cNvPr id="1336" name="フリーフォーム: 図形 1335">
                  <a:extLst>
                    <a:ext uri="{FF2B5EF4-FFF2-40B4-BE49-F238E27FC236}">
                      <a16:creationId xmlns:a16="http://schemas.microsoft.com/office/drawing/2014/main" id="{CCA79A02-2778-4A3C-8FC7-A6433730B084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337" name="グループ化 1336">
                  <a:extLst>
                    <a:ext uri="{FF2B5EF4-FFF2-40B4-BE49-F238E27FC236}">
                      <a16:creationId xmlns:a16="http://schemas.microsoft.com/office/drawing/2014/main" id="{9B9C44C5-928B-4B21-AE28-CAECA63D8286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1338" name="フリーフォーム: 図形 1337">
                    <a:extLst>
                      <a:ext uri="{FF2B5EF4-FFF2-40B4-BE49-F238E27FC236}">
                        <a16:creationId xmlns:a16="http://schemas.microsoft.com/office/drawing/2014/main" id="{5BA3E9C6-8A04-458D-8EEC-95C36043A844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39" name="フリーフォーム: 図形 1338">
                    <a:extLst>
                      <a:ext uri="{FF2B5EF4-FFF2-40B4-BE49-F238E27FC236}">
                        <a16:creationId xmlns:a16="http://schemas.microsoft.com/office/drawing/2014/main" id="{413B9CFD-D9EB-4BA7-9CD2-1AE8C902E3D8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40" name="フリーフォーム: 図形 1339">
                    <a:extLst>
                      <a:ext uri="{FF2B5EF4-FFF2-40B4-BE49-F238E27FC236}">
                        <a16:creationId xmlns:a16="http://schemas.microsoft.com/office/drawing/2014/main" id="{FC30B14B-EBD7-4A30-9C21-0CA0FF48CCC9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41" name="フリーフォーム: 図形 1340">
                    <a:extLst>
                      <a:ext uri="{FF2B5EF4-FFF2-40B4-BE49-F238E27FC236}">
                        <a16:creationId xmlns:a16="http://schemas.microsoft.com/office/drawing/2014/main" id="{A03F96A5-2DAC-4239-B492-9A551893B136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42" name="フリーフォーム: 図形 1341">
                    <a:extLst>
                      <a:ext uri="{FF2B5EF4-FFF2-40B4-BE49-F238E27FC236}">
                        <a16:creationId xmlns:a16="http://schemas.microsoft.com/office/drawing/2014/main" id="{6CCBD66C-153E-448A-A39C-7CF0E1FEF21E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43" name="フリーフォーム: 図形 1342">
                    <a:extLst>
                      <a:ext uri="{FF2B5EF4-FFF2-40B4-BE49-F238E27FC236}">
                        <a16:creationId xmlns:a16="http://schemas.microsoft.com/office/drawing/2014/main" id="{7680A5E2-1148-41F6-A65B-EBF1B5B6CCB8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48" name="グループ化 1047">
                <a:extLst>
                  <a:ext uri="{FF2B5EF4-FFF2-40B4-BE49-F238E27FC236}">
                    <a16:creationId xmlns:a16="http://schemas.microsoft.com/office/drawing/2014/main" id="{29DB4B70-B4E3-4C8F-9680-47286BFC9A71}"/>
                  </a:ext>
                </a:extLst>
              </p:cNvPr>
              <p:cNvGrpSpPr/>
              <p:nvPr/>
            </p:nvGrpSpPr>
            <p:grpSpPr>
              <a:xfrm rot="21249363">
                <a:off x="8122836" y="3759940"/>
                <a:ext cx="125170" cy="254442"/>
                <a:chOff x="7485651" y="4742430"/>
                <a:chExt cx="191499" cy="355828"/>
              </a:xfrm>
            </p:grpSpPr>
            <p:sp>
              <p:nvSpPr>
                <p:cNvPr id="1328" name="フリーフォーム: 図形 1327">
                  <a:extLst>
                    <a:ext uri="{FF2B5EF4-FFF2-40B4-BE49-F238E27FC236}">
                      <a16:creationId xmlns:a16="http://schemas.microsoft.com/office/drawing/2014/main" id="{09DDB80B-D825-4C1B-9D4F-613625FEADA8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329" name="グループ化 1328">
                  <a:extLst>
                    <a:ext uri="{FF2B5EF4-FFF2-40B4-BE49-F238E27FC236}">
                      <a16:creationId xmlns:a16="http://schemas.microsoft.com/office/drawing/2014/main" id="{C147E79A-2D03-45E4-850F-263B39630C84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1330" name="フリーフォーム: 図形 1329">
                    <a:extLst>
                      <a:ext uri="{FF2B5EF4-FFF2-40B4-BE49-F238E27FC236}">
                        <a16:creationId xmlns:a16="http://schemas.microsoft.com/office/drawing/2014/main" id="{491DD741-D63C-4676-B127-CD2DCE7BE769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31" name="フリーフォーム: 図形 1330">
                    <a:extLst>
                      <a:ext uri="{FF2B5EF4-FFF2-40B4-BE49-F238E27FC236}">
                        <a16:creationId xmlns:a16="http://schemas.microsoft.com/office/drawing/2014/main" id="{7EB4D9AB-0444-4887-8873-5638D39C1385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32" name="フリーフォーム: 図形 1331">
                    <a:extLst>
                      <a:ext uri="{FF2B5EF4-FFF2-40B4-BE49-F238E27FC236}">
                        <a16:creationId xmlns:a16="http://schemas.microsoft.com/office/drawing/2014/main" id="{7DBBD8E5-A011-4D76-AAA9-E2FFB5298CC2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33" name="フリーフォーム: 図形 1332">
                    <a:extLst>
                      <a:ext uri="{FF2B5EF4-FFF2-40B4-BE49-F238E27FC236}">
                        <a16:creationId xmlns:a16="http://schemas.microsoft.com/office/drawing/2014/main" id="{75E5A559-1BF3-46AB-BBD6-0B7F6B6E42BA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34" name="フリーフォーム: 図形 1333">
                    <a:extLst>
                      <a:ext uri="{FF2B5EF4-FFF2-40B4-BE49-F238E27FC236}">
                        <a16:creationId xmlns:a16="http://schemas.microsoft.com/office/drawing/2014/main" id="{FAD47338-C5BD-4EBE-9FAC-F440092B20D5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35" name="フリーフォーム: 図形 1334">
                    <a:extLst>
                      <a:ext uri="{FF2B5EF4-FFF2-40B4-BE49-F238E27FC236}">
                        <a16:creationId xmlns:a16="http://schemas.microsoft.com/office/drawing/2014/main" id="{38303636-E769-4FA2-BEC8-0D5323F2B8E9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49" name="グループ化 1048">
                <a:extLst>
                  <a:ext uri="{FF2B5EF4-FFF2-40B4-BE49-F238E27FC236}">
                    <a16:creationId xmlns:a16="http://schemas.microsoft.com/office/drawing/2014/main" id="{37339608-AEFB-40AD-B82A-36F43A61E486}"/>
                  </a:ext>
                </a:extLst>
              </p:cNvPr>
              <p:cNvGrpSpPr/>
              <p:nvPr/>
            </p:nvGrpSpPr>
            <p:grpSpPr>
              <a:xfrm rot="21354267">
                <a:off x="8425255" y="3748034"/>
                <a:ext cx="125170" cy="254442"/>
                <a:chOff x="7485651" y="4742430"/>
                <a:chExt cx="191499" cy="355828"/>
              </a:xfrm>
            </p:grpSpPr>
            <p:sp>
              <p:nvSpPr>
                <p:cNvPr id="1320" name="フリーフォーム: 図形 1319">
                  <a:extLst>
                    <a:ext uri="{FF2B5EF4-FFF2-40B4-BE49-F238E27FC236}">
                      <a16:creationId xmlns:a16="http://schemas.microsoft.com/office/drawing/2014/main" id="{4822E8EE-EF13-455B-865D-245E1E47B684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321" name="グループ化 1320">
                  <a:extLst>
                    <a:ext uri="{FF2B5EF4-FFF2-40B4-BE49-F238E27FC236}">
                      <a16:creationId xmlns:a16="http://schemas.microsoft.com/office/drawing/2014/main" id="{7A42735B-A070-4259-B1F9-FADAB19D0FF6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1322" name="フリーフォーム: 図形 1321">
                    <a:extLst>
                      <a:ext uri="{FF2B5EF4-FFF2-40B4-BE49-F238E27FC236}">
                        <a16:creationId xmlns:a16="http://schemas.microsoft.com/office/drawing/2014/main" id="{65405FC5-1611-4495-87B8-9D08CBC92DDA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23" name="フリーフォーム: 図形 1322">
                    <a:extLst>
                      <a:ext uri="{FF2B5EF4-FFF2-40B4-BE49-F238E27FC236}">
                        <a16:creationId xmlns:a16="http://schemas.microsoft.com/office/drawing/2014/main" id="{16066D56-F335-45AF-9551-EAEB88A86E42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24" name="フリーフォーム: 図形 1323">
                    <a:extLst>
                      <a:ext uri="{FF2B5EF4-FFF2-40B4-BE49-F238E27FC236}">
                        <a16:creationId xmlns:a16="http://schemas.microsoft.com/office/drawing/2014/main" id="{0BBCD0D2-BCA6-4BDB-9591-A3ED92995E16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25" name="フリーフォーム: 図形 1324">
                    <a:extLst>
                      <a:ext uri="{FF2B5EF4-FFF2-40B4-BE49-F238E27FC236}">
                        <a16:creationId xmlns:a16="http://schemas.microsoft.com/office/drawing/2014/main" id="{0FB5ECEE-282A-44DB-A5C8-B5BE4EFA6A68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26" name="フリーフォーム: 図形 1325">
                    <a:extLst>
                      <a:ext uri="{FF2B5EF4-FFF2-40B4-BE49-F238E27FC236}">
                        <a16:creationId xmlns:a16="http://schemas.microsoft.com/office/drawing/2014/main" id="{597E28BF-575F-4DB6-A9CE-AF71F5EF41FF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27" name="フリーフォーム: 図形 1326">
                    <a:extLst>
                      <a:ext uri="{FF2B5EF4-FFF2-40B4-BE49-F238E27FC236}">
                        <a16:creationId xmlns:a16="http://schemas.microsoft.com/office/drawing/2014/main" id="{4D221771-21C0-468A-9E7A-BED9F7732BF3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50" name="グループ化 1049">
                <a:extLst>
                  <a:ext uri="{FF2B5EF4-FFF2-40B4-BE49-F238E27FC236}">
                    <a16:creationId xmlns:a16="http://schemas.microsoft.com/office/drawing/2014/main" id="{06ADA629-6E90-4AF4-81A4-0EFBB07CD7FE}"/>
                  </a:ext>
                </a:extLst>
              </p:cNvPr>
              <p:cNvGrpSpPr/>
              <p:nvPr/>
            </p:nvGrpSpPr>
            <p:grpSpPr>
              <a:xfrm rot="21354267">
                <a:off x="8594324" y="3764703"/>
                <a:ext cx="125170" cy="254442"/>
                <a:chOff x="7485651" y="4742430"/>
                <a:chExt cx="191499" cy="355828"/>
              </a:xfrm>
            </p:grpSpPr>
            <p:sp>
              <p:nvSpPr>
                <p:cNvPr id="1312" name="フリーフォーム: 図形 1311">
                  <a:extLst>
                    <a:ext uri="{FF2B5EF4-FFF2-40B4-BE49-F238E27FC236}">
                      <a16:creationId xmlns:a16="http://schemas.microsoft.com/office/drawing/2014/main" id="{DB373925-E095-496B-A2E7-285E4A4EA175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313" name="グループ化 1312">
                  <a:extLst>
                    <a:ext uri="{FF2B5EF4-FFF2-40B4-BE49-F238E27FC236}">
                      <a16:creationId xmlns:a16="http://schemas.microsoft.com/office/drawing/2014/main" id="{1BE899FD-D524-49DF-AF67-FD154E37EE77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1314" name="フリーフォーム: 図形 1313">
                    <a:extLst>
                      <a:ext uri="{FF2B5EF4-FFF2-40B4-BE49-F238E27FC236}">
                        <a16:creationId xmlns:a16="http://schemas.microsoft.com/office/drawing/2014/main" id="{A212B7ED-271C-4141-B4B3-6E56A22A0574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15" name="フリーフォーム: 図形 1314">
                    <a:extLst>
                      <a:ext uri="{FF2B5EF4-FFF2-40B4-BE49-F238E27FC236}">
                        <a16:creationId xmlns:a16="http://schemas.microsoft.com/office/drawing/2014/main" id="{9C2680D6-D358-49A3-8FE3-C1BE29890005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16" name="フリーフォーム: 図形 1315">
                    <a:extLst>
                      <a:ext uri="{FF2B5EF4-FFF2-40B4-BE49-F238E27FC236}">
                        <a16:creationId xmlns:a16="http://schemas.microsoft.com/office/drawing/2014/main" id="{6E5A249B-C45D-497C-BD84-5DC64AA12015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17" name="フリーフォーム: 図形 1316">
                    <a:extLst>
                      <a:ext uri="{FF2B5EF4-FFF2-40B4-BE49-F238E27FC236}">
                        <a16:creationId xmlns:a16="http://schemas.microsoft.com/office/drawing/2014/main" id="{8D417A81-A94E-42D5-AED5-962F86EFAB90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18" name="フリーフォーム: 図形 1317">
                    <a:extLst>
                      <a:ext uri="{FF2B5EF4-FFF2-40B4-BE49-F238E27FC236}">
                        <a16:creationId xmlns:a16="http://schemas.microsoft.com/office/drawing/2014/main" id="{C71C00B6-683D-4A9C-918C-24FBFBEF4AC5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19" name="フリーフォーム: 図形 1318">
                    <a:extLst>
                      <a:ext uri="{FF2B5EF4-FFF2-40B4-BE49-F238E27FC236}">
                        <a16:creationId xmlns:a16="http://schemas.microsoft.com/office/drawing/2014/main" id="{AB0F0ED2-382A-4821-AC5B-BEB112A6E3A3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51" name="グループ化 1050">
                <a:extLst>
                  <a:ext uri="{FF2B5EF4-FFF2-40B4-BE49-F238E27FC236}">
                    <a16:creationId xmlns:a16="http://schemas.microsoft.com/office/drawing/2014/main" id="{50F5A795-432D-4AC1-99A6-0267D30A6DFD}"/>
                  </a:ext>
                </a:extLst>
              </p:cNvPr>
              <p:cNvGrpSpPr/>
              <p:nvPr/>
            </p:nvGrpSpPr>
            <p:grpSpPr>
              <a:xfrm rot="21354267">
                <a:off x="9410240" y="3666428"/>
                <a:ext cx="79823" cy="162262"/>
                <a:chOff x="7485651" y="4742430"/>
                <a:chExt cx="191499" cy="355828"/>
              </a:xfrm>
            </p:grpSpPr>
            <p:sp>
              <p:nvSpPr>
                <p:cNvPr id="1304" name="フリーフォーム: 図形 1303">
                  <a:extLst>
                    <a:ext uri="{FF2B5EF4-FFF2-40B4-BE49-F238E27FC236}">
                      <a16:creationId xmlns:a16="http://schemas.microsoft.com/office/drawing/2014/main" id="{C8B162C7-BD36-4E38-A570-8576C56969C4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305" name="グループ化 1304">
                  <a:extLst>
                    <a:ext uri="{FF2B5EF4-FFF2-40B4-BE49-F238E27FC236}">
                      <a16:creationId xmlns:a16="http://schemas.microsoft.com/office/drawing/2014/main" id="{E3670701-E8B9-4048-8C30-481AA83A7825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1306" name="フリーフォーム: 図形 1305">
                    <a:extLst>
                      <a:ext uri="{FF2B5EF4-FFF2-40B4-BE49-F238E27FC236}">
                        <a16:creationId xmlns:a16="http://schemas.microsoft.com/office/drawing/2014/main" id="{CAE3FBB9-1ACE-4DC3-AE54-513E3814C55F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07" name="フリーフォーム: 図形 1306">
                    <a:extLst>
                      <a:ext uri="{FF2B5EF4-FFF2-40B4-BE49-F238E27FC236}">
                        <a16:creationId xmlns:a16="http://schemas.microsoft.com/office/drawing/2014/main" id="{8653BE0B-864A-4521-9D25-7EAA2DCA51AF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08" name="フリーフォーム: 図形 1307">
                    <a:extLst>
                      <a:ext uri="{FF2B5EF4-FFF2-40B4-BE49-F238E27FC236}">
                        <a16:creationId xmlns:a16="http://schemas.microsoft.com/office/drawing/2014/main" id="{E85BB075-66EC-4E75-B3C9-15AF43169448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09" name="フリーフォーム: 図形 1308">
                    <a:extLst>
                      <a:ext uri="{FF2B5EF4-FFF2-40B4-BE49-F238E27FC236}">
                        <a16:creationId xmlns:a16="http://schemas.microsoft.com/office/drawing/2014/main" id="{51C9CF5F-02B4-4CC1-9430-5E2C237E908F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10" name="フリーフォーム: 図形 1309">
                    <a:extLst>
                      <a:ext uri="{FF2B5EF4-FFF2-40B4-BE49-F238E27FC236}">
                        <a16:creationId xmlns:a16="http://schemas.microsoft.com/office/drawing/2014/main" id="{478452A6-B864-4500-AFAA-337C118C1B06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11" name="フリーフォーム: 図形 1310">
                    <a:extLst>
                      <a:ext uri="{FF2B5EF4-FFF2-40B4-BE49-F238E27FC236}">
                        <a16:creationId xmlns:a16="http://schemas.microsoft.com/office/drawing/2014/main" id="{DA2C9FD7-9C74-499E-A9CD-93B263576CA7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52" name="グループ化 1051">
                <a:extLst>
                  <a:ext uri="{FF2B5EF4-FFF2-40B4-BE49-F238E27FC236}">
                    <a16:creationId xmlns:a16="http://schemas.microsoft.com/office/drawing/2014/main" id="{D71FEF50-6C59-4E3E-A441-52814D427001}"/>
                  </a:ext>
                </a:extLst>
              </p:cNvPr>
              <p:cNvGrpSpPr/>
              <p:nvPr/>
            </p:nvGrpSpPr>
            <p:grpSpPr>
              <a:xfrm rot="21354267">
                <a:off x="9300704" y="3642615"/>
                <a:ext cx="79823" cy="162262"/>
                <a:chOff x="7485651" y="4742430"/>
                <a:chExt cx="191499" cy="355828"/>
              </a:xfrm>
            </p:grpSpPr>
            <p:sp>
              <p:nvSpPr>
                <p:cNvPr id="1296" name="フリーフォーム: 図形 1295">
                  <a:extLst>
                    <a:ext uri="{FF2B5EF4-FFF2-40B4-BE49-F238E27FC236}">
                      <a16:creationId xmlns:a16="http://schemas.microsoft.com/office/drawing/2014/main" id="{1288D748-C38E-461B-9714-EC721D02E608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297" name="グループ化 1296">
                  <a:extLst>
                    <a:ext uri="{FF2B5EF4-FFF2-40B4-BE49-F238E27FC236}">
                      <a16:creationId xmlns:a16="http://schemas.microsoft.com/office/drawing/2014/main" id="{0235AE09-0891-4D1C-9473-750900D6AF29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1298" name="フリーフォーム: 図形 1297">
                    <a:extLst>
                      <a:ext uri="{FF2B5EF4-FFF2-40B4-BE49-F238E27FC236}">
                        <a16:creationId xmlns:a16="http://schemas.microsoft.com/office/drawing/2014/main" id="{FB3AA26B-203A-413C-9E92-D1FF6FEE548B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99" name="フリーフォーム: 図形 1298">
                    <a:extLst>
                      <a:ext uri="{FF2B5EF4-FFF2-40B4-BE49-F238E27FC236}">
                        <a16:creationId xmlns:a16="http://schemas.microsoft.com/office/drawing/2014/main" id="{FEAC001B-4280-4A13-ABB4-39648C160E3B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00" name="フリーフォーム: 図形 1299">
                    <a:extLst>
                      <a:ext uri="{FF2B5EF4-FFF2-40B4-BE49-F238E27FC236}">
                        <a16:creationId xmlns:a16="http://schemas.microsoft.com/office/drawing/2014/main" id="{B212F801-06A1-45FE-B2C0-8BF1F3A41D17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01" name="フリーフォーム: 図形 1300">
                    <a:extLst>
                      <a:ext uri="{FF2B5EF4-FFF2-40B4-BE49-F238E27FC236}">
                        <a16:creationId xmlns:a16="http://schemas.microsoft.com/office/drawing/2014/main" id="{1C935BC7-A216-4859-AFEC-7A502730AF12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02" name="フリーフォーム: 図形 1301">
                    <a:extLst>
                      <a:ext uri="{FF2B5EF4-FFF2-40B4-BE49-F238E27FC236}">
                        <a16:creationId xmlns:a16="http://schemas.microsoft.com/office/drawing/2014/main" id="{E07A3713-D36E-4701-B9FE-EDA71C9A1B3E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303" name="フリーフォーム: 図形 1302">
                    <a:extLst>
                      <a:ext uri="{FF2B5EF4-FFF2-40B4-BE49-F238E27FC236}">
                        <a16:creationId xmlns:a16="http://schemas.microsoft.com/office/drawing/2014/main" id="{67A8566B-7613-4976-969A-2F71D54185BF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53" name="グループ化 1052">
                <a:extLst>
                  <a:ext uri="{FF2B5EF4-FFF2-40B4-BE49-F238E27FC236}">
                    <a16:creationId xmlns:a16="http://schemas.microsoft.com/office/drawing/2014/main" id="{D12F002B-028D-4FFD-B952-8474276F251A}"/>
                  </a:ext>
                </a:extLst>
              </p:cNvPr>
              <p:cNvGrpSpPr/>
              <p:nvPr/>
            </p:nvGrpSpPr>
            <p:grpSpPr>
              <a:xfrm rot="21354267">
                <a:off x="9503109" y="3902172"/>
                <a:ext cx="79823" cy="162262"/>
                <a:chOff x="7485651" y="4742430"/>
                <a:chExt cx="191499" cy="355828"/>
              </a:xfrm>
            </p:grpSpPr>
            <p:sp>
              <p:nvSpPr>
                <p:cNvPr id="1288" name="フリーフォーム: 図形 1287">
                  <a:extLst>
                    <a:ext uri="{FF2B5EF4-FFF2-40B4-BE49-F238E27FC236}">
                      <a16:creationId xmlns:a16="http://schemas.microsoft.com/office/drawing/2014/main" id="{06FC1207-E482-456A-8FEE-45DB64B3655E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289" name="グループ化 1288">
                  <a:extLst>
                    <a:ext uri="{FF2B5EF4-FFF2-40B4-BE49-F238E27FC236}">
                      <a16:creationId xmlns:a16="http://schemas.microsoft.com/office/drawing/2014/main" id="{20E25242-E781-4DF7-B445-DE11598C33C5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1290" name="フリーフォーム: 図形 1289">
                    <a:extLst>
                      <a:ext uri="{FF2B5EF4-FFF2-40B4-BE49-F238E27FC236}">
                        <a16:creationId xmlns:a16="http://schemas.microsoft.com/office/drawing/2014/main" id="{CE28E6FC-DA6D-4B4A-B0F1-A905E07123F1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91" name="フリーフォーム: 図形 1290">
                    <a:extLst>
                      <a:ext uri="{FF2B5EF4-FFF2-40B4-BE49-F238E27FC236}">
                        <a16:creationId xmlns:a16="http://schemas.microsoft.com/office/drawing/2014/main" id="{B4422794-EF1C-4CFC-8559-8316F89F1B00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92" name="フリーフォーム: 図形 1291">
                    <a:extLst>
                      <a:ext uri="{FF2B5EF4-FFF2-40B4-BE49-F238E27FC236}">
                        <a16:creationId xmlns:a16="http://schemas.microsoft.com/office/drawing/2014/main" id="{6C4EC3D1-B4E9-40BA-AF8C-21F75C84A810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93" name="フリーフォーム: 図形 1292">
                    <a:extLst>
                      <a:ext uri="{FF2B5EF4-FFF2-40B4-BE49-F238E27FC236}">
                        <a16:creationId xmlns:a16="http://schemas.microsoft.com/office/drawing/2014/main" id="{FFB047A9-2A36-4328-973C-8974FD5C46AE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94" name="フリーフォーム: 図形 1293">
                    <a:extLst>
                      <a:ext uri="{FF2B5EF4-FFF2-40B4-BE49-F238E27FC236}">
                        <a16:creationId xmlns:a16="http://schemas.microsoft.com/office/drawing/2014/main" id="{85E2A723-F653-4FBF-AB54-5EAD51DED546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95" name="フリーフォーム: 図形 1294">
                    <a:extLst>
                      <a:ext uri="{FF2B5EF4-FFF2-40B4-BE49-F238E27FC236}">
                        <a16:creationId xmlns:a16="http://schemas.microsoft.com/office/drawing/2014/main" id="{91746A99-F189-40C2-887E-9E196227FF9F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54" name="グループ化 1053">
                <a:extLst>
                  <a:ext uri="{FF2B5EF4-FFF2-40B4-BE49-F238E27FC236}">
                    <a16:creationId xmlns:a16="http://schemas.microsoft.com/office/drawing/2014/main" id="{00B17386-AE6E-4C60-B131-B4AEDF62158A}"/>
                  </a:ext>
                </a:extLst>
              </p:cNvPr>
              <p:cNvGrpSpPr/>
              <p:nvPr/>
            </p:nvGrpSpPr>
            <p:grpSpPr>
              <a:xfrm rot="21354267">
                <a:off x="9393573" y="3878359"/>
                <a:ext cx="79823" cy="162262"/>
                <a:chOff x="7485651" y="4742430"/>
                <a:chExt cx="191499" cy="355828"/>
              </a:xfrm>
            </p:grpSpPr>
            <p:sp>
              <p:nvSpPr>
                <p:cNvPr id="1280" name="フリーフォーム: 図形 1279">
                  <a:extLst>
                    <a:ext uri="{FF2B5EF4-FFF2-40B4-BE49-F238E27FC236}">
                      <a16:creationId xmlns:a16="http://schemas.microsoft.com/office/drawing/2014/main" id="{F380A1FD-473D-428D-A33F-7D3339505F84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281" name="グループ化 1280">
                  <a:extLst>
                    <a:ext uri="{FF2B5EF4-FFF2-40B4-BE49-F238E27FC236}">
                      <a16:creationId xmlns:a16="http://schemas.microsoft.com/office/drawing/2014/main" id="{579A71ED-D998-4562-9423-C782E51B7BA2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1282" name="フリーフォーム: 図形 1281">
                    <a:extLst>
                      <a:ext uri="{FF2B5EF4-FFF2-40B4-BE49-F238E27FC236}">
                        <a16:creationId xmlns:a16="http://schemas.microsoft.com/office/drawing/2014/main" id="{5918A32C-2F9F-4E69-B09C-499FA8FC84F7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83" name="フリーフォーム: 図形 1282">
                    <a:extLst>
                      <a:ext uri="{FF2B5EF4-FFF2-40B4-BE49-F238E27FC236}">
                        <a16:creationId xmlns:a16="http://schemas.microsoft.com/office/drawing/2014/main" id="{04EC4C78-C211-4233-B37B-F0942E15BEE2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84" name="フリーフォーム: 図形 1283">
                    <a:extLst>
                      <a:ext uri="{FF2B5EF4-FFF2-40B4-BE49-F238E27FC236}">
                        <a16:creationId xmlns:a16="http://schemas.microsoft.com/office/drawing/2014/main" id="{CDCCE50D-0341-4448-A9C0-4C89DC76A249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85" name="フリーフォーム: 図形 1284">
                    <a:extLst>
                      <a:ext uri="{FF2B5EF4-FFF2-40B4-BE49-F238E27FC236}">
                        <a16:creationId xmlns:a16="http://schemas.microsoft.com/office/drawing/2014/main" id="{A19A5050-7AE4-40E8-98CB-C0069BB16CE5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86" name="フリーフォーム: 図形 1285">
                    <a:extLst>
                      <a:ext uri="{FF2B5EF4-FFF2-40B4-BE49-F238E27FC236}">
                        <a16:creationId xmlns:a16="http://schemas.microsoft.com/office/drawing/2014/main" id="{EAAF42E7-D6CA-4AE0-B91D-EF624BA26348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87" name="フリーフォーム: 図形 1286">
                    <a:extLst>
                      <a:ext uri="{FF2B5EF4-FFF2-40B4-BE49-F238E27FC236}">
                        <a16:creationId xmlns:a16="http://schemas.microsoft.com/office/drawing/2014/main" id="{B7808745-46F9-4066-AC75-D2732AAF7118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55" name="グループ化 1054">
                <a:extLst>
                  <a:ext uri="{FF2B5EF4-FFF2-40B4-BE49-F238E27FC236}">
                    <a16:creationId xmlns:a16="http://schemas.microsoft.com/office/drawing/2014/main" id="{6D1E2252-4DEB-4454-817E-0D276C6D8834}"/>
                  </a:ext>
                </a:extLst>
              </p:cNvPr>
              <p:cNvGrpSpPr/>
              <p:nvPr/>
            </p:nvGrpSpPr>
            <p:grpSpPr>
              <a:xfrm rot="21354267">
                <a:off x="9217362" y="3618804"/>
                <a:ext cx="79823" cy="162262"/>
                <a:chOff x="7485651" y="4742430"/>
                <a:chExt cx="191499" cy="355828"/>
              </a:xfrm>
            </p:grpSpPr>
            <p:sp>
              <p:nvSpPr>
                <p:cNvPr id="1272" name="フリーフォーム: 図形 1271">
                  <a:extLst>
                    <a:ext uri="{FF2B5EF4-FFF2-40B4-BE49-F238E27FC236}">
                      <a16:creationId xmlns:a16="http://schemas.microsoft.com/office/drawing/2014/main" id="{FE22C345-9BA1-438D-B0D7-66A79E0AA579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273" name="グループ化 1272">
                  <a:extLst>
                    <a:ext uri="{FF2B5EF4-FFF2-40B4-BE49-F238E27FC236}">
                      <a16:creationId xmlns:a16="http://schemas.microsoft.com/office/drawing/2014/main" id="{F87C8E85-02CD-4EF5-BF67-1A815FD59460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1274" name="フリーフォーム: 図形 1273">
                    <a:extLst>
                      <a:ext uri="{FF2B5EF4-FFF2-40B4-BE49-F238E27FC236}">
                        <a16:creationId xmlns:a16="http://schemas.microsoft.com/office/drawing/2014/main" id="{5DB0C413-DAF8-4A03-98DA-2A507BE58CA4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75" name="フリーフォーム: 図形 1274">
                    <a:extLst>
                      <a:ext uri="{FF2B5EF4-FFF2-40B4-BE49-F238E27FC236}">
                        <a16:creationId xmlns:a16="http://schemas.microsoft.com/office/drawing/2014/main" id="{658E8011-107E-4438-BF6B-1A1AFAC96503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76" name="フリーフォーム: 図形 1275">
                    <a:extLst>
                      <a:ext uri="{FF2B5EF4-FFF2-40B4-BE49-F238E27FC236}">
                        <a16:creationId xmlns:a16="http://schemas.microsoft.com/office/drawing/2014/main" id="{5C58EA6A-E4BA-40E7-BC3D-94655C892188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77" name="フリーフォーム: 図形 1276">
                    <a:extLst>
                      <a:ext uri="{FF2B5EF4-FFF2-40B4-BE49-F238E27FC236}">
                        <a16:creationId xmlns:a16="http://schemas.microsoft.com/office/drawing/2014/main" id="{A6C4BE1D-59AC-496D-BC69-B6CA0F0E4BC9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78" name="フリーフォーム: 図形 1277">
                    <a:extLst>
                      <a:ext uri="{FF2B5EF4-FFF2-40B4-BE49-F238E27FC236}">
                        <a16:creationId xmlns:a16="http://schemas.microsoft.com/office/drawing/2014/main" id="{B735D2FF-CF12-4084-BD68-E3AE10AA5BD9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79" name="フリーフォーム: 図形 1278">
                    <a:extLst>
                      <a:ext uri="{FF2B5EF4-FFF2-40B4-BE49-F238E27FC236}">
                        <a16:creationId xmlns:a16="http://schemas.microsoft.com/office/drawing/2014/main" id="{A1830917-D870-43C7-9C85-17F0F78CA360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56" name="グループ化 1055">
                <a:extLst>
                  <a:ext uri="{FF2B5EF4-FFF2-40B4-BE49-F238E27FC236}">
                    <a16:creationId xmlns:a16="http://schemas.microsoft.com/office/drawing/2014/main" id="{A1738315-E51E-4B1A-9EF9-D5BD40AEBF5F}"/>
                  </a:ext>
                </a:extLst>
              </p:cNvPr>
              <p:cNvGrpSpPr/>
              <p:nvPr/>
            </p:nvGrpSpPr>
            <p:grpSpPr>
              <a:xfrm rot="21354267">
                <a:off x="9310231" y="3854548"/>
                <a:ext cx="79823" cy="162262"/>
                <a:chOff x="7485651" y="4742430"/>
                <a:chExt cx="191499" cy="355828"/>
              </a:xfrm>
            </p:grpSpPr>
            <p:sp>
              <p:nvSpPr>
                <p:cNvPr id="1264" name="フリーフォーム: 図形 1263">
                  <a:extLst>
                    <a:ext uri="{FF2B5EF4-FFF2-40B4-BE49-F238E27FC236}">
                      <a16:creationId xmlns:a16="http://schemas.microsoft.com/office/drawing/2014/main" id="{B12A714A-0BCF-4E71-A8ED-2547FD50F931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265" name="グループ化 1264">
                  <a:extLst>
                    <a:ext uri="{FF2B5EF4-FFF2-40B4-BE49-F238E27FC236}">
                      <a16:creationId xmlns:a16="http://schemas.microsoft.com/office/drawing/2014/main" id="{12A7373D-658A-479E-B256-C4DDBF81ED42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1266" name="フリーフォーム: 図形 1265">
                    <a:extLst>
                      <a:ext uri="{FF2B5EF4-FFF2-40B4-BE49-F238E27FC236}">
                        <a16:creationId xmlns:a16="http://schemas.microsoft.com/office/drawing/2014/main" id="{9C7B2412-C43F-4F4A-9C42-FFEBA13A3875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67" name="フリーフォーム: 図形 1266">
                    <a:extLst>
                      <a:ext uri="{FF2B5EF4-FFF2-40B4-BE49-F238E27FC236}">
                        <a16:creationId xmlns:a16="http://schemas.microsoft.com/office/drawing/2014/main" id="{D871F1FB-B56E-4C26-8992-5101E99AB476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68" name="フリーフォーム: 図形 1267">
                    <a:extLst>
                      <a:ext uri="{FF2B5EF4-FFF2-40B4-BE49-F238E27FC236}">
                        <a16:creationId xmlns:a16="http://schemas.microsoft.com/office/drawing/2014/main" id="{0DCDBE63-2604-4FBB-A0FA-3234BAE42C50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69" name="フリーフォーム: 図形 1268">
                    <a:extLst>
                      <a:ext uri="{FF2B5EF4-FFF2-40B4-BE49-F238E27FC236}">
                        <a16:creationId xmlns:a16="http://schemas.microsoft.com/office/drawing/2014/main" id="{A96869F9-5BB7-4613-8E71-5BD7BAD5D336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70" name="フリーフォーム: 図形 1269">
                    <a:extLst>
                      <a:ext uri="{FF2B5EF4-FFF2-40B4-BE49-F238E27FC236}">
                        <a16:creationId xmlns:a16="http://schemas.microsoft.com/office/drawing/2014/main" id="{84CEACB9-A977-411B-BC48-5504A8222B63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71" name="フリーフォーム: 図形 1270">
                    <a:extLst>
                      <a:ext uri="{FF2B5EF4-FFF2-40B4-BE49-F238E27FC236}">
                        <a16:creationId xmlns:a16="http://schemas.microsoft.com/office/drawing/2014/main" id="{2E2942A9-B53D-4B8E-B56F-6DB80C6AA8FA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57" name="グループ化 1056">
                <a:extLst>
                  <a:ext uri="{FF2B5EF4-FFF2-40B4-BE49-F238E27FC236}">
                    <a16:creationId xmlns:a16="http://schemas.microsoft.com/office/drawing/2014/main" id="{7C3EFF76-CE1B-4844-80F1-B20EEF37FD56}"/>
                  </a:ext>
                </a:extLst>
              </p:cNvPr>
              <p:cNvGrpSpPr/>
              <p:nvPr/>
            </p:nvGrpSpPr>
            <p:grpSpPr>
              <a:xfrm rot="21354267">
                <a:off x="9098045" y="3579874"/>
                <a:ext cx="99384" cy="202022"/>
                <a:chOff x="7485651" y="4742430"/>
                <a:chExt cx="191499" cy="355828"/>
              </a:xfrm>
            </p:grpSpPr>
            <p:sp>
              <p:nvSpPr>
                <p:cNvPr id="1256" name="フリーフォーム: 図形 1255">
                  <a:extLst>
                    <a:ext uri="{FF2B5EF4-FFF2-40B4-BE49-F238E27FC236}">
                      <a16:creationId xmlns:a16="http://schemas.microsoft.com/office/drawing/2014/main" id="{AD511036-9F63-469D-BCC1-7ABB29F2998A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257" name="グループ化 1256">
                  <a:extLst>
                    <a:ext uri="{FF2B5EF4-FFF2-40B4-BE49-F238E27FC236}">
                      <a16:creationId xmlns:a16="http://schemas.microsoft.com/office/drawing/2014/main" id="{2E93F336-078D-4BD8-834E-A8943B519315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1258" name="フリーフォーム: 図形 1257">
                    <a:extLst>
                      <a:ext uri="{FF2B5EF4-FFF2-40B4-BE49-F238E27FC236}">
                        <a16:creationId xmlns:a16="http://schemas.microsoft.com/office/drawing/2014/main" id="{A889BCC0-9C69-4767-877C-B473BA608FD3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59" name="フリーフォーム: 図形 1258">
                    <a:extLst>
                      <a:ext uri="{FF2B5EF4-FFF2-40B4-BE49-F238E27FC236}">
                        <a16:creationId xmlns:a16="http://schemas.microsoft.com/office/drawing/2014/main" id="{EDFFA9BB-2F27-47D9-8935-CBA28AD52CF3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60" name="フリーフォーム: 図形 1259">
                    <a:extLst>
                      <a:ext uri="{FF2B5EF4-FFF2-40B4-BE49-F238E27FC236}">
                        <a16:creationId xmlns:a16="http://schemas.microsoft.com/office/drawing/2014/main" id="{C75BEBF4-43A7-43A0-80D3-E010ECADA5EA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61" name="フリーフォーム: 図形 1260">
                    <a:extLst>
                      <a:ext uri="{FF2B5EF4-FFF2-40B4-BE49-F238E27FC236}">
                        <a16:creationId xmlns:a16="http://schemas.microsoft.com/office/drawing/2014/main" id="{D74068C7-DB28-4A65-9702-1971DBBE16A2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62" name="フリーフォーム: 図形 1261">
                    <a:extLst>
                      <a:ext uri="{FF2B5EF4-FFF2-40B4-BE49-F238E27FC236}">
                        <a16:creationId xmlns:a16="http://schemas.microsoft.com/office/drawing/2014/main" id="{2309BD84-E2EB-4407-BA6F-A1085E4D9F7D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63" name="フリーフォーム: 図形 1262">
                    <a:extLst>
                      <a:ext uri="{FF2B5EF4-FFF2-40B4-BE49-F238E27FC236}">
                        <a16:creationId xmlns:a16="http://schemas.microsoft.com/office/drawing/2014/main" id="{A67B76CF-3B05-4DA6-ABF9-61B654D16D70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58" name="グループ化 1057">
                <a:extLst>
                  <a:ext uri="{FF2B5EF4-FFF2-40B4-BE49-F238E27FC236}">
                    <a16:creationId xmlns:a16="http://schemas.microsoft.com/office/drawing/2014/main" id="{B5F8C00E-B5CE-4A30-BE45-74F9D72DEBFB}"/>
                  </a:ext>
                </a:extLst>
              </p:cNvPr>
              <p:cNvGrpSpPr/>
              <p:nvPr/>
            </p:nvGrpSpPr>
            <p:grpSpPr>
              <a:xfrm rot="21354267">
                <a:off x="9190914" y="3815618"/>
                <a:ext cx="99384" cy="202022"/>
                <a:chOff x="7485651" y="4742430"/>
                <a:chExt cx="191499" cy="355828"/>
              </a:xfrm>
            </p:grpSpPr>
            <p:sp>
              <p:nvSpPr>
                <p:cNvPr id="1248" name="フリーフォーム: 図形 1247">
                  <a:extLst>
                    <a:ext uri="{FF2B5EF4-FFF2-40B4-BE49-F238E27FC236}">
                      <a16:creationId xmlns:a16="http://schemas.microsoft.com/office/drawing/2014/main" id="{EE084446-5936-48E1-B9F1-B7AAE42C2DD1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249" name="グループ化 1248">
                  <a:extLst>
                    <a:ext uri="{FF2B5EF4-FFF2-40B4-BE49-F238E27FC236}">
                      <a16:creationId xmlns:a16="http://schemas.microsoft.com/office/drawing/2014/main" id="{F1A3B8F0-7447-414B-BA25-1B61E2936AB0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1250" name="フリーフォーム: 図形 1249">
                    <a:extLst>
                      <a:ext uri="{FF2B5EF4-FFF2-40B4-BE49-F238E27FC236}">
                        <a16:creationId xmlns:a16="http://schemas.microsoft.com/office/drawing/2014/main" id="{8A552442-B6D7-4BD9-B645-D4687E6B3390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51" name="フリーフォーム: 図形 1250">
                    <a:extLst>
                      <a:ext uri="{FF2B5EF4-FFF2-40B4-BE49-F238E27FC236}">
                        <a16:creationId xmlns:a16="http://schemas.microsoft.com/office/drawing/2014/main" id="{3366FF7E-33E9-436F-9F1C-3284E87B1A1E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52" name="フリーフォーム: 図形 1251">
                    <a:extLst>
                      <a:ext uri="{FF2B5EF4-FFF2-40B4-BE49-F238E27FC236}">
                        <a16:creationId xmlns:a16="http://schemas.microsoft.com/office/drawing/2014/main" id="{E61C7E22-291B-4F07-BE28-673C9E8BA3A9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53" name="フリーフォーム: 図形 1252">
                    <a:extLst>
                      <a:ext uri="{FF2B5EF4-FFF2-40B4-BE49-F238E27FC236}">
                        <a16:creationId xmlns:a16="http://schemas.microsoft.com/office/drawing/2014/main" id="{A4DE2709-022B-44BA-BB39-9B28956D19EF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54" name="フリーフォーム: 図形 1253">
                    <a:extLst>
                      <a:ext uri="{FF2B5EF4-FFF2-40B4-BE49-F238E27FC236}">
                        <a16:creationId xmlns:a16="http://schemas.microsoft.com/office/drawing/2014/main" id="{0DFC1A30-973A-4730-A160-38ABCF23CABC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55" name="フリーフォーム: 図形 1254">
                    <a:extLst>
                      <a:ext uri="{FF2B5EF4-FFF2-40B4-BE49-F238E27FC236}">
                        <a16:creationId xmlns:a16="http://schemas.microsoft.com/office/drawing/2014/main" id="{30D945ED-EA60-49A6-A913-C11FB45FE884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59" name="グループ化 1058">
                <a:extLst>
                  <a:ext uri="{FF2B5EF4-FFF2-40B4-BE49-F238E27FC236}">
                    <a16:creationId xmlns:a16="http://schemas.microsoft.com/office/drawing/2014/main" id="{3B6CD901-D68C-4140-ADAA-464873255402}"/>
                  </a:ext>
                </a:extLst>
              </p:cNvPr>
              <p:cNvGrpSpPr/>
              <p:nvPr/>
            </p:nvGrpSpPr>
            <p:grpSpPr>
              <a:xfrm rot="21354267">
                <a:off x="9214979" y="3414015"/>
                <a:ext cx="79823" cy="162262"/>
                <a:chOff x="7485651" y="4742430"/>
                <a:chExt cx="191499" cy="355828"/>
              </a:xfrm>
            </p:grpSpPr>
            <p:sp>
              <p:nvSpPr>
                <p:cNvPr id="1240" name="フリーフォーム: 図形 1239">
                  <a:extLst>
                    <a:ext uri="{FF2B5EF4-FFF2-40B4-BE49-F238E27FC236}">
                      <a16:creationId xmlns:a16="http://schemas.microsoft.com/office/drawing/2014/main" id="{83DBB9E6-33D3-4F73-8D07-2C860BE57A77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241" name="グループ化 1240">
                  <a:extLst>
                    <a:ext uri="{FF2B5EF4-FFF2-40B4-BE49-F238E27FC236}">
                      <a16:creationId xmlns:a16="http://schemas.microsoft.com/office/drawing/2014/main" id="{57CC25F2-E272-46B5-BDC3-E2165AC9FD17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1242" name="フリーフォーム: 図形 1241">
                    <a:extLst>
                      <a:ext uri="{FF2B5EF4-FFF2-40B4-BE49-F238E27FC236}">
                        <a16:creationId xmlns:a16="http://schemas.microsoft.com/office/drawing/2014/main" id="{E64509FE-4A79-4452-B009-0EE38763E236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43" name="フリーフォーム: 図形 1242">
                    <a:extLst>
                      <a:ext uri="{FF2B5EF4-FFF2-40B4-BE49-F238E27FC236}">
                        <a16:creationId xmlns:a16="http://schemas.microsoft.com/office/drawing/2014/main" id="{6597F301-9758-4E1C-BA53-35097F6A497A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44" name="フリーフォーム: 図形 1243">
                    <a:extLst>
                      <a:ext uri="{FF2B5EF4-FFF2-40B4-BE49-F238E27FC236}">
                        <a16:creationId xmlns:a16="http://schemas.microsoft.com/office/drawing/2014/main" id="{7B36D607-0509-4E7E-8CF4-9BFA2ADEF31D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45" name="フリーフォーム: 図形 1244">
                    <a:extLst>
                      <a:ext uri="{FF2B5EF4-FFF2-40B4-BE49-F238E27FC236}">
                        <a16:creationId xmlns:a16="http://schemas.microsoft.com/office/drawing/2014/main" id="{98E2CF0C-5BE8-459C-A9E6-3071D5F05E57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46" name="フリーフォーム: 図形 1245">
                    <a:extLst>
                      <a:ext uri="{FF2B5EF4-FFF2-40B4-BE49-F238E27FC236}">
                        <a16:creationId xmlns:a16="http://schemas.microsoft.com/office/drawing/2014/main" id="{D02F993D-C664-4063-AE96-0ACB68E8D3B5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47" name="フリーフォーム: 図形 1246">
                    <a:extLst>
                      <a:ext uri="{FF2B5EF4-FFF2-40B4-BE49-F238E27FC236}">
                        <a16:creationId xmlns:a16="http://schemas.microsoft.com/office/drawing/2014/main" id="{503682B5-B6AF-46B1-916C-59FB310A790E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60" name="グループ化 1059">
                <a:extLst>
                  <a:ext uri="{FF2B5EF4-FFF2-40B4-BE49-F238E27FC236}">
                    <a16:creationId xmlns:a16="http://schemas.microsoft.com/office/drawing/2014/main" id="{C56CB796-DDCE-43E5-B813-276E6A33ED4D}"/>
                  </a:ext>
                </a:extLst>
              </p:cNvPr>
              <p:cNvGrpSpPr/>
              <p:nvPr/>
            </p:nvGrpSpPr>
            <p:grpSpPr>
              <a:xfrm rot="21354267">
                <a:off x="9131637" y="3390204"/>
                <a:ext cx="79823" cy="162262"/>
                <a:chOff x="7485651" y="4742430"/>
                <a:chExt cx="191499" cy="355828"/>
              </a:xfrm>
            </p:grpSpPr>
            <p:sp>
              <p:nvSpPr>
                <p:cNvPr id="1232" name="フリーフォーム: 図形 1231">
                  <a:extLst>
                    <a:ext uri="{FF2B5EF4-FFF2-40B4-BE49-F238E27FC236}">
                      <a16:creationId xmlns:a16="http://schemas.microsoft.com/office/drawing/2014/main" id="{3DA924A7-8F06-4398-9C1E-B66DF6A0FE8C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233" name="グループ化 1232">
                  <a:extLst>
                    <a:ext uri="{FF2B5EF4-FFF2-40B4-BE49-F238E27FC236}">
                      <a16:creationId xmlns:a16="http://schemas.microsoft.com/office/drawing/2014/main" id="{0B47F8D3-16D2-4576-8364-75787D4F2624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1234" name="フリーフォーム: 図形 1233">
                    <a:extLst>
                      <a:ext uri="{FF2B5EF4-FFF2-40B4-BE49-F238E27FC236}">
                        <a16:creationId xmlns:a16="http://schemas.microsoft.com/office/drawing/2014/main" id="{DF13FE7F-B491-496A-AE61-10F3D44848A8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35" name="フリーフォーム: 図形 1234">
                    <a:extLst>
                      <a:ext uri="{FF2B5EF4-FFF2-40B4-BE49-F238E27FC236}">
                        <a16:creationId xmlns:a16="http://schemas.microsoft.com/office/drawing/2014/main" id="{526E37A6-F532-4FDA-929B-243643F018A3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36" name="フリーフォーム: 図形 1235">
                    <a:extLst>
                      <a:ext uri="{FF2B5EF4-FFF2-40B4-BE49-F238E27FC236}">
                        <a16:creationId xmlns:a16="http://schemas.microsoft.com/office/drawing/2014/main" id="{D33C1F9F-0E17-42B2-9683-FDEC651DE77C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37" name="フリーフォーム: 図形 1236">
                    <a:extLst>
                      <a:ext uri="{FF2B5EF4-FFF2-40B4-BE49-F238E27FC236}">
                        <a16:creationId xmlns:a16="http://schemas.microsoft.com/office/drawing/2014/main" id="{BDC6D51A-15FF-4C1B-A7E1-F1F237F2D4B0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38" name="フリーフォーム: 図形 1237">
                    <a:extLst>
                      <a:ext uri="{FF2B5EF4-FFF2-40B4-BE49-F238E27FC236}">
                        <a16:creationId xmlns:a16="http://schemas.microsoft.com/office/drawing/2014/main" id="{55337D8F-7B3C-4A8D-A4B1-CB3CEEBF61AE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39" name="フリーフォーム: 図形 1238">
                    <a:extLst>
                      <a:ext uri="{FF2B5EF4-FFF2-40B4-BE49-F238E27FC236}">
                        <a16:creationId xmlns:a16="http://schemas.microsoft.com/office/drawing/2014/main" id="{8D319B72-E1D2-4823-A903-696A69F47E8F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61" name="グループ化 1060">
                <a:extLst>
                  <a:ext uri="{FF2B5EF4-FFF2-40B4-BE49-F238E27FC236}">
                    <a16:creationId xmlns:a16="http://schemas.microsoft.com/office/drawing/2014/main" id="{6226B199-6165-47A5-BF59-DD07CD0B5E3A}"/>
                  </a:ext>
                </a:extLst>
              </p:cNvPr>
              <p:cNvGrpSpPr/>
              <p:nvPr/>
            </p:nvGrpSpPr>
            <p:grpSpPr>
              <a:xfrm rot="21354267">
                <a:off x="9012320" y="3351274"/>
                <a:ext cx="99384" cy="202022"/>
                <a:chOff x="7485651" y="4742430"/>
                <a:chExt cx="191499" cy="355828"/>
              </a:xfrm>
            </p:grpSpPr>
            <p:sp>
              <p:nvSpPr>
                <p:cNvPr id="1224" name="フリーフォーム: 図形 1223">
                  <a:extLst>
                    <a:ext uri="{FF2B5EF4-FFF2-40B4-BE49-F238E27FC236}">
                      <a16:creationId xmlns:a16="http://schemas.microsoft.com/office/drawing/2014/main" id="{56753F94-7074-45B8-88A0-E9EB2FDCB46D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225" name="グループ化 1224">
                  <a:extLst>
                    <a:ext uri="{FF2B5EF4-FFF2-40B4-BE49-F238E27FC236}">
                      <a16:creationId xmlns:a16="http://schemas.microsoft.com/office/drawing/2014/main" id="{5BCF8603-12DB-4F05-9641-41AB082AD3C2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1226" name="フリーフォーム: 図形 1225">
                    <a:extLst>
                      <a:ext uri="{FF2B5EF4-FFF2-40B4-BE49-F238E27FC236}">
                        <a16:creationId xmlns:a16="http://schemas.microsoft.com/office/drawing/2014/main" id="{285B76ED-6FFA-41E9-9435-AA91D9A9C673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27" name="フリーフォーム: 図形 1226">
                    <a:extLst>
                      <a:ext uri="{FF2B5EF4-FFF2-40B4-BE49-F238E27FC236}">
                        <a16:creationId xmlns:a16="http://schemas.microsoft.com/office/drawing/2014/main" id="{F4231922-9067-4507-80E4-B388ECE61FF6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28" name="フリーフォーム: 図形 1227">
                    <a:extLst>
                      <a:ext uri="{FF2B5EF4-FFF2-40B4-BE49-F238E27FC236}">
                        <a16:creationId xmlns:a16="http://schemas.microsoft.com/office/drawing/2014/main" id="{5913FE1E-D4F3-4EDA-9165-BC17B29C77C3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29" name="フリーフォーム: 図形 1228">
                    <a:extLst>
                      <a:ext uri="{FF2B5EF4-FFF2-40B4-BE49-F238E27FC236}">
                        <a16:creationId xmlns:a16="http://schemas.microsoft.com/office/drawing/2014/main" id="{13454DC2-BC52-438F-B0FA-D8ED51F21EDE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30" name="フリーフォーム: 図形 1229">
                    <a:extLst>
                      <a:ext uri="{FF2B5EF4-FFF2-40B4-BE49-F238E27FC236}">
                        <a16:creationId xmlns:a16="http://schemas.microsoft.com/office/drawing/2014/main" id="{6C354FB8-9E49-4273-AF8B-1A8E3C4FC5F8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31" name="フリーフォーム: 図形 1230">
                    <a:extLst>
                      <a:ext uri="{FF2B5EF4-FFF2-40B4-BE49-F238E27FC236}">
                        <a16:creationId xmlns:a16="http://schemas.microsoft.com/office/drawing/2014/main" id="{3E9ED231-BBEB-4FE9-9D13-A60C19A7A5F0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62" name="グループ化 1061">
                <a:extLst>
                  <a:ext uri="{FF2B5EF4-FFF2-40B4-BE49-F238E27FC236}">
                    <a16:creationId xmlns:a16="http://schemas.microsoft.com/office/drawing/2014/main" id="{AC9AAFF2-73C6-48A0-BB73-37CE97A08C3B}"/>
                  </a:ext>
                </a:extLst>
              </p:cNvPr>
              <p:cNvGrpSpPr/>
              <p:nvPr/>
            </p:nvGrpSpPr>
            <p:grpSpPr>
              <a:xfrm rot="21354267">
                <a:off x="8886113" y="3322699"/>
                <a:ext cx="99384" cy="202022"/>
                <a:chOff x="7485651" y="4742430"/>
                <a:chExt cx="191499" cy="355828"/>
              </a:xfrm>
            </p:grpSpPr>
            <p:sp>
              <p:nvSpPr>
                <p:cNvPr id="1216" name="フリーフォーム: 図形 1215">
                  <a:extLst>
                    <a:ext uri="{FF2B5EF4-FFF2-40B4-BE49-F238E27FC236}">
                      <a16:creationId xmlns:a16="http://schemas.microsoft.com/office/drawing/2014/main" id="{BC5BD11A-22B1-48AE-8C44-A42457E2A10F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217" name="グループ化 1216">
                  <a:extLst>
                    <a:ext uri="{FF2B5EF4-FFF2-40B4-BE49-F238E27FC236}">
                      <a16:creationId xmlns:a16="http://schemas.microsoft.com/office/drawing/2014/main" id="{07801A82-4B7F-459E-BA35-49067D0A56C4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1218" name="フリーフォーム: 図形 1217">
                    <a:extLst>
                      <a:ext uri="{FF2B5EF4-FFF2-40B4-BE49-F238E27FC236}">
                        <a16:creationId xmlns:a16="http://schemas.microsoft.com/office/drawing/2014/main" id="{0081077A-4A48-4DAB-A5F7-E923B581E841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19" name="フリーフォーム: 図形 1218">
                    <a:extLst>
                      <a:ext uri="{FF2B5EF4-FFF2-40B4-BE49-F238E27FC236}">
                        <a16:creationId xmlns:a16="http://schemas.microsoft.com/office/drawing/2014/main" id="{254D9A88-493B-42B7-B797-95D88F16DBF2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20" name="フリーフォーム: 図形 1219">
                    <a:extLst>
                      <a:ext uri="{FF2B5EF4-FFF2-40B4-BE49-F238E27FC236}">
                        <a16:creationId xmlns:a16="http://schemas.microsoft.com/office/drawing/2014/main" id="{AAC0874F-1C9C-475A-AEF2-4E907DE2DE58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21" name="フリーフォーム: 図形 1220">
                    <a:extLst>
                      <a:ext uri="{FF2B5EF4-FFF2-40B4-BE49-F238E27FC236}">
                        <a16:creationId xmlns:a16="http://schemas.microsoft.com/office/drawing/2014/main" id="{AD3A7BFD-234C-4E3B-BBE4-B3AAC95400E8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22" name="フリーフォーム: 図形 1221">
                    <a:extLst>
                      <a:ext uri="{FF2B5EF4-FFF2-40B4-BE49-F238E27FC236}">
                        <a16:creationId xmlns:a16="http://schemas.microsoft.com/office/drawing/2014/main" id="{7D09B9B3-CC7E-45BD-A489-1474D78DE933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23" name="フリーフォーム: 図形 1222">
                    <a:extLst>
                      <a:ext uri="{FF2B5EF4-FFF2-40B4-BE49-F238E27FC236}">
                        <a16:creationId xmlns:a16="http://schemas.microsoft.com/office/drawing/2014/main" id="{310ED522-A5CC-4D7C-9AC1-FAC7412315B6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63" name="グループ化 1062">
                <a:extLst>
                  <a:ext uri="{FF2B5EF4-FFF2-40B4-BE49-F238E27FC236}">
                    <a16:creationId xmlns:a16="http://schemas.microsoft.com/office/drawing/2014/main" id="{EFFA9BEB-38D0-45BA-A75B-42E91C41CBA9}"/>
                  </a:ext>
                </a:extLst>
              </p:cNvPr>
              <p:cNvGrpSpPr/>
              <p:nvPr/>
            </p:nvGrpSpPr>
            <p:grpSpPr>
              <a:xfrm rot="21354267">
                <a:off x="6933488" y="3610830"/>
                <a:ext cx="99384" cy="202022"/>
                <a:chOff x="7485651" y="4742430"/>
                <a:chExt cx="191499" cy="355828"/>
              </a:xfrm>
            </p:grpSpPr>
            <p:sp>
              <p:nvSpPr>
                <p:cNvPr id="1208" name="フリーフォーム: 図形 1207">
                  <a:extLst>
                    <a:ext uri="{FF2B5EF4-FFF2-40B4-BE49-F238E27FC236}">
                      <a16:creationId xmlns:a16="http://schemas.microsoft.com/office/drawing/2014/main" id="{267E3C41-CE81-4028-A6B3-A1094F626A76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209" name="グループ化 1208">
                  <a:extLst>
                    <a:ext uri="{FF2B5EF4-FFF2-40B4-BE49-F238E27FC236}">
                      <a16:creationId xmlns:a16="http://schemas.microsoft.com/office/drawing/2014/main" id="{DC0FD0E0-04DA-4C82-A669-34885A34756A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1210" name="フリーフォーム: 図形 1209">
                    <a:extLst>
                      <a:ext uri="{FF2B5EF4-FFF2-40B4-BE49-F238E27FC236}">
                        <a16:creationId xmlns:a16="http://schemas.microsoft.com/office/drawing/2014/main" id="{69E3E528-AC58-46DB-BCE4-37E3276D7594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11" name="フリーフォーム: 図形 1210">
                    <a:extLst>
                      <a:ext uri="{FF2B5EF4-FFF2-40B4-BE49-F238E27FC236}">
                        <a16:creationId xmlns:a16="http://schemas.microsoft.com/office/drawing/2014/main" id="{8C61B2A3-B04B-43F2-8471-8EFE2F6591D5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12" name="フリーフォーム: 図形 1211">
                    <a:extLst>
                      <a:ext uri="{FF2B5EF4-FFF2-40B4-BE49-F238E27FC236}">
                        <a16:creationId xmlns:a16="http://schemas.microsoft.com/office/drawing/2014/main" id="{0528C32E-E9A2-44FC-8ED5-6B94ECF43C78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13" name="フリーフォーム: 図形 1212">
                    <a:extLst>
                      <a:ext uri="{FF2B5EF4-FFF2-40B4-BE49-F238E27FC236}">
                        <a16:creationId xmlns:a16="http://schemas.microsoft.com/office/drawing/2014/main" id="{F2255409-FCF4-48C2-B1B7-187DF00BBD22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14" name="フリーフォーム: 図形 1213">
                    <a:extLst>
                      <a:ext uri="{FF2B5EF4-FFF2-40B4-BE49-F238E27FC236}">
                        <a16:creationId xmlns:a16="http://schemas.microsoft.com/office/drawing/2014/main" id="{F192E409-DBC5-437B-9EB1-E15C049D31D9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15" name="フリーフォーム: 図形 1214">
                    <a:extLst>
                      <a:ext uri="{FF2B5EF4-FFF2-40B4-BE49-F238E27FC236}">
                        <a16:creationId xmlns:a16="http://schemas.microsoft.com/office/drawing/2014/main" id="{204C2727-48B9-4422-B1CC-088884A8681C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64" name="グループ化 1063">
                <a:extLst>
                  <a:ext uri="{FF2B5EF4-FFF2-40B4-BE49-F238E27FC236}">
                    <a16:creationId xmlns:a16="http://schemas.microsoft.com/office/drawing/2014/main" id="{20C8FA8C-B7C7-4299-96A8-C7E67B4DC503}"/>
                  </a:ext>
                </a:extLst>
              </p:cNvPr>
              <p:cNvGrpSpPr/>
              <p:nvPr/>
            </p:nvGrpSpPr>
            <p:grpSpPr>
              <a:xfrm>
                <a:off x="7198348" y="3556792"/>
                <a:ext cx="95978" cy="195101"/>
                <a:chOff x="7485651" y="4742430"/>
                <a:chExt cx="191499" cy="355828"/>
              </a:xfrm>
            </p:grpSpPr>
            <p:sp>
              <p:nvSpPr>
                <p:cNvPr id="1200" name="フリーフォーム: 図形 1199">
                  <a:extLst>
                    <a:ext uri="{FF2B5EF4-FFF2-40B4-BE49-F238E27FC236}">
                      <a16:creationId xmlns:a16="http://schemas.microsoft.com/office/drawing/2014/main" id="{2622E9D1-0E86-4B04-92C9-F608ED997FEE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201" name="グループ化 1200">
                  <a:extLst>
                    <a:ext uri="{FF2B5EF4-FFF2-40B4-BE49-F238E27FC236}">
                      <a16:creationId xmlns:a16="http://schemas.microsoft.com/office/drawing/2014/main" id="{7A339754-FDA0-4063-9C66-64F3EA7BB56B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1202" name="フリーフォーム: 図形 1201">
                    <a:extLst>
                      <a:ext uri="{FF2B5EF4-FFF2-40B4-BE49-F238E27FC236}">
                        <a16:creationId xmlns:a16="http://schemas.microsoft.com/office/drawing/2014/main" id="{0F71985F-9224-4E24-AE77-FF9BC23FBEBD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03" name="フリーフォーム: 図形 1202">
                    <a:extLst>
                      <a:ext uri="{FF2B5EF4-FFF2-40B4-BE49-F238E27FC236}">
                        <a16:creationId xmlns:a16="http://schemas.microsoft.com/office/drawing/2014/main" id="{69E3C74A-DCB6-419A-A372-981772428E6D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04" name="フリーフォーム: 図形 1203">
                    <a:extLst>
                      <a:ext uri="{FF2B5EF4-FFF2-40B4-BE49-F238E27FC236}">
                        <a16:creationId xmlns:a16="http://schemas.microsoft.com/office/drawing/2014/main" id="{3BD39885-841A-47F3-9295-6A4B2809535F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05" name="フリーフォーム: 図形 1204">
                    <a:extLst>
                      <a:ext uri="{FF2B5EF4-FFF2-40B4-BE49-F238E27FC236}">
                        <a16:creationId xmlns:a16="http://schemas.microsoft.com/office/drawing/2014/main" id="{0A3892A5-4ED9-42DC-AB3A-BA8048DE7E06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06" name="フリーフォーム: 図形 1205">
                    <a:extLst>
                      <a:ext uri="{FF2B5EF4-FFF2-40B4-BE49-F238E27FC236}">
                        <a16:creationId xmlns:a16="http://schemas.microsoft.com/office/drawing/2014/main" id="{90D011DD-F0C3-49E3-823B-8118F32D6D98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07" name="フリーフォーム: 図形 1206">
                    <a:extLst>
                      <a:ext uri="{FF2B5EF4-FFF2-40B4-BE49-F238E27FC236}">
                        <a16:creationId xmlns:a16="http://schemas.microsoft.com/office/drawing/2014/main" id="{B6CFA1E5-BD1D-4123-9D20-7FC604C625A1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65" name="グループ化 1064">
                <a:extLst>
                  <a:ext uri="{FF2B5EF4-FFF2-40B4-BE49-F238E27FC236}">
                    <a16:creationId xmlns:a16="http://schemas.microsoft.com/office/drawing/2014/main" id="{5F15EBED-DA59-40F4-956C-80146CB47903}"/>
                  </a:ext>
                </a:extLst>
              </p:cNvPr>
              <p:cNvGrpSpPr/>
              <p:nvPr/>
            </p:nvGrpSpPr>
            <p:grpSpPr>
              <a:xfrm>
                <a:off x="7193586" y="3335336"/>
                <a:ext cx="95978" cy="195101"/>
                <a:chOff x="7485651" y="4742430"/>
                <a:chExt cx="191499" cy="355828"/>
              </a:xfrm>
            </p:grpSpPr>
            <p:sp>
              <p:nvSpPr>
                <p:cNvPr id="1192" name="フリーフォーム: 図形 1191">
                  <a:extLst>
                    <a:ext uri="{FF2B5EF4-FFF2-40B4-BE49-F238E27FC236}">
                      <a16:creationId xmlns:a16="http://schemas.microsoft.com/office/drawing/2014/main" id="{C69E4901-F075-4E93-9B98-2C03D9401DDB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193" name="グループ化 1192">
                  <a:extLst>
                    <a:ext uri="{FF2B5EF4-FFF2-40B4-BE49-F238E27FC236}">
                      <a16:creationId xmlns:a16="http://schemas.microsoft.com/office/drawing/2014/main" id="{4A517291-3C6D-4E25-80AE-5502090AE195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7" cy="302988"/>
                  <a:chOff x="7920037" y="4742430"/>
                  <a:chExt cx="190507" cy="355828"/>
                </a:xfrm>
              </p:grpSpPr>
              <p:sp>
                <p:nvSpPr>
                  <p:cNvPr id="1194" name="フリーフォーム: 図形 1193">
                    <a:extLst>
                      <a:ext uri="{FF2B5EF4-FFF2-40B4-BE49-F238E27FC236}">
                        <a16:creationId xmlns:a16="http://schemas.microsoft.com/office/drawing/2014/main" id="{16D9A5AB-D32A-4E28-9196-7B9C5E0E827B}"/>
                      </a:ext>
                    </a:extLst>
                  </p:cNvPr>
                  <p:cNvSpPr/>
                  <p:nvPr/>
                </p:nvSpPr>
                <p:spPr>
                  <a:xfrm>
                    <a:off x="8012913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95" name="フリーフォーム: 図形 1194">
                    <a:extLst>
                      <a:ext uri="{FF2B5EF4-FFF2-40B4-BE49-F238E27FC236}">
                        <a16:creationId xmlns:a16="http://schemas.microsoft.com/office/drawing/2014/main" id="{91D0102B-A038-45E7-86C1-1BBD5DF2FB90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96" name="フリーフォーム: 図形 1195">
                    <a:extLst>
                      <a:ext uri="{FF2B5EF4-FFF2-40B4-BE49-F238E27FC236}">
                        <a16:creationId xmlns:a16="http://schemas.microsoft.com/office/drawing/2014/main" id="{0EB916B3-A223-400C-8FD3-F13FE812B914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97" name="フリーフォーム: 図形 1196">
                    <a:extLst>
                      <a:ext uri="{FF2B5EF4-FFF2-40B4-BE49-F238E27FC236}">
                        <a16:creationId xmlns:a16="http://schemas.microsoft.com/office/drawing/2014/main" id="{89869DAB-221A-48E7-A77B-303621E17A73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98" name="フリーフォーム: 図形 1197">
                    <a:extLst>
                      <a:ext uri="{FF2B5EF4-FFF2-40B4-BE49-F238E27FC236}">
                        <a16:creationId xmlns:a16="http://schemas.microsoft.com/office/drawing/2014/main" id="{852A48E8-7587-46AC-86EB-5A5E62398FEE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99" name="フリーフォーム: 図形 1198">
                    <a:extLst>
                      <a:ext uri="{FF2B5EF4-FFF2-40B4-BE49-F238E27FC236}">
                        <a16:creationId xmlns:a16="http://schemas.microsoft.com/office/drawing/2014/main" id="{1A2D0FEF-D0FA-43C3-B45F-59A8338B9D28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66" name="グループ化 1065">
                <a:extLst>
                  <a:ext uri="{FF2B5EF4-FFF2-40B4-BE49-F238E27FC236}">
                    <a16:creationId xmlns:a16="http://schemas.microsoft.com/office/drawing/2014/main" id="{C7660969-A428-4351-BEBF-FAF5F1C8E160}"/>
                  </a:ext>
                </a:extLst>
              </p:cNvPr>
              <p:cNvGrpSpPr/>
              <p:nvPr/>
            </p:nvGrpSpPr>
            <p:grpSpPr>
              <a:xfrm>
                <a:off x="7412660" y="3323430"/>
                <a:ext cx="95978" cy="195101"/>
                <a:chOff x="7485651" y="4742430"/>
                <a:chExt cx="191499" cy="355828"/>
              </a:xfrm>
            </p:grpSpPr>
            <p:sp>
              <p:nvSpPr>
                <p:cNvPr id="1184" name="フリーフォーム: 図形 1183">
                  <a:extLst>
                    <a:ext uri="{FF2B5EF4-FFF2-40B4-BE49-F238E27FC236}">
                      <a16:creationId xmlns:a16="http://schemas.microsoft.com/office/drawing/2014/main" id="{71BF9EE2-5EF6-40D7-BC9F-0A3A57FC0249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185" name="グループ化 1184">
                  <a:extLst>
                    <a:ext uri="{FF2B5EF4-FFF2-40B4-BE49-F238E27FC236}">
                      <a16:creationId xmlns:a16="http://schemas.microsoft.com/office/drawing/2014/main" id="{A0E29021-B39A-4C15-9479-D9AF83BD74E3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1186" name="フリーフォーム: 図形 1185">
                    <a:extLst>
                      <a:ext uri="{FF2B5EF4-FFF2-40B4-BE49-F238E27FC236}">
                        <a16:creationId xmlns:a16="http://schemas.microsoft.com/office/drawing/2014/main" id="{2A0BF2C1-038C-47EB-BE42-4FF6728B5F21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87" name="フリーフォーム: 図形 1186">
                    <a:extLst>
                      <a:ext uri="{FF2B5EF4-FFF2-40B4-BE49-F238E27FC236}">
                        <a16:creationId xmlns:a16="http://schemas.microsoft.com/office/drawing/2014/main" id="{BDFCA009-B925-4141-9ABE-2C407A24A6A9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88" name="フリーフォーム: 図形 1187">
                    <a:extLst>
                      <a:ext uri="{FF2B5EF4-FFF2-40B4-BE49-F238E27FC236}">
                        <a16:creationId xmlns:a16="http://schemas.microsoft.com/office/drawing/2014/main" id="{8B1CF30E-B2EB-4344-B824-2361A5BC12CB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89" name="フリーフォーム: 図形 1188">
                    <a:extLst>
                      <a:ext uri="{FF2B5EF4-FFF2-40B4-BE49-F238E27FC236}">
                        <a16:creationId xmlns:a16="http://schemas.microsoft.com/office/drawing/2014/main" id="{BBC834FB-B5A8-4B06-890B-3D28E7C9AA43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90" name="フリーフォーム: 図形 1189">
                    <a:extLst>
                      <a:ext uri="{FF2B5EF4-FFF2-40B4-BE49-F238E27FC236}">
                        <a16:creationId xmlns:a16="http://schemas.microsoft.com/office/drawing/2014/main" id="{99C6311E-88C9-4807-A5D0-D2384E17F0F6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91" name="フリーフォーム: 図形 1190">
                    <a:extLst>
                      <a:ext uri="{FF2B5EF4-FFF2-40B4-BE49-F238E27FC236}">
                        <a16:creationId xmlns:a16="http://schemas.microsoft.com/office/drawing/2014/main" id="{A0FB6901-F290-47C9-BD5F-F4CAFC889AE4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67" name="グループ化 1066">
                <a:extLst>
                  <a:ext uri="{FF2B5EF4-FFF2-40B4-BE49-F238E27FC236}">
                    <a16:creationId xmlns:a16="http://schemas.microsoft.com/office/drawing/2014/main" id="{9DD36694-5EB8-4598-B51A-5C2308D64DB3}"/>
                  </a:ext>
                </a:extLst>
              </p:cNvPr>
              <p:cNvGrpSpPr/>
              <p:nvPr/>
            </p:nvGrpSpPr>
            <p:grpSpPr>
              <a:xfrm>
                <a:off x="7641260" y="3285330"/>
                <a:ext cx="95978" cy="195101"/>
                <a:chOff x="7485651" y="4742430"/>
                <a:chExt cx="191499" cy="355828"/>
              </a:xfrm>
            </p:grpSpPr>
            <p:sp>
              <p:nvSpPr>
                <p:cNvPr id="1176" name="フリーフォーム: 図形 1175">
                  <a:extLst>
                    <a:ext uri="{FF2B5EF4-FFF2-40B4-BE49-F238E27FC236}">
                      <a16:creationId xmlns:a16="http://schemas.microsoft.com/office/drawing/2014/main" id="{7AB802AA-72B6-4505-8366-29A67E229DDE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177" name="グループ化 1176">
                  <a:extLst>
                    <a:ext uri="{FF2B5EF4-FFF2-40B4-BE49-F238E27FC236}">
                      <a16:creationId xmlns:a16="http://schemas.microsoft.com/office/drawing/2014/main" id="{BDA3A3AC-61A7-467E-96CA-A14AFB9D29E6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1178" name="フリーフォーム: 図形 1177">
                    <a:extLst>
                      <a:ext uri="{FF2B5EF4-FFF2-40B4-BE49-F238E27FC236}">
                        <a16:creationId xmlns:a16="http://schemas.microsoft.com/office/drawing/2014/main" id="{183673B4-57CF-46AB-A156-28BE95348300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79" name="フリーフォーム: 図形 1178">
                    <a:extLst>
                      <a:ext uri="{FF2B5EF4-FFF2-40B4-BE49-F238E27FC236}">
                        <a16:creationId xmlns:a16="http://schemas.microsoft.com/office/drawing/2014/main" id="{5623E4C5-BD41-43CD-95C2-4CB97835A440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80" name="フリーフォーム: 図形 1179">
                    <a:extLst>
                      <a:ext uri="{FF2B5EF4-FFF2-40B4-BE49-F238E27FC236}">
                        <a16:creationId xmlns:a16="http://schemas.microsoft.com/office/drawing/2014/main" id="{FD1C3214-6A6A-481F-B7BE-9CCF36142304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81" name="フリーフォーム: 図形 1180">
                    <a:extLst>
                      <a:ext uri="{FF2B5EF4-FFF2-40B4-BE49-F238E27FC236}">
                        <a16:creationId xmlns:a16="http://schemas.microsoft.com/office/drawing/2014/main" id="{B5221334-5A71-45E7-9837-7C01D793AF32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82" name="フリーフォーム: 図形 1181">
                    <a:extLst>
                      <a:ext uri="{FF2B5EF4-FFF2-40B4-BE49-F238E27FC236}">
                        <a16:creationId xmlns:a16="http://schemas.microsoft.com/office/drawing/2014/main" id="{0CBA35B2-895B-4E18-8BB3-0636363C651F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83" name="フリーフォーム: 図形 1182">
                    <a:extLst>
                      <a:ext uri="{FF2B5EF4-FFF2-40B4-BE49-F238E27FC236}">
                        <a16:creationId xmlns:a16="http://schemas.microsoft.com/office/drawing/2014/main" id="{E43B54FB-3904-4E75-ACD0-7EA11F227E3E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68" name="グループ化 1067">
                <a:extLst>
                  <a:ext uri="{FF2B5EF4-FFF2-40B4-BE49-F238E27FC236}">
                    <a16:creationId xmlns:a16="http://schemas.microsoft.com/office/drawing/2014/main" id="{EC70C318-6A44-4249-A9F0-F4851F7703BA}"/>
                  </a:ext>
                </a:extLst>
              </p:cNvPr>
              <p:cNvGrpSpPr/>
              <p:nvPr/>
            </p:nvGrpSpPr>
            <p:grpSpPr>
              <a:xfrm>
                <a:off x="7417422" y="3549649"/>
                <a:ext cx="95978" cy="195101"/>
                <a:chOff x="7485651" y="4742430"/>
                <a:chExt cx="191499" cy="355828"/>
              </a:xfrm>
            </p:grpSpPr>
            <p:sp>
              <p:nvSpPr>
                <p:cNvPr id="1168" name="フリーフォーム: 図形 1167">
                  <a:extLst>
                    <a:ext uri="{FF2B5EF4-FFF2-40B4-BE49-F238E27FC236}">
                      <a16:creationId xmlns:a16="http://schemas.microsoft.com/office/drawing/2014/main" id="{6595BFDA-7FFE-4F45-A6F1-3E4B74412690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169" name="グループ化 1168">
                  <a:extLst>
                    <a:ext uri="{FF2B5EF4-FFF2-40B4-BE49-F238E27FC236}">
                      <a16:creationId xmlns:a16="http://schemas.microsoft.com/office/drawing/2014/main" id="{6328BAAD-6B1C-428C-9AAB-37470C8AC2CF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1170" name="フリーフォーム: 図形 1169">
                    <a:extLst>
                      <a:ext uri="{FF2B5EF4-FFF2-40B4-BE49-F238E27FC236}">
                        <a16:creationId xmlns:a16="http://schemas.microsoft.com/office/drawing/2014/main" id="{565EF6AC-EA4B-4F72-9F01-859E1C024017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71" name="フリーフォーム: 図形 1170">
                    <a:extLst>
                      <a:ext uri="{FF2B5EF4-FFF2-40B4-BE49-F238E27FC236}">
                        <a16:creationId xmlns:a16="http://schemas.microsoft.com/office/drawing/2014/main" id="{A7FD1680-CF0B-49D0-B16B-9AADF6B7C8C4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72" name="フリーフォーム: 図形 1171">
                    <a:extLst>
                      <a:ext uri="{FF2B5EF4-FFF2-40B4-BE49-F238E27FC236}">
                        <a16:creationId xmlns:a16="http://schemas.microsoft.com/office/drawing/2014/main" id="{AE92C7F9-1FC2-48A3-B874-F1E1093E405C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73" name="フリーフォーム: 図形 1172">
                    <a:extLst>
                      <a:ext uri="{FF2B5EF4-FFF2-40B4-BE49-F238E27FC236}">
                        <a16:creationId xmlns:a16="http://schemas.microsoft.com/office/drawing/2014/main" id="{2765070C-ADEC-47F3-A71C-98B68BB6F206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74" name="フリーフォーム: 図形 1173">
                    <a:extLst>
                      <a:ext uri="{FF2B5EF4-FFF2-40B4-BE49-F238E27FC236}">
                        <a16:creationId xmlns:a16="http://schemas.microsoft.com/office/drawing/2014/main" id="{AF2002B0-2D8D-463C-99D6-12C88C562679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75" name="フリーフォーム: 図形 1174">
                    <a:extLst>
                      <a:ext uri="{FF2B5EF4-FFF2-40B4-BE49-F238E27FC236}">
                        <a16:creationId xmlns:a16="http://schemas.microsoft.com/office/drawing/2014/main" id="{B9151025-D5EB-4140-AFE6-F16690F09BB1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69" name="グループ化 1068">
                <a:extLst>
                  <a:ext uri="{FF2B5EF4-FFF2-40B4-BE49-F238E27FC236}">
                    <a16:creationId xmlns:a16="http://schemas.microsoft.com/office/drawing/2014/main" id="{5DFF1E27-A94D-436C-9693-28F57FD2F66A}"/>
                  </a:ext>
                </a:extLst>
              </p:cNvPr>
              <p:cNvGrpSpPr/>
              <p:nvPr/>
            </p:nvGrpSpPr>
            <p:grpSpPr>
              <a:xfrm>
                <a:off x="7686504" y="3516312"/>
                <a:ext cx="95978" cy="195101"/>
                <a:chOff x="7485651" y="4742430"/>
                <a:chExt cx="191499" cy="355828"/>
              </a:xfrm>
            </p:grpSpPr>
            <p:sp>
              <p:nvSpPr>
                <p:cNvPr id="1160" name="フリーフォーム: 図形 1159">
                  <a:extLst>
                    <a:ext uri="{FF2B5EF4-FFF2-40B4-BE49-F238E27FC236}">
                      <a16:creationId xmlns:a16="http://schemas.microsoft.com/office/drawing/2014/main" id="{4EA6D24D-FB80-47D8-9C4E-E79AADA388F0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161" name="グループ化 1160">
                  <a:extLst>
                    <a:ext uri="{FF2B5EF4-FFF2-40B4-BE49-F238E27FC236}">
                      <a16:creationId xmlns:a16="http://schemas.microsoft.com/office/drawing/2014/main" id="{FD467DEB-4FBA-4A94-9C7B-44900BF01993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1162" name="フリーフォーム: 図形 1161">
                    <a:extLst>
                      <a:ext uri="{FF2B5EF4-FFF2-40B4-BE49-F238E27FC236}">
                        <a16:creationId xmlns:a16="http://schemas.microsoft.com/office/drawing/2014/main" id="{1C3DD809-8604-49AF-9415-A5996F9F670F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63" name="フリーフォーム: 図形 1162">
                    <a:extLst>
                      <a:ext uri="{FF2B5EF4-FFF2-40B4-BE49-F238E27FC236}">
                        <a16:creationId xmlns:a16="http://schemas.microsoft.com/office/drawing/2014/main" id="{03520D58-9F82-4336-90DE-6DDC5FC19C9F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64" name="フリーフォーム: 図形 1163">
                    <a:extLst>
                      <a:ext uri="{FF2B5EF4-FFF2-40B4-BE49-F238E27FC236}">
                        <a16:creationId xmlns:a16="http://schemas.microsoft.com/office/drawing/2014/main" id="{C90A4321-DD9D-4F87-8B3E-2EE37C0471AB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65" name="フリーフォーム: 図形 1164">
                    <a:extLst>
                      <a:ext uri="{FF2B5EF4-FFF2-40B4-BE49-F238E27FC236}">
                        <a16:creationId xmlns:a16="http://schemas.microsoft.com/office/drawing/2014/main" id="{83AB843E-108B-47B8-9C9B-C1E919FC5A6C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66" name="フリーフォーム: 図形 1165">
                    <a:extLst>
                      <a:ext uri="{FF2B5EF4-FFF2-40B4-BE49-F238E27FC236}">
                        <a16:creationId xmlns:a16="http://schemas.microsoft.com/office/drawing/2014/main" id="{DA3CF8F9-1A24-4FFC-BD19-2FDD2AF22522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67" name="フリーフォーム: 図形 1166">
                    <a:extLst>
                      <a:ext uri="{FF2B5EF4-FFF2-40B4-BE49-F238E27FC236}">
                        <a16:creationId xmlns:a16="http://schemas.microsoft.com/office/drawing/2014/main" id="{EF446222-A24C-4941-8103-A0CE43A64B66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70" name="グループ化 1069">
                <a:extLst>
                  <a:ext uri="{FF2B5EF4-FFF2-40B4-BE49-F238E27FC236}">
                    <a16:creationId xmlns:a16="http://schemas.microsoft.com/office/drawing/2014/main" id="{3C9644CD-FD6B-4D97-B452-F65DB319BB93}"/>
                  </a:ext>
                </a:extLst>
              </p:cNvPr>
              <p:cNvGrpSpPr/>
              <p:nvPr/>
            </p:nvGrpSpPr>
            <p:grpSpPr>
              <a:xfrm>
                <a:off x="7986541" y="3482974"/>
                <a:ext cx="95978" cy="195101"/>
                <a:chOff x="7485651" y="4742430"/>
                <a:chExt cx="191499" cy="355828"/>
              </a:xfrm>
            </p:grpSpPr>
            <p:sp>
              <p:nvSpPr>
                <p:cNvPr id="1152" name="フリーフォーム: 図形 1151">
                  <a:extLst>
                    <a:ext uri="{FF2B5EF4-FFF2-40B4-BE49-F238E27FC236}">
                      <a16:creationId xmlns:a16="http://schemas.microsoft.com/office/drawing/2014/main" id="{D2D28171-C7D8-4A0A-AAEB-D4D08DD33EC0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153" name="グループ化 1152">
                  <a:extLst>
                    <a:ext uri="{FF2B5EF4-FFF2-40B4-BE49-F238E27FC236}">
                      <a16:creationId xmlns:a16="http://schemas.microsoft.com/office/drawing/2014/main" id="{AB0C32B0-51F8-47A2-8E67-F97C6C530A7A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1154" name="フリーフォーム: 図形 1153">
                    <a:extLst>
                      <a:ext uri="{FF2B5EF4-FFF2-40B4-BE49-F238E27FC236}">
                        <a16:creationId xmlns:a16="http://schemas.microsoft.com/office/drawing/2014/main" id="{2A106299-52DF-4311-90A3-88B8AB681B35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55" name="フリーフォーム: 図形 1154">
                    <a:extLst>
                      <a:ext uri="{FF2B5EF4-FFF2-40B4-BE49-F238E27FC236}">
                        <a16:creationId xmlns:a16="http://schemas.microsoft.com/office/drawing/2014/main" id="{934FA20C-F5B9-4ABB-B27D-E0C9F6FE3805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56" name="フリーフォーム: 図形 1155">
                    <a:extLst>
                      <a:ext uri="{FF2B5EF4-FFF2-40B4-BE49-F238E27FC236}">
                        <a16:creationId xmlns:a16="http://schemas.microsoft.com/office/drawing/2014/main" id="{1313F19A-E6DD-4F9C-843D-0D27A2E162D1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57" name="フリーフォーム: 図形 1156">
                    <a:extLst>
                      <a:ext uri="{FF2B5EF4-FFF2-40B4-BE49-F238E27FC236}">
                        <a16:creationId xmlns:a16="http://schemas.microsoft.com/office/drawing/2014/main" id="{90D25CB3-82E6-4604-92C6-628AB62E64B1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58" name="フリーフォーム: 図形 1157">
                    <a:extLst>
                      <a:ext uri="{FF2B5EF4-FFF2-40B4-BE49-F238E27FC236}">
                        <a16:creationId xmlns:a16="http://schemas.microsoft.com/office/drawing/2014/main" id="{CD9EA949-DFC7-4B8E-9C6D-3687CBF53C42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59" name="フリーフォーム: 図形 1158">
                    <a:extLst>
                      <a:ext uri="{FF2B5EF4-FFF2-40B4-BE49-F238E27FC236}">
                        <a16:creationId xmlns:a16="http://schemas.microsoft.com/office/drawing/2014/main" id="{058CAC9A-2D1D-4649-991A-F1A46ABA4F66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71" name="グループ化 1070">
                <a:extLst>
                  <a:ext uri="{FF2B5EF4-FFF2-40B4-BE49-F238E27FC236}">
                    <a16:creationId xmlns:a16="http://schemas.microsoft.com/office/drawing/2014/main" id="{84ED9C01-8942-4DA8-9908-0E526128019B}"/>
                  </a:ext>
                </a:extLst>
              </p:cNvPr>
              <p:cNvGrpSpPr/>
              <p:nvPr/>
            </p:nvGrpSpPr>
            <p:grpSpPr>
              <a:xfrm>
                <a:off x="7903197" y="3237705"/>
                <a:ext cx="95978" cy="195101"/>
                <a:chOff x="7485651" y="4742430"/>
                <a:chExt cx="191499" cy="355828"/>
              </a:xfrm>
            </p:grpSpPr>
            <p:sp>
              <p:nvSpPr>
                <p:cNvPr id="1144" name="フリーフォーム: 図形 1143">
                  <a:extLst>
                    <a:ext uri="{FF2B5EF4-FFF2-40B4-BE49-F238E27FC236}">
                      <a16:creationId xmlns:a16="http://schemas.microsoft.com/office/drawing/2014/main" id="{C9C458AA-5B08-4F07-8B60-A9426585530D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145" name="グループ化 1144">
                  <a:extLst>
                    <a:ext uri="{FF2B5EF4-FFF2-40B4-BE49-F238E27FC236}">
                      <a16:creationId xmlns:a16="http://schemas.microsoft.com/office/drawing/2014/main" id="{612DEDD1-C811-42F1-93F0-C92FC8D6164B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1146" name="フリーフォーム: 図形 1145">
                    <a:extLst>
                      <a:ext uri="{FF2B5EF4-FFF2-40B4-BE49-F238E27FC236}">
                        <a16:creationId xmlns:a16="http://schemas.microsoft.com/office/drawing/2014/main" id="{EB72E232-DC6F-4957-BC91-12CC88010864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47" name="フリーフォーム: 図形 1146">
                    <a:extLst>
                      <a:ext uri="{FF2B5EF4-FFF2-40B4-BE49-F238E27FC236}">
                        <a16:creationId xmlns:a16="http://schemas.microsoft.com/office/drawing/2014/main" id="{3D81EB15-B964-4E55-B166-15E66F8792E0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48" name="フリーフォーム: 図形 1147">
                    <a:extLst>
                      <a:ext uri="{FF2B5EF4-FFF2-40B4-BE49-F238E27FC236}">
                        <a16:creationId xmlns:a16="http://schemas.microsoft.com/office/drawing/2014/main" id="{8E68E043-70CC-4147-9893-FC2D6E781855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49" name="フリーフォーム: 図形 1148">
                    <a:extLst>
                      <a:ext uri="{FF2B5EF4-FFF2-40B4-BE49-F238E27FC236}">
                        <a16:creationId xmlns:a16="http://schemas.microsoft.com/office/drawing/2014/main" id="{29EDFE59-6DBE-49F9-B73B-B881677F1334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50" name="フリーフォーム: 図形 1149">
                    <a:extLst>
                      <a:ext uri="{FF2B5EF4-FFF2-40B4-BE49-F238E27FC236}">
                        <a16:creationId xmlns:a16="http://schemas.microsoft.com/office/drawing/2014/main" id="{973F1E82-620C-4EAE-B7C7-7DC8BE16F5E9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51" name="フリーフォーム: 図形 1150">
                    <a:extLst>
                      <a:ext uri="{FF2B5EF4-FFF2-40B4-BE49-F238E27FC236}">
                        <a16:creationId xmlns:a16="http://schemas.microsoft.com/office/drawing/2014/main" id="{7A7CE900-B4CA-4F5C-B898-1DDB6E550459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72" name="グループ化 1071">
                <a:extLst>
                  <a:ext uri="{FF2B5EF4-FFF2-40B4-BE49-F238E27FC236}">
                    <a16:creationId xmlns:a16="http://schemas.microsoft.com/office/drawing/2014/main" id="{B932089B-C7FA-4590-84E6-6E14E98A56F1}"/>
                  </a:ext>
                </a:extLst>
              </p:cNvPr>
              <p:cNvGrpSpPr/>
              <p:nvPr/>
            </p:nvGrpSpPr>
            <p:grpSpPr>
              <a:xfrm>
                <a:off x="8191328" y="3187698"/>
                <a:ext cx="95978" cy="195101"/>
                <a:chOff x="7485651" y="4742430"/>
                <a:chExt cx="191499" cy="355828"/>
              </a:xfrm>
            </p:grpSpPr>
            <p:sp>
              <p:nvSpPr>
                <p:cNvPr id="1136" name="フリーフォーム: 図形 1135">
                  <a:extLst>
                    <a:ext uri="{FF2B5EF4-FFF2-40B4-BE49-F238E27FC236}">
                      <a16:creationId xmlns:a16="http://schemas.microsoft.com/office/drawing/2014/main" id="{60ADA318-1196-4041-B98D-FF19C6D2FAE4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137" name="グループ化 1136">
                  <a:extLst>
                    <a:ext uri="{FF2B5EF4-FFF2-40B4-BE49-F238E27FC236}">
                      <a16:creationId xmlns:a16="http://schemas.microsoft.com/office/drawing/2014/main" id="{1C5B971A-A9AB-4AC5-B5E3-479C0F3C2494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1138" name="フリーフォーム: 図形 1137">
                    <a:extLst>
                      <a:ext uri="{FF2B5EF4-FFF2-40B4-BE49-F238E27FC236}">
                        <a16:creationId xmlns:a16="http://schemas.microsoft.com/office/drawing/2014/main" id="{853DC6C0-0056-4160-96A3-A94F69036153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39" name="フリーフォーム: 図形 1138">
                    <a:extLst>
                      <a:ext uri="{FF2B5EF4-FFF2-40B4-BE49-F238E27FC236}">
                        <a16:creationId xmlns:a16="http://schemas.microsoft.com/office/drawing/2014/main" id="{22C52A19-657F-4AB2-BF46-6C1FC025061A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40" name="フリーフォーム: 図形 1139">
                    <a:extLst>
                      <a:ext uri="{FF2B5EF4-FFF2-40B4-BE49-F238E27FC236}">
                        <a16:creationId xmlns:a16="http://schemas.microsoft.com/office/drawing/2014/main" id="{C6AF1805-1DDB-4655-999A-0E628C5F8D06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41" name="フリーフォーム: 図形 1140">
                    <a:extLst>
                      <a:ext uri="{FF2B5EF4-FFF2-40B4-BE49-F238E27FC236}">
                        <a16:creationId xmlns:a16="http://schemas.microsoft.com/office/drawing/2014/main" id="{411E9F08-6E54-412D-8DDE-48836D0E2CCC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42" name="フリーフォーム: 図形 1141">
                    <a:extLst>
                      <a:ext uri="{FF2B5EF4-FFF2-40B4-BE49-F238E27FC236}">
                        <a16:creationId xmlns:a16="http://schemas.microsoft.com/office/drawing/2014/main" id="{C0349F78-AC60-479B-B538-38F858AC6FAF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43" name="フリーフォーム: 図形 1142">
                    <a:extLst>
                      <a:ext uri="{FF2B5EF4-FFF2-40B4-BE49-F238E27FC236}">
                        <a16:creationId xmlns:a16="http://schemas.microsoft.com/office/drawing/2014/main" id="{FA179921-0FB5-42F2-8603-F4CAFD42D4D7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73" name="グループ化 1072">
                <a:extLst>
                  <a:ext uri="{FF2B5EF4-FFF2-40B4-BE49-F238E27FC236}">
                    <a16:creationId xmlns:a16="http://schemas.microsoft.com/office/drawing/2014/main" id="{32195BC1-E3FD-4E8D-8AED-D14250470000}"/>
                  </a:ext>
                </a:extLst>
              </p:cNvPr>
              <p:cNvGrpSpPr/>
              <p:nvPr/>
            </p:nvGrpSpPr>
            <p:grpSpPr>
              <a:xfrm rot="21407790">
                <a:off x="8961159" y="3551081"/>
                <a:ext cx="109052" cy="221677"/>
                <a:chOff x="7485651" y="4742430"/>
                <a:chExt cx="191499" cy="355828"/>
              </a:xfrm>
            </p:grpSpPr>
            <p:sp>
              <p:nvSpPr>
                <p:cNvPr id="1128" name="フリーフォーム: 図形 1127">
                  <a:extLst>
                    <a:ext uri="{FF2B5EF4-FFF2-40B4-BE49-F238E27FC236}">
                      <a16:creationId xmlns:a16="http://schemas.microsoft.com/office/drawing/2014/main" id="{1D793B47-AA03-45D6-BC99-8CA0482F1A4F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129" name="グループ化 1128">
                  <a:extLst>
                    <a:ext uri="{FF2B5EF4-FFF2-40B4-BE49-F238E27FC236}">
                      <a16:creationId xmlns:a16="http://schemas.microsoft.com/office/drawing/2014/main" id="{2600CAD9-3AD8-419A-B813-3748267DCD30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1130" name="フリーフォーム: 図形 1129">
                    <a:extLst>
                      <a:ext uri="{FF2B5EF4-FFF2-40B4-BE49-F238E27FC236}">
                        <a16:creationId xmlns:a16="http://schemas.microsoft.com/office/drawing/2014/main" id="{0AF560B7-136D-4D98-AC78-FDCAE713BECD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31" name="フリーフォーム: 図形 1130">
                    <a:extLst>
                      <a:ext uri="{FF2B5EF4-FFF2-40B4-BE49-F238E27FC236}">
                        <a16:creationId xmlns:a16="http://schemas.microsoft.com/office/drawing/2014/main" id="{85C8FBB1-9DEB-42E4-B900-2D5B2429636A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32" name="フリーフォーム: 図形 1131">
                    <a:extLst>
                      <a:ext uri="{FF2B5EF4-FFF2-40B4-BE49-F238E27FC236}">
                        <a16:creationId xmlns:a16="http://schemas.microsoft.com/office/drawing/2014/main" id="{01F6FCD7-A897-4BE3-BB70-B0E5A7F5630D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33" name="フリーフォーム: 図形 1132">
                    <a:extLst>
                      <a:ext uri="{FF2B5EF4-FFF2-40B4-BE49-F238E27FC236}">
                        <a16:creationId xmlns:a16="http://schemas.microsoft.com/office/drawing/2014/main" id="{608B1836-C9A6-4B66-B89B-38932E060753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34" name="フリーフォーム: 図形 1133">
                    <a:extLst>
                      <a:ext uri="{FF2B5EF4-FFF2-40B4-BE49-F238E27FC236}">
                        <a16:creationId xmlns:a16="http://schemas.microsoft.com/office/drawing/2014/main" id="{8F715E3C-4578-4386-8CC6-14FD0CB12812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35" name="フリーフォーム: 図形 1134">
                    <a:extLst>
                      <a:ext uri="{FF2B5EF4-FFF2-40B4-BE49-F238E27FC236}">
                        <a16:creationId xmlns:a16="http://schemas.microsoft.com/office/drawing/2014/main" id="{3DE0D3C3-F28D-4084-8F91-8B97D5394B62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74" name="グループ化 1073">
                <a:extLst>
                  <a:ext uri="{FF2B5EF4-FFF2-40B4-BE49-F238E27FC236}">
                    <a16:creationId xmlns:a16="http://schemas.microsoft.com/office/drawing/2014/main" id="{BB61DFEC-0722-4B2E-96DC-C62F9D5C82B7}"/>
                  </a:ext>
                </a:extLst>
              </p:cNvPr>
              <p:cNvGrpSpPr/>
              <p:nvPr/>
            </p:nvGrpSpPr>
            <p:grpSpPr>
              <a:xfrm rot="21407790">
                <a:off x="8825428" y="3515362"/>
                <a:ext cx="109052" cy="221677"/>
                <a:chOff x="7485651" y="4742430"/>
                <a:chExt cx="191499" cy="355828"/>
              </a:xfrm>
            </p:grpSpPr>
            <p:sp>
              <p:nvSpPr>
                <p:cNvPr id="1120" name="フリーフォーム: 図形 1119">
                  <a:extLst>
                    <a:ext uri="{FF2B5EF4-FFF2-40B4-BE49-F238E27FC236}">
                      <a16:creationId xmlns:a16="http://schemas.microsoft.com/office/drawing/2014/main" id="{466FB723-620D-4921-9BAF-D82383F31F47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121" name="グループ化 1120">
                  <a:extLst>
                    <a:ext uri="{FF2B5EF4-FFF2-40B4-BE49-F238E27FC236}">
                      <a16:creationId xmlns:a16="http://schemas.microsoft.com/office/drawing/2014/main" id="{2CCA5489-26FB-46E0-8175-362D5CCAAE7B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1122" name="フリーフォーム: 図形 1121">
                    <a:extLst>
                      <a:ext uri="{FF2B5EF4-FFF2-40B4-BE49-F238E27FC236}">
                        <a16:creationId xmlns:a16="http://schemas.microsoft.com/office/drawing/2014/main" id="{5226FBCA-EA58-48BC-B440-814BE6E5FC18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23" name="フリーフォーム: 図形 1122">
                    <a:extLst>
                      <a:ext uri="{FF2B5EF4-FFF2-40B4-BE49-F238E27FC236}">
                        <a16:creationId xmlns:a16="http://schemas.microsoft.com/office/drawing/2014/main" id="{64B22416-7AAC-4FF3-A948-AAAE108DA9D7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24" name="フリーフォーム: 図形 1123">
                    <a:extLst>
                      <a:ext uri="{FF2B5EF4-FFF2-40B4-BE49-F238E27FC236}">
                        <a16:creationId xmlns:a16="http://schemas.microsoft.com/office/drawing/2014/main" id="{C9781C26-A20C-4991-8B5F-1C6998549444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25" name="フリーフォーム: 図形 1124">
                    <a:extLst>
                      <a:ext uri="{FF2B5EF4-FFF2-40B4-BE49-F238E27FC236}">
                        <a16:creationId xmlns:a16="http://schemas.microsoft.com/office/drawing/2014/main" id="{653FFC2F-12A7-47DA-9898-13948091DAF4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26" name="フリーフォーム: 図形 1125">
                    <a:extLst>
                      <a:ext uri="{FF2B5EF4-FFF2-40B4-BE49-F238E27FC236}">
                        <a16:creationId xmlns:a16="http://schemas.microsoft.com/office/drawing/2014/main" id="{42D11AA3-2624-4267-A859-7D46C7BE5DFF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27" name="フリーフォーム: 図形 1126">
                    <a:extLst>
                      <a:ext uri="{FF2B5EF4-FFF2-40B4-BE49-F238E27FC236}">
                        <a16:creationId xmlns:a16="http://schemas.microsoft.com/office/drawing/2014/main" id="{8549A3E2-8AE3-48E3-8293-B468614B962D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75" name="グループ化 1074">
                <a:extLst>
                  <a:ext uri="{FF2B5EF4-FFF2-40B4-BE49-F238E27FC236}">
                    <a16:creationId xmlns:a16="http://schemas.microsoft.com/office/drawing/2014/main" id="{B9BDC4AF-F852-4B21-A659-E1352C106352}"/>
                  </a:ext>
                </a:extLst>
              </p:cNvPr>
              <p:cNvGrpSpPr/>
              <p:nvPr/>
            </p:nvGrpSpPr>
            <p:grpSpPr>
              <a:xfrm rot="21407790">
                <a:off x="8746847" y="3274855"/>
                <a:ext cx="109052" cy="221677"/>
                <a:chOff x="7485651" y="4742430"/>
                <a:chExt cx="191499" cy="355828"/>
              </a:xfrm>
            </p:grpSpPr>
            <p:sp>
              <p:nvSpPr>
                <p:cNvPr id="1112" name="フリーフォーム: 図形 1111">
                  <a:extLst>
                    <a:ext uri="{FF2B5EF4-FFF2-40B4-BE49-F238E27FC236}">
                      <a16:creationId xmlns:a16="http://schemas.microsoft.com/office/drawing/2014/main" id="{2F8C5675-92EF-44B2-B4BC-99C43127E0FF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113" name="グループ化 1112">
                  <a:extLst>
                    <a:ext uri="{FF2B5EF4-FFF2-40B4-BE49-F238E27FC236}">
                      <a16:creationId xmlns:a16="http://schemas.microsoft.com/office/drawing/2014/main" id="{BF9634FE-FF9E-48E6-BFFA-7F9CE9C0AC0E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1114" name="フリーフォーム: 図形 1113">
                    <a:extLst>
                      <a:ext uri="{FF2B5EF4-FFF2-40B4-BE49-F238E27FC236}">
                        <a16:creationId xmlns:a16="http://schemas.microsoft.com/office/drawing/2014/main" id="{2344B066-8C8A-4DB4-B119-723E07A69581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15" name="フリーフォーム: 図形 1114">
                    <a:extLst>
                      <a:ext uri="{FF2B5EF4-FFF2-40B4-BE49-F238E27FC236}">
                        <a16:creationId xmlns:a16="http://schemas.microsoft.com/office/drawing/2014/main" id="{C74BE215-B04E-4A94-9271-E8902AB4E06B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16" name="フリーフォーム: 図形 1115">
                    <a:extLst>
                      <a:ext uri="{FF2B5EF4-FFF2-40B4-BE49-F238E27FC236}">
                        <a16:creationId xmlns:a16="http://schemas.microsoft.com/office/drawing/2014/main" id="{E7F6729B-252E-449D-9C63-546437DE62F5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17" name="フリーフォーム: 図形 1116">
                    <a:extLst>
                      <a:ext uri="{FF2B5EF4-FFF2-40B4-BE49-F238E27FC236}">
                        <a16:creationId xmlns:a16="http://schemas.microsoft.com/office/drawing/2014/main" id="{F933E2C0-3D6D-413E-93D4-2FA82E11AD96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18" name="フリーフォーム: 図形 1117">
                    <a:extLst>
                      <a:ext uri="{FF2B5EF4-FFF2-40B4-BE49-F238E27FC236}">
                        <a16:creationId xmlns:a16="http://schemas.microsoft.com/office/drawing/2014/main" id="{5EFD5C86-4CDF-4BBF-9172-2667C5BF0E1A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19" name="フリーフォーム: 図形 1118">
                    <a:extLst>
                      <a:ext uri="{FF2B5EF4-FFF2-40B4-BE49-F238E27FC236}">
                        <a16:creationId xmlns:a16="http://schemas.microsoft.com/office/drawing/2014/main" id="{E1ACFA2C-CFE0-48D2-BA4B-7928BBB38B27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76" name="グループ化 1075">
                <a:extLst>
                  <a:ext uri="{FF2B5EF4-FFF2-40B4-BE49-F238E27FC236}">
                    <a16:creationId xmlns:a16="http://schemas.microsoft.com/office/drawing/2014/main" id="{0EEA5A6F-6FC0-4A2E-9DE9-66799C4B5B73}"/>
                  </a:ext>
                </a:extLst>
              </p:cNvPr>
              <p:cNvGrpSpPr/>
              <p:nvPr/>
            </p:nvGrpSpPr>
            <p:grpSpPr>
              <a:xfrm rot="21407790">
                <a:off x="8594447" y="3243899"/>
                <a:ext cx="109052" cy="221677"/>
                <a:chOff x="7485651" y="4742430"/>
                <a:chExt cx="191499" cy="355828"/>
              </a:xfrm>
            </p:grpSpPr>
            <p:sp>
              <p:nvSpPr>
                <p:cNvPr id="1104" name="フリーフォーム: 図形 1103">
                  <a:extLst>
                    <a:ext uri="{FF2B5EF4-FFF2-40B4-BE49-F238E27FC236}">
                      <a16:creationId xmlns:a16="http://schemas.microsoft.com/office/drawing/2014/main" id="{7590E70E-648B-4D21-A957-FB51842E9FF9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105" name="グループ化 1104">
                  <a:extLst>
                    <a:ext uri="{FF2B5EF4-FFF2-40B4-BE49-F238E27FC236}">
                      <a16:creationId xmlns:a16="http://schemas.microsoft.com/office/drawing/2014/main" id="{1DF9DF9A-44E4-4250-8494-BBAC9A66D156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1106" name="フリーフォーム: 図形 1105">
                    <a:extLst>
                      <a:ext uri="{FF2B5EF4-FFF2-40B4-BE49-F238E27FC236}">
                        <a16:creationId xmlns:a16="http://schemas.microsoft.com/office/drawing/2014/main" id="{BC737DBC-4A30-4F8C-90E6-3A4488A4C23F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07" name="フリーフォーム: 図形 1106">
                    <a:extLst>
                      <a:ext uri="{FF2B5EF4-FFF2-40B4-BE49-F238E27FC236}">
                        <a16:creationId xmlns:a16="http://schemas.microsoft.com/office/drawing/2014/main" id="{E9E3286C-4B7E-441C-AEA9-CA944BE4F245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08" name="フリーフォーム: 図形 1107">
                    <a:extLst>
                      <a:ext uri="{FF2B5EF4-FFF2-40B4-BE49-F238E27FC236}">
                        <a16:creationId xmlns:a16="http://schemas.microsoft.com/office/drawing/2014/main" id="{17CDBE48-364C-4B54-92EE-A89E50895D1B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09" name="フリーフォーム: 図形 1108">
                    <a:extLst>
                      <a:ext uri="{FF2B5EF4-FFF2-40B4-BE49-F238E27FC236}">
                        <a16:creationId xmlns:a16="http://schemas.microsoft.com/office/drawing/2014/main" id="{7FD657DD-08AE-474D-A27D-F5D9211A3AE5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10" name="フリーフォーム: 図形 1109">
                    <a:extLst>
                      <a:ext uri="{FF2B5EF4-FFF2-40B4-BE49-F238E27FC236}">
                        <a16:creationId xmlns:a16="http://schemas.microsoft.com/office/drawing/2014/main" id="{7E93B5E6-FF05-4639-BF95-B4924316DD42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11" name="フリーフォーム: 図形 1110">
                    <a:extLst>
                      <a:ext uri="{FF2B5EF4-FFF2-40B4-BE49-F238E27FC236}">
                        <a16:creationId xmlns:a16="http://schemas.microsoft.com/office/drawing/2014/main" id="{241624E9-3026-4836-AFFE-EAA6E0D162A6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77" name="グループ化 1076">
                <a:extLst>
                  <a:ext uri="{FF2B5EF4-FFF2-40B4-BE49-F238E27FC236}">
                    <a16:creationId xmlns:a16="http://schemas.microsoft.com/office/drawing/2014/main" id="{5DA85602-7659-4226-B7A5-1EE03A85F93C}"/>
                  </a:ext>
                </a:extLst>
              </p:cNvPr>
              <p:cNvGrpSpPr/>
              <p:nvPr/>
            </p:nvGrpSpPr>
            <p:grpSpPr>
              <a:xfrm rot="21407790">
                <a:off x="8427760" y="3186750"/>
                <a:ext cx="109052" cy="221677"/>
                <a:chOff x="7485651" y="4742430"/>
                <a:chExt cx="191499" cy="355828"/>
              </a:xfrm>
            </p:grpSpPr>
            <p:sp>
              <p:nvSpPr>
                <p:cNvPr id="1096" name="フリーフォーム: 図形 1095">
                  <a:extLst>
                    <a:ext uri="{FF2B5EF4-FFF2-40B4-BE49-F238E27FC236}">
                      <a16:creationId xmlns:a16="http://schemas.microsoft.com/office/drawing/2014/main" id="{C5FC4919-C1B9-4B6B-AEDF-5796551CF354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097" name="グループ化 1096">
                  <a:extLst>
                    <a:ext uri="{FF2B5EF4-FFF2-40B4-BE49-F238E27FC236}">
                      <a16:creationId xmlns:a16="http://schemas.microsoft.com/office/drawing/2014/main" id="{F2004CD4-8756-42DC-A9C3-32EB99C22198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1098" name="フリーフォーム: 図形 1097">
                    <a:extLst>
                      <a:ext uri="{FF2B5EF4-FFF2-40B4-BE49-F238E27FC236}">
                        <a16:creationId xmlns:a16="http://schemas.microsoft.com/office/drawing/2014/main" id="{8F05D900-45F5-44DA-8EF4-6A659E143BCC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99" name="フリーフォーム: 図形 1098">
                    <a:extLst>
                      <a:ext uri="{FF2B5EF4-FFF2-40B4-BE49-F238E27FC236}">
                        <a16:creationId xmlns:a16="http://schemas.microsoft.com/office/drawing/2014/main" id="{0996E8EE-C6EA-4D85-88F2-4816CEBC7368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00" name="フリーフォーム: 図形 1099">
                    <a:extLst>
                      <a:ext uri="{FF2B5EF4-FFF2-40B4-BE49-F238E27FC236}">
                        <a16:creationId xmlns:a16="http://schemas.microsoft.com/office/drawing/2014/main" id="{6ADC8025-D4C8-4E17-8072-7CE458392927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01" name="フリーフォーム: 図形 1100">
                    <a:extLst>
                      <a:ext uri="{FF2B5EF4-FFF2-40B4-BE49-F238E27FC236}">
                        <a16:creationId xmlns:a16="http://schemas.microsoft.com/office/drawing/2014/main" id="{DE9CF9A5-7964-4B51-982E-804719F1CB64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02" name="フリーフォーム: 図形 1101">
                    <a:extLst>
                      <a:ext uri="{FF2B5EF4-FFF2-40B4-BE49-F238E27FC236}">
                        <a16:creationId xmlns:a16="http://schemas.microsoft.com/office/drawing/2014/main" id="{918CCC0F-818F-4F0D-9FDF-06EE0AE97A84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03" name="フリーフォーム: 図形 1102">
                    <a:extLst>
                      <a:ext uri="{FF2B5EF4-FFF2-40B4-BE49-F238E27FC236}">
                        <a16:creationId xmlns:a16="http://schemas.microsoft.com/office/drawing/2014/main" id="{36519F1B-62FB-46CA-8E22-7139ED5CA950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78" name="グループ化 1077">
                <a:extLst>
                  <a:ext uri="{FF2B5EF4-FFF2-40B4-BE49-F238E27FC236}">
                    <a16:creationId xmlns:a16="http://schemas.microsoft.com/office/drawing/2014/main" id="{0023C91D-EE01-4A18-9680-6E5D6697C43B}"/>
                  </a:ext>
                </a:extLst>
              </p:cNvPr>
              <p:cNvGrpSpPr/>
              <p:nvPr/>
            </p:nvGrpSpPr>
            <p:grpSpPr>
              <a:xfrm>
                <a:off x="8407118" y="3407892"/>
                <a:ext cx="120365" cy="244674"/>
                <a:chOff x="7485651" y="4742430"/>
                <a:chExt cx="191499" cy="355828"/>
              </a:xfrm>
            </p:grpSpPr>
            <p:sp>
              <p:nvSpPr>
                <p:cNvPr id="1088" name="フリーフォーム: 図形 1087">
                  <a:extLst>
                    <a:ext uri="{FF2B5EF4-FFF2-40B4-BE49-F238E27FC236}">
                      <a16:creationId xmlns:a16="http://schemas.microsoft.com/office/drawing/2014/main" id="{87AE570A-2C2B-46F1-AF3D-7D88B6E9E66C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089" name="グループ化 1088">
                  <a:extLst>
                    <a:ext uri="{FF2B5EF4-FFF2-40B4-BE49-F238E27FC236}">
                      <a16:creationId xmlns:a16="http://schemas.microsoft.com/office/drawing/2014/main" id="{82645E0C-65F4-4237-8C06-1DB378BE4DE7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1090" name="フリーフォーム: 図形 1089">
                    <a:extLst>
                      <a:ext uri="{FF2B5EF4-FFF2-40B4-BE49-F238E27FC236}">
                        <a16:creationId xmlns:a16="http://schemas.microsoft.com/office/drawing/2014/main" id="{B24D1CC6-C791-4D35-8C74-BBE8226DD221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91" name="フリーフォーム: 図形 1090">
                    <a:extLst>
                      <a:ext uri="{FF2B5EF4-FFF2-40B4-BE49-F238E27FC236}">
                        <a16:creationId xmlns:a16="http://schemas.microsoft.com/office/drawing/2014/main" id="{DD500E4C-8601-40CF-B097-313505E4411A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92" name="フリーフォーム: 図形 1091">
                    <a:extLst>
                      <a:ext uri="{FF2B5EF4-FFF2-40B4-BE49-F238E27FC236}">
                        <a16:creationId xmlns:a16="http://schemas.microsoft.com/office/drawing/2014/main" id="{00117811-E86A-4EBD-A4BE-6A441DFB6462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93" name="フリーフォーム: 図形 1092">
                    <a:extLst>
                      <a:ext uri="{FF2B5EF4-FFF2-40B4-BE49-F238E27FC236}">
                        <a16:creationId xmlns:a16="http://schemas.microsoft.com/office/drawing/2014/main" id="{32CCE5E4-C8D7-4FDC-9397-4FA431112C35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94" name="フリーフォーム: 図形 1093">
                    <a:extLst>
                      <a:ext uri="{FF2B5EF4-FFF2-40B4-BE49-F238E27FC236}">
                        <a16:creationId xmlns:a16="http://schemas.microsoft.com/office/drawing/2014/main" id="{3550A83D-1A33-477E-B682-CC1FCDB6D181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95" name="フリーフォーム: 図形 1094">
                    <a:extLst>
                      <a:ext uri="{FF2B5EF4-FFF2-40B4-BE49-F238E27FC236}">
                        <a16:creationId xmlns:a16="http://schemas.microsoft.com/office/drawing/2014/main" id="{F772A78E-6E19-4D04-A736-F255A8C46C5A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079" name="グループ化 1078">
                <a:extLst>
                  <a:ext uri="{FF2B5EF4-FFF2-40B4-BE49-F238E27FC236}">
                    <a16:creationId xmlns:a16="http://schemas.microsoft.com/office/drawing/2014/main" id="{E6E550B2-BCA2-44E4-9F06-21442E1D2AA2}"/>
                  </a:ext>
                </a:extLst>
              </p:cNvPr>
              <p:cNvGrpSpPr/>
              <p:nvPr/>
            </p:nvGrpSpPr>
            <p:grpSpPr>
              <a:xfrm>
                <a:off x="8652230" y="3472165"/>
                <a:ext cx="120365" cy="244674"/>
                <a:chOff x="7485651" y="4742430"/>
                <a:chExt cx="191499" cy="355828"/>
              </a:xfrm>
            </p:grpSpPr>
            <p:sp>
              <p:nvSpPr>
                <p:cNvPr id="1080" name="フリーフォーム: 図形 1079">
                  <a:extLst>
                    <a:ext uri="{FF2B5EF4-FFF2-40B4-BE49-F238E27FC236}">
                      <a16:creationId xmlns:a16="http://schemas.microsoft.com/office/drawing/2014/main" id="{AD0B285E-BC8F-4D0B-8AE3-44E3F0A0184F}"/>
                    </a:ext>
                  </a:extLst>
                </p:cNvPr>
                <p:cNvSpPr/>
                <p:nvPr/>
              </p:nvSpPr>
              <p:spPr>
                <a:xfrm rot="10800000">
                  <a:off x="7486650" y="4742430"/>
                  <a:ext cx="190500" cy="355828"/>
                </a:xfrm>
                <a:custGeom>
                  <a:avLst/>
                  <a:gdLst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3237 w 190500"/>
                    <a:gd name="connsiteY6" fmla="*/ 88108 h 355828"/>
                    <a:gd name="connsiteX7" fmla="*/ 178765 w 190500"/>
                    <a:gd name="connsiteY7" fmla="*/ 8810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17265 w 190500"/>
                    <a:gd name="connsiteY3" fmla="*/ 88108 h 355828"/>
                    <a:gd name="connsiteX4" fmla="*/ 39292 w 190500"/>
                    <a:gd name="connsiteY4" fmla="*/ 0 h 355828"/>
                    <a:gd name="connsiteX5" fmla="*/ 151210 w 190500"/>
                    <a:gd name="connsiteY5" fmla="*/ 0 h 355828"/>
                    <a:gd name="connsiteX6" fmla="*/ 178765 w 190500"/>
                    <a:gd name="connsiteY6" fmla="*/ 88108 h 355828"/>
                    <a:gd name="connsiteX7" fmla="*/ 190500 w 190500"/>
                    <a:gd name="connsiteY7" fmla="*/ 355828 h 355828"/>
                    <a:gd name="connsiteX0" fmla="*/ 190500 w 190500"/>
                    <a:gd name="connsiteY0" fmla="*/ 355828 h 355828"/>
                    <a:gd name="connsiteX1" fmla="*/ 0 w 190500"/>
                    <a:gd name="connsiteY1" fmla="*/ 355828 h 355828"/>
                    <a:gd name="connsiteX2" fmla="*/ 11735 w 190500"/>
                    <a:gd name="connsiteY2" fmla="*/ 88108 h 355828"/>
                    <a:gd name="connsiteX3" fmla="*/ 39292 w 190500"/>
                    <a:gd name="connsiteY3" fmla="*/ 0 h 355828"/>
                    <a:gd name="connsiteX4" fmla="*/ 151210 w 190500"/>
                    <a:gd name="connsiteY4" fmla="*/ 0 h 355828"/>
                    <a:gd name="connsiteX5" fmla="*/ 178765 w 190500"/>
                    <a:gd name="connsiteY5" fmla="*/ 88108 h 355828"/>
                    <a:gd name="connsiteX6" fmla="*/ 190500 w 190500"/>
                    <a:gd name="connsiteY6" fmla="*/ 355828 h 355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00" h="355828">
                      <a:moveTo>
                        <a:pt x="190500" y="355828"/>
                      </a:moveTo>
                      <a:lnTo>
                        <a:pt x="0" y="355828"/>
                      </a:lnTo>
                      <a:lnTo>
                        <a:pt x="11735" y="88108"/>
                      </a:lnTo>
                      <a:lnTo>
                        <a:pt x="39292" y="0"/>
                      </a:lnTo>
                      <a:lnTo>
                        <a:pt x="151210" y="0"/>
                      </a:lnTo>
                      <a:lnTo>
                        <a:pt x="178765" y="88108"/>
                      </a:lnTo>
                      <a:lnTo>
                        <a:pt x="190500" y="35582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081" name="グループ化 1080">
                  <a:extLst>
                    <a:ext uri="{FF2B5EF4-FFF2-40B4-BE49-F238E27FC236}">
                      <a16:creationId xmlns:a16="http://schemas.microsoft.com/office/drawing/2014/main" id="{2DD0631E-8069-4942-97E6-109E04CEAD54}"/>
                    </a:ext>
                  </a:extLst>
                </p:cNvPr>
                <p:cNvGrpSpPr/>
                <p:nvPr/>
              </p:nvGrpSpPr>
              <p:grpSpPr>
                <a:xfrm>
                  <a:off x="7485651" y="4768850"/>
                  <a:ext cx="190500" cy="302988"/>
                  <a:chOff x="7920037" y="4742430"/>
                  <a:chExt cx="190500" cy="355828"/>
                </a:xfrm>
              </p:grpSpPr>
              <p:sp>
                <p:nvSpPr>
                  <p:cNvPr id="1082" name="フリーフォーム: 図形 1081">
                    <a:extLst>
                      <a:ext uri="{FF2B5EF4-FFF2-40B4-BE49-F238E27FC236}">
                        <a16:creationId xmlns:a16="http://schemas.microsoft.com/office/drawing/2014/main" id="{F04E11C6-A5C5-4D9D-81EF-83DDCD83CD88}"/>
                      </a:ext>
                    </a:extLst>
                  </p:cNvPr>
                  <p:cNvSpPr/>
                  <p:nvPr/>
                </p:nvSpPr>
                <p:spPr>
                  <a:xfrm>
                    <a:off x="8012906" y="4742430"/>
                    <a:ext cx="97631" cy="267720"/>
                  </a:xfrm>
                  <a:custGeom>
                    <a:avLst/>
                    <a:gdLst>
                      <a:gd name="connsiteX0" fmla="*/ 0 w 97631"/>
                      <a:gd name="connsiteY0" fmla="*/ 0 h 267720"/>
                      <a:gd name="connsiteX1" fmla="*/ 97631 w 97631"/>
                      <a:gd name="connsiteY1" fmla="*/ 0 h 267720"/>
                      <a:gd name="connsiteX2" fmla="*/ 85896 w 97631"/>
                      <a:gd name="connsiteY2" fmla="*/ 267720 h 267720"/>
                      <a:gd name="connsiteX3" fmla="*/ 80366 w 97631"/>
                      <a:gd name="connsiteY3" fmla="*/ 267720 h 267720"/>
                      <a:gd name="connsiteX4" fmla="*/ 80961 w 97631"/>
                      <a:gd name="connsiteY4" fmla="*/ 265340 h 267720"/>
                      <a:gd name="connsiteX5" fmla="*/ 0 w 97631"/>
                      <a:gd name="connsiteY5" fmla="*/ 265340 h 267720"/>
                      <a:gd name="connsiteX6" fmla="*/ 0 w 97631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7631" h="267720">
                        <a:moveTo>
                          <a:pt x="0" y="0"/>
                        </a:moveTo>
                        <a:lnTo>
                          <a:pt x="97631" y="0"/>
                        </a:lnTo>
                        <a:lnTo>
                          <a:pt x="85896" y="267720"/>
                        </a:lnTo>
                        <a:lnTo>
                          <a:pt x="80366" y="267720"/>
                        </a:lnTo>
                        <a:lnTo>
                          <a:pt x="80961" y="265340"/>
                        </a:lnTo>
                        <a:lnTo>
                          <a:pt x="0" y="2653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83" name="フリーフォーム: 図形 1082">
                    <a:extLst>
                      <a:ext uri="{FF2B5EF4-FFF2-40B4-BE49-F238E27FC236}">
                        <a16:creationId xmlns:a16="http://schemas.microsoft.com/office/drawing/2014/main" id="{88B079CB-69E1-4402-8DC7-240DEDF187C4}"/>
                      </a:ext>
                    </a:extLst>
                  </p:cNvPr>
                  <p:cNvSpPr/>
                  <p:nvPr/>
                </p:nvSpPr>
                <p:spPr>
                  <a:xfrm>
                    <a:off x="7936705" y="5007770"/>
                    <a:ext cx="76201" cy="2380"/>
                  </a:xfrm>
                  <a:custGeom>
                    <a:avLst/>
                    <a:gdLst>
                      <a:gd name="connsiteX0" fmla="*/ 0 w 76201"/>
                      <a:gd name="connsiteY0" fmla="*/ 0 h 2380"/>
                      <a:gd name="connsiteX1" fmla="*/ 76201 w 76201"/>
                      <a:gd name="connsiteY1" fmla="*/ 0 h 2380"/>
                      <a:gd name="connsiteX2" fmla="*/ 76201 w 76201"/>
                      <a:gd name="connsiteY2" fmla="*/ 2380 h 2380"/>
                      <a:gd name="connsiteX3" fmla="*/ 595 w 76201"/>
                      <a:gd name="connsiteY3" fmla="*/ 2380 h 2380"/>
                      <a:gd name="connsiteX4" fmla="*/ 0 w 7620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6201" h="2380">
                        <a:moveTo>
                          <a:pt x="0" y="0"/>
                        </a:moveTo>
                        <a:lnTo>
                          <a:pt x="76201" y="0"/>
                        </a:lnTo>
                        <a:lnTo>
                          <a:pt x="76201" y="2380"/>
                        </a:lnTo>
                        <a:lnTo>
                          <a:pt x="595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84" name="フリーフォーム: 図形 1083">
                    <a:extLst>
                      <a:ext uri="{FF2B5EF4-FFF2-40B4-BE49-F238E27FC236}">
                        <a16:creationId xmlns:a16="http://schemas.microsoft.com/office/drawing/2014/main" id="{E018408C-E645-4F1C-A1E1-F89D28E18700}"/>
                      </a:ext>
                    </a:extLst>
                  </p:cNvPr>
                  <p:cNvSpPr/>
                  <p:nvPr/>
                </p:nvSpPr>
                <p:spPr>
                  <a:xfrm>
                    <a:off x="8012905" y="5010150"/>
                    <a:ext cx="80366" cy="88108"/>
                  </a:xfrm>
                  <a:custGeom>
                    <a:avLst/>
                    <a:gdLst>
                      <a:gd name="connsiteX0" fmla="*/ 0 w 80366"/>
                      <a:gd name="connsiteY0" fmla="*/ 0 h 88108"/>
                      <a:gd name="connsiteX1" fmla="*/ 80366 w 80366"/>
                      <a:gd name="connsiteY1" fmla="*/ 0 h 88108"/>
                      <a:gd name="connsiteX2" fmla="*/ 58339 w 80366"/>
                      <a:gd name="connsiteY2" fmla="*/ 88108 h 88108"/>
                      <a:gd name="connsiteX3" fmla="*/ 0 w 80366"/>
                      <a:gd name="connsiteY3" fmla="*/ 88108 h 88108"/>
                      <a:gd name="connsiteX4" fmla="*/ 0 w 8036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366" h="88108">
                        <a:moveTo>
                          <a:pt x="0" y="0"/>
                        </a:moveTo>
                        <a:lnTo>
                          <a:pt x="80366" y="0"/>
                        </a:lnTo>
                        <a:lnTo>
                          <a:pt x="58339" y="88108"/>
                        </a:lnTo>
                        <a:lnTo>
                          <a:pt x="0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85" name="フリーフォーム: 図形 1084">
                    <a:extLst>
                      <a:ext uri="{FF2B5EF4-FFF2-40B4-BE49-F238E27FC236}">
                        <a16:creationId xmlns:a16="http://schemas.microsoft.com/office/drawing/2014/main" id="{56EDE0CB-BE6F-4AA2-A179-58F122FFAB16}"/>
                      </a:ext>
                    </a:extLst>
                  </p:cNvPr>
                  <p:cNvSpPr/>
                  <p:nvPr/>
                </p:nvSpPr>
                <p:spPr>
                  <a:xfrm>
                    <a:off x="7920037" y="4742430"/>
                    <a:ext cx="92869" cy="267720"/>
                  </a:xfrm>
                  <a:custGeom>
                    <a:avLst/>
                    <a:gdLst>
                      <a:gd name="connsiteX0" fmla="*/ 0 w 92869"/>
                      <a:gd name="connsiteY0" fmla="*/ 0 h 267720"/>
                      <a:gd name="connsiteX1" fmla="*/ 92869 w 92869"/>
                      <a:gd name="connsiteY1" fmla="*/ 0 h 267720"/>
                      <a:gd name="connsiteX2" fmla="*/ 92869 w 92869"/>
                      <a:gd name="connsiteY2" fmla="*/ 265340 h 267720"/>
                      <a:gd name="connsiteX3" fmla="*/ 16668 w 92869"/>
                      <a:gd name="connsiteY3" fmla="*/ 265340 h 267720"/>
                      <a:gd name="connsiteX4" fmla="*/ 17263 w 92869"/>
                      <a:gd name="connsiteY4" fmla="*/ 267720 h 267720"/>
                      <a:gd name="connsiteX5" fmla="*/ 11735 w 92869"/>
                      <a:gd name="connsiteY5" fmla="*/ 267720 h 267720"/>
                      <a:gd name="connsiteX6" fmla="*/ 0 w 92869"/>
                      <a:gd name="connsiteY6" fmla="*/ 0 h 267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2869" h="267720">
                        <a:moveTo>
                          <a:pt x="0" y="0"/>
                        </a:moveTo>
                        <a:lnTo>
                          <a:pt x="92869" y="0"/>
                        </a:lnTo>
                        <a:lnTo>
                          <a:pt x="92869" y="265340"/>
                        </a:lnTo>
                        <a:lnTo>
                          <a:pt x="16668" y="265340"/>
                        </a:lnTo>
                        <a:lnTo>
                          <a:pt x="17263" y="267720"/>
                        </a:lnTo>
                        <a:lnTo>
                          <a:pt x="11735" y="26772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86" name="フリーフォーム: 図形 1085">
                    <a:extLst>
                      <a:ext uri="{FF2B5EF4-FFF2-40B4-BE49-F238E27FC236}">
                        <a16:creationId xmlns:a16="http://schemas.microsoft.com/office/drawing/2014/main" id="{FF2422AB-A075-437B-9805-E5B8F45FB95C}"/>
                      </a:ext>
                    </a:extLst>
                  </p:cNvPr>
                  <p:cNvSpPr/>
                  <p:nvPr/>
                </p:nvSpPr>
                <p:spPr>
                  <a:xfrm>
                    <a:off x="8012906" y="5007770"/>
                    <a:ext cx="80961" cy="2380"/>
                  </a:xfrm>
                  <a:custGeom>
                    <a:avLst/>
                    <a:gdLst>
                      <a:gd name="connsiteX0" fmla="*/ 0 w 80961"/>
                      <a:gd name="connsiteY0" fmla="*/ 0 h 2380"/>
                      <a:gd name="connsiteX1" fmla="*/ 80961 w 80961"/>
                      <a:gd name="connsiteY1" fmla="*/ 0 h 2380"/>
                      <a:gd name="connsiteX2" fmla="*/ 80366 w 80961"/>
                      <a:gd name="connsiteY2" fmla="*/ 2380 h 2380"/>
                      <a:gd name="connsiteX3" fmla="*/ 0 w 80961"/>
                      <a:gd name="connsiteY3" fmla="*/ 2380 h 2380"/>
                      <a:gd name="connsiteX4" fmla="*/ 0 w 80961"/>
                      <a:gd name="connsiteY4" fmla="*/ 0 h 23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0961" h="2380">
                        <a:moveTo>
                          <a:pt x="0" y="0"/>
                        </a:moveTo>
                        <a:lnTo>
                          <a:pt x="80961" y="0"/>
                        </a:lnTo>
                        <a:lnTo>
                          <a:pt x="80366" y="2380"/>
                        </a:lnTo>
                        <a:lnTo>
                          <a:pt x="0" y="238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87" name="フリーフォーム: 図形 1086">
                    <a:extLst>
                      <a:ext uri="{FF2B5EF4-FFF2-40B4-BE49-F238E27FC236}">
                        <a16:creationId xmlns:a16="http://schemas.microsoft.com/office/drawing/2014/main" id="{4EA81D98-0538-4D93-9DDE-07FEC87BBF82}"/>
                      </a:ext>
                    </a:extLst>
                  </p:cNvPr>
                  <p:cNvSpPr/>
                  <p:nvPr/>
                </p:nvSpPr>
                <p:spPr>
                  <a:xfrm>
                    <a:off x="7937299" y="5010150"/>
                    <a:ext cx="75606" cy="88108"/>
                  </a:xfrm>
                  <a:custGeom>
                    <a:avLst/>
                    <a:gdLst>
                      <a:gd name="connsiteX0" fmla="*/ 0 w 75606"/>
                      <a:gd name="connsiteY0" fmla="*/ 0 h 88108"/>
                      <a:gd name="connsiteX1" fmla="*/ 75606 w 75606"/>
                      <a:gd name="connsiteY1" fmla="*/ 0 h 88108"/>
                      <a:gd name="connsiteX2" fmla="*/ 75606 w 75606"/>
                      <a:gd name="connsiteY2" fmla="*/ 88108 h 88108"/>
                      <a:gd name="connsiteX3" fmla="*/ 22027 w 75606"/>
                      <a:gd name="connsiteY3" fmla="*/ 88108 h 88108"/>
                      <a:gd name="connsiteX4" fmla="*/ 0 w 75606"/>
                      <a:gd name="connsiteY4" fmla="*/ 0 h 881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5606" h="88108">
                        <a:moveTo>
                          <a:pt x="0" y="0"/>
                        </a:moveTo>
                        <a:lnTo>
                          <a:pt x="75606" y="0"/>
                        </a:lnTo>
                        <a:lnTo>
                          <a:pt x="75606" y="88108"/>
                        </a:lnTo>
                        <a:lnTo>
                          <a:pt x="22027" y="8810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rgbClr val="FFC000">
                        <a:lumMod val="60000"/>
                        <a:lumOff val="40000"/>
                      </a:srgbClr>
                    </a:solidFill>
                    <a:prstDash val="solid"/>
                    <a:miter lim="800000"/>
                  </a:ln>
                  <a:effectLst>
                    <a:glow rad="25400">
                      <a:srgbClr val="FFC000">
                        <a:lumMod val="40000"/>
                        <a:lumOff val="60000"/>
                      </a:srgbClr>
                    </a:glow>
                  </a:effec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844" name="グループ化 843">
              <a:extLst>
                <a:ext uri="{FF2B5EF4-FFF2-40B4-BE49-F238E27FC236}">
                  <a16:creationId xmlns:a16="http://schemas.microsoft.com/office/drawing/2014/main" id="{F411CFC3-3F21-4315-95B3-2184EF64A5D3}"/>
                </a:ext>
              </a:extLst>
            </p:cNvPr>
            <p:cNvGrpSpPr/>
            <p:nvPr/>
          </p:nvGrpSpPr>
          <p:grpSpPr>
            <a:xfrm>
              <a:off x="1156432" y="4035302"/>
              <a:ext cx="2727756" cy="413796"/>
              <a:chOff x="947097" y="4072873"/>
              <a:chExt cx="3388876" cy="514087"/>
            </a:xfrm>
          </p:grpSpPr>
          <p:grpSp>
            <p:nvGrpSpPr>
              <p:cNvPr id="845" name="グループ化 844">
                <a:extLst>
                  <a:ext uri="{FF2B5EF4-FFF2-40B4-BE49-F238E27FC236}">
                    <a16:creationId xmlns:a16="http://schemas.microsoft.com/office/drawing/2014/main" id="{18241FD3-DD40-4D51-99F0-45CA7950A11A}"/>
                  </a:ext>
                </a:extLst>
              </p:cNvPr>
              <p:cNvGrpSpPr/>
              <p:nvPr/>
            </p:nvGrpSpPr>
            <p:grpSpPr>
              <a:xfrm>
                <a:off x="947097" y="4072873"/>
                <a:ext cx="1784363" cy="514087"/>
                <a:chOff x="922917" y="4348163"/>
                <a:chExt cx="2272721" cy="654786"/>
              </a:xfrm>
            </p:grpSpPr>
            <p:grpSp>
              <p:nvGrpSpPr>
                <p:cNvPr id="932" name="グループ化 931">
                  <a:extLst>
                    <a:ext uri="{FF2B5EF4-FFF2-40B4-BE49-F238E27FC236}">
                      <a16:creationId xmlns:a16="http://schemas.microsoft.com/office/drawing/2014/main" id="{D852F3F9-FE6E-4352-A857-A1C2E31B4FF2}"/>
                    </a:ext>
                  </a:extLst>
                </p:cNvPr>
                <p:cNvGrpSpPr/>
                <p:nvPr/>
              </p:nvGrpSpPr>
              <p:grpSpPr>
                <a:xfrm>
                  <a:off x="922917" y="4348163"/>
                  <a:ext cx="640594" cy="654786"/>
                  <a:chOff x="1047015" y="4259994"/>
                  <a:chExt cx="813109" cy="831124"/>
                </a:xfrm>
              </p:grpSpPr>
              <p:sp>
                <p:nvSpPr>
                  <p:cNvPr id="1001" name="フリーフォーム: 図形 1000">
                    <a:extLst>
                      <a:ext uri="{FF2B5EF4-FFF2-40B4-BE49-F238E27FC236}">
                        <a16:creationId xmlns:a16="http://schemas.microsoft.com/office/drawing/2014/main" id="{758A588F-EAFC-4FAB-9149-8F86F9CCE695}"/>
                      </a:ext>
                    </a:extLst>
                  </p:cNvPr>
                  <p:cNvSpPr/>
                  <p:nvPr/>
                </p:nvSpPr>
                <p:spPr>
                  <a:xfrm>
                    <a:off x="1233488" y="4293394"/>
                    <a:ext cx="435768" cy="564040"/>
                  </a:xfrm>
                  <a:custGeom>
                    <a:avLst/>
                    <a:gdLst>
                      <a:gd name="connsiteX0" fmla="*/ 217884 w 435768"/>
                      <a:gd name="connsiteY0" fmla="*/ 0 h 564040"/>
                      <a:gd name="connsiteX1" fmla="*/ 435768 w 435768"/>
                      <a:gd name="connsiteY1" fmla="*/ 247889 h 564040"/>
                      <a:gd name="connsiteX2" fmla="*/ 302694 w 435768"/>
                      <a:gd name="connsiteY2" fmla="*/ 476298 h 564040"/>
                      <a:gd name="connsiteX3" fmla="*/ 280097 w 435768"/>
                      <a:gd name="connsiteY3" fmla="*/ 484279 h 564040"/>
                      <a:gd name="connsiteX4" fmla="*/ 300037 w 435768"/>
                      <a:gd name="connsiteY4" fmla="*/ 564040 h 564040"/>
                      <a:gd name="connsiteX5" fmla="*/ 141287 w 435768"/>
                      <a:gd name="connsiteY5" fmla="*/ 564040 h 564040"/>
                      <a:gd name="connsiteX6" fmla="*/ 160777 w 435768"/>
                      <a:gd name="connsiteY6" fmla="*/ 486082 h 564040"/>
                      <a:gd name="connsiteX7" fmla="*/ 133074 w 435768"/>
                      <a:gd name="connsiteY7" fmla="*/ 476298 h 564040"/>
                      <a:gd name="connsiteX8" fmla="*/ 0 w 435768"/>
                      <a:gd name="connsiteY8" fmla="*/ 247889 h 564040"/>
                      <a:gd name="connsiteX9" fmla="*/ 217884 w 435768"/>
                      <a:gd name="connsiteY9" fmla="*/ 0 h 564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8" h="564040">
                        <a:moveTo>
                          <a:pt x="217884" y="0"/>
                        </a:moveTo>
                        <a:cubicBezTo>
                          <a:pt x="338218" y="0"/>
                          <a:pt x="435768" y="110984"/>
                          <a:pt x="435768" y="247889"/>
                        </a:cubicBezTo>
                        <a:cubicBezTo>
                          <a:pt x="435768" y="350568"/>
                          <a:pt x="380896" y="438666"/>
                          <a:pt x="302694" y="476298"/>
                        </a:cubicBezTo>
                        <a:lnTo>
                          <a:pt x="280097" y="484279"/>
                        </a:lnTo>
                        <a:lnTo>
                          <a:pt x="300037" y="564040"/>
                        </a:lnTo>
                        <a:lnTo>
                          <a:pt x="141287" y="564040"/>
                        </a:lnTo>
                        <a:lnTo>
                          <a:pt x="160777" y="486082"/>
                        </a:lnTo>
                        <a:lnTo>
                          <a:pt x="133074" y="476298"/>
                        </a:lnTo>
                        <a:cubicBezTo>
                          <a:pt x="54872" y="438666"/>
                          <a:pt x="0" y="350568"/>
                          <a:pt x="0" y="247889"/>
                        </a:cubicBezTo>
                        <a:cubicBezTo>
                          <a:pt x="0" y="110984"/>
                          <a:pt x="97550" y="0"/>
                          <a:pt x="217884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002" name="グループ化 1001">
                    <a:extLst>
                      <a:ext uri="{FF2B5EF4-FFF2-40B4-BE49-F238E27FC236}">
                        <a16:creationId xmlns:a16="http://schemas.microsoft.com/office/drawing/2014/main" id="{FA904FF8-09F1-463A-831D-01FF231B25DE}"/>
                      </a:ext>
                    </a:extLst>
                  </p:cNvPr>
                  <p:cNvGrpSpPr/>
                  <p:nvPr/>
                </p:nvGrpSpPr>
                <p:grpSpPr>
                  <a:xfrm>
                    <a:off x="1047015" y="4259994"/>
                    <a:ext cx="813109" cy="831124"/>
                    <a:chOff x="1047015" y="4259994"/>
                    <a:chExt cx="813109" cy="831124"/>
                  </a:xfrm>
                  <a:solidFill>
                    <a:srgbClr val="ED7D31">
                      <a:lumMod val="60000"/>
                      <a:lumOff val="40000"/>
                    </a:srgbClr>
                  </a:solidFill>
                </p:grpSpPr>
                <p:sp>
                  <p:nvSpPr>
                    <p:cNvPr id="1013" name="フリーフォーム: 図形 1012">
                      <a:extLst>
                        <a:ext uri="{FF2B5EF4-FFF2-40B4-BE49-F238E27FC236}">
                          <a16:creationId xmlns:a16="http://schemas.microsoft.com/office/drawing/2014/main" id="{37415870-C315-46A0-97FE-FDB040369B93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812400" y="4494609"/>
                      <a:ext cx="712852" cy="243622"/>
                    </a:xfrm>
                    <a:custGeom>
                      <a:avLst/>
                      <a:gdLst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698266 w 1200881"/>
                        <a:gd name="connsiteY27" fmla="*/ 175934 h 410409"/>
                        <a:gd name="connsiteX28" fmla="*/ 704247 w 1200881"/>
                        <a:gd name="connsiteY28" fmla="*/ 181209 h 410409"/>
                        <a:gd name="connsiteX29" fmla="*/ 1082974 w 1200881"/>
                        <a:gd name="connsiteY29" fmla="*/ 399866 h 410409"/>
                        <a:gd name="connsiteX30" fmla="*/ 1190340 w 1200881"/>
                        <a:gd name="connsiteY30" fmla="*/ 371098 h 410409"/>
                        <a:gd name="connsiteX31" fmla="*/ 1190338 w 1200881"/>
                        <a:gd name="connsiteY31" fmla="*/ 371098 h 410409"/>
                        <a:gd name="connsiteX32" fmla="*/ 1161570 w 1200881"/>
                        <a:gd name="connsiteY32" fmla="*/ 263733 h 410409"/>
                        <a:gd name="connsiteX33" fmla="*/ 782844 w 1200881"/>
                        <a:gd name="connsiteY33" fmla="*/ 45075 h 410409"/>
                        <a:gd name="connsiteX34" fmla="*/ 753261 w 1200881"/>
                        <a:gd name="connsiteY34" fmla="*/ 35127 h 410409"/>
                        <a:gd name="connsiteX35" fmla="*/ 740587 w 1200881"/>
                        <a:gd name="connsiteY35" fmla="*/ 36011 h 410409"/>
                        <a:gd name="connsiteX36" fmla="*/ 735866 w 1200881"/>
                        <a:gd name="connsiteY36" fmla="*/ 35058 h 410409"/>
                        <a:gd name="connsiteX37" fmla="*/ 247448 w 1200881"/>
                        <a:gd name="connsiteY37" fmla="*/ 35058 h 410409"/>
                        <a:gd name="connsiteX38" fmla="*/ 223837 w 1200881"/>
                        <a:gd name="connsiteY38" fmla="*/ 14525 h 410409"/>
                        <a:gd name="connsiteX39" fmla="*/ 141721 w 1200881"/>
                        <a:gd name="connsiteY39" fmla="*/ 3714 h 410409"/>
                        <a:gd name="connsiteX40" fmla="*/ 121367 w 1200881"/>
                        <a:gd name="connsiteY40" fmla="*/ 12605 h 410409"/>
                        <a:gd name="connsiteX41" fmla="*/ 112765 w 1200881"/>
                        <a:gd name="connsiteY41" fmla="*/ 11473 h 410409"/>
                        <a:gd name="connsiteX42" fmla="*/ 18847 w 1200881"/>
                        <a:gd name="connsiteY42" fmla="*/ 36638 h 410409"/>
                        <a:gd name="connsiteX43" fmla="*/ 872 w 1200881"/>
                        <a:gd name="connsiteY43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735866 w 1200881"/>
                        <a:gd name="connsiteY35" fmla="*/ 35058 h 410409"/>
                        <a:gd name="connsiteX36" fmla="*/ 247448 w 1200881"/>
                        <a:gd name="connsiteY36" fmla="*/ 35058 h 410409"/>
                        <a:gd name="connsiteX37" fmla="*/ 223837 w 1200881"/>
                        <a:gd name="connsiteY37" fmla="*/ 14525 h 410409"/>
                        <a:gd name="connsiteX38" fmla="*/ 141721 w 1200881"/>
                        <a:gd name="connsiteY38" fmla="*/ 3714 h 410409"/>
                        <a:gd name="connsiteX39" fmla="*/ 121367 w 1200881"/>
                        <a:gd name="connsiteY39" fmla="*/ 12605 h 410409"/>
                        <a:gd name="connsiteX40" fmla="*/ 112765 w 1200881"/>
                        <a:gd name="connsiteY40" fmla="*/ 11473 h 410409"/>
                        <a:gd name="connsiteX41" fmla="*/ 18847 w 1200881"/>
                        <a:gd name="connsiteY41" fmla="*/ 36638 h 410409"/>
                        <a:gd name="connsiteX42" fmla="*/ 872 w 1200881"/>
                        <a:gd name="connsiteY42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21367 w 1200881"/>
                        <a:gd name="connsiteY38" fmla="*/ 12605 h 410409"/>
                        <a:gd name="connsiteX39" fmla="*/ 112765 w 1200881"/>
                        <a:gd name="connsiteY39" fmla="*/ 11473 h 410409"/>
                        <a:gd name="connsiteX40" fmla="*/ 18847 w 1200881"/>
                        <a:gd name="connsiteY40" fmla="*/ 36638 h 410409"/>
                        <a:gd name="connsiteX41" fmla="*/ 872 w 1200881"/>
                        <a:gd name="connsiteY41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12765 w 1200881"/>
                        <a:gd name="connsiteY38" fmla="*/ 11473 h 410409"/>
                        <a:gd name="connsiteX39" fmla="*/ 18847 w 1200881"/>
                        <a:gd name="connsiteY39" fmla="*/ 36638 h 410409"/>
                        <a:gd name="connsiteX40" fmla="*/ 872 w 1200881"/>
                        <a:gd name="connsiteY40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8847 w 1200881"/>
                        <a:gd name="connsiteY38" fmla="*/ 36638 h 410409"/>
                        <a:gd name="connsiteX39" fmla="*/ 872 w 1200881"/>
                        <a:gd name="connsiteY39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50884 w 1200881"/>
                        <a:gd name="connsiteY23" fmla="*/ 248370 h 410409"/>
                        <a:gd name="connsiteX24" fmla="*/ 286725 w 1200881"/>
                        <a:gd name="connsiteY24" fmla="*/ 198176 h 410409"/>
                        <a:gd name="connsiteX25" fmla="*/ 287497 w 1200881"/>
                        <a:gd name="connsiteY25" fmla="*/ 175935 h 410409"/>
                        <a:gd name="connsiteX26" fmla="*/ 704247 w 1200881"/>
                        <a:gd name="connsiteY26" fmla="*/ 181209 h 410409"/>
                        <a:gd name="connsiteX27" fmla="*/ 1082974 w 1200881"/>
                        <a:gd name="connsiteY27" fmla="*/ 399866 h 410409"/>
                        <a:gd name="connsiteX28" fmla="*/ 1190340 w 1200881"/>
                        <a:gd name="connsiteY28" fmla="*/ 371098 h 410409"/>
                        <a:gd name="connsiteX29" fmla="*/ 1190338 w 1200881"/>
                        <a:gd name="connsiteY29" fmla="*/ 371098 h 410409"/>
                        <a:gd name="connsiteX30" fmla="*/ 1161570 w 1200881"/>
                        <a:gd name="connsiteY30" fmla="*/ 263733 h 410409"/>
                        <a:gd name="connsiteX31" fmla="*/ 782844 w 1200881"/>
                        <a:gd name="connsiteY31" fmla="*/ 45075 h 410409"/>
                        <a:gd name="connsiteX32" fmla="*/ 753261 w 1200881"/>
                        <a:gd name="connsiteY32" fmla="*/ 35127 h 410409"/>
                        <a:gd name="connsiteX33" fmla="*/ 740587 w 1200881"/>
                        <a:gd name="connsiteY33" fmla="*/ 36011 h 410409"/>
                        <a:gd name="connsiteX34" fmla="*/ 247448 w 1200881"/>
                        <a:gd name="connsiteY34" fmla="*/ 35058 h 410409"/>
                        <a:gd name="connsiteX35" fmla="*/ 223837 w 1200881"/>
                        <a:gd name="connsiteY35" fmla="*/ 14525 h 410409"/>
                        <a:gd name="connsiteX36" fmla="*/ 141721 w 1200881"/>
                        <a:gd name="connsiteY36" fmla="*/ 3714 h 410409"/>
                        <a:gd name="connsiteX37" fmla="*/ 18847 w 1200881"/>
                        <a:gd name="connsiteY37" fmla="*/ 36638 h 410409"/>
                        <a:gd name="connsiteX38" fmla="*/ 872 w 1200881"/>
                        <a:gd name="connsiteY38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250884 w 1200881"/>
                        <a:gd name="connsiteY22" fmla="*/ 248370 h 410409"/>
                        <a:gd name="connsiteX23" fmla="*/ 286725 w 1200881"/>
                        <a:gd name="connsiteY23" fmla="*/ 198176 h 410409"/>
                        <a:gd name="connsiteX24" fmla="*/ 287497 w 1200881"/>
                        <a:gd name="connsiteY24" fmla="*/ 175935 h 410409"/>
                        <a:gd name="connsiteX25" fmla="*/ 704247 w 1200881"/>
                        <a:gd name="connsiteY25" fmla="*/ 181209 h 410409"/>
                        <a:gd name="connsiteX26" fmla="*/ 1082974 w 1200881"/>
                        <a:gd name="connsiteY26" fmla="*/ 399866 h 410409"/>
                        <a:gd name="connsiteX27" fmla="*/ 1190340 w 1200881"/>
                        <a:gd name="connsiteY27" fmla="*/ 371098 h 410409"/>
                        <a:gd name="connsiteX28" fmla="*/ 1190338 w 1200881"/>
                        <a:gd name="connsiteY28" fmla="*/ 371098 h 410409"/>
                        <a:gd name="connsiteX29" fmla="*/ 1161570 w 1200881"/>
                        <a:gd name="connsiteY29" fmla="*/ 263733 h 410409"/>
                        <a:gd name="connsiteX30" fmla="*/ 782844 w 1200881"/>
                        <a:gd name="connsiteY30" fmla="*/ 45075 h 410409"/>
                        <a:gd name="connsiteX31" fmla="*/ 753261 w 1200881"/>
                        <a:gd name="connsiteY31" fmla="*/ 35127 h 410409"/>
                        <a:gd name="connsiteX32" fmla="*/ 740587 w 1200881"/>
                        <a:gd name="connsiteY32" fmla="*/ 36011 h 410409"/>
                        <a:gd name="connsiteX33" fmla="*/ 247448 w 1200881"/>
                        <a:gd name="connsiteY33" fmla="*/ 35058 h 410409"/>
                        <a:gd name="connsiteX34" fmla="*/ 223837 w 1200881"/>
                        <a:gd name="connsiteY34" fmla="*/ 14525 h 410409"/>
                        <a:gd name="connsiteX35" fmla="*/ 141721 w 1200881"/>
                        <a:gd name="connsiteY35" fmla="*/ 3714 h 410409"/>
                        <a:gd name="connsiteX36" fmla="*/ 18847 w 1200881"/>
                        <a:gd name="connsiteY36" fmla="*/ 36638 h 410409"/>
                        <a:gd name="connsiteX37" fmla="*/ 872 w 1200881"/>
                        <a:gd name="connsiteY37" fmla="*/ 67771 h 4104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1200881" h="410409">
                          <a:moveTo>
                            <a:pt x="872" y="67771"/>
                          </a:moveTo>
                          <a:lnTo>
                            <a:pt x="3880" y="78994"/>
                          </a:lnTo>
                          <a:cubicBezTo>
                            <a:pt x="7513" y="92555"/>
                            <a:pt x="21452" y="100602"/>
                            <a:pt x="35013" y="96969"/>
                          </a:cubicBezTo>
                          <a:lnTo>
                            <a:pt x="36414" y="96593"/>
                          </a:lnTo>
                          <a:lnTo>
                            <a:pt x="20099" y="109113"/>
                          </a:lnTo>
                          <a:cubicBezTo>
                            <a:pt x="16660" y="115068"/>
                            <a:pt x="15494" y="122336"/>
                            <a:pt x="17414" y="129504"/>
                          </a:cubicBezTo>
                          <a:lnTo>
                            <a:pt x="19670" y="137922"/>
                          </a:lnTo>
                          <a:cubicBezTo>
                            <a:pt x="23511" y="152257"/>
                            <a:pt x="38246" y="160764"/>
                            <a:pt x="52581" y="156923"/>
                          </a:cubicBezTo>
                          <a:lnTo>
                            <a:pt x="53982" y="156548"/>
                          </a:lnTo>
                          <a:lnTo>
                            <a:pt x="36785" y="169744"/>
                          </a:lnTo>
                          <a:cubicBezTo>
                            <a:pt x="33161" y="176022"/>
                            <a:pt x="31931" y="183682"/>
                            <a:pt x="33955" y="191237"/>
                          </a:cubicBezTo>
                          <a:lnTo>
                            <a:pt x="35459" y="196848"/>
                          </a:lnTo>
                          <a:cubicBezTo>
                            <a:pt x="39508" y="211958"/>
                            <a:pt x="55040" y="220926"/>
                            <a:pt x="70150" y="216877"/>
                          </a:cubicBezTo>
                          <a:lnTo>
                            <a:pt x="90079" y="211537"/>
                          </a:lnTo>
                          <a:lnTo>
                            <a:pt x="90079" y="211537"/>
                          </a:lnTo>
                          <a:lnTo>
                            <a:pt x="70150" y="216877"/>
                          </a:lnTo>
                          <a:cubicBezTo>
                            <a:pt x="55040" y="220926"/>
                            <a:pt x="46073" y="236458"/>
                            <a:pt x="50121" y="251568"/>
                          </a:cubicBezTo>
                          <a:lnTo>
                            <a:pt x="51625" y="257179"/>
                          </a:lnTo>
                          <a:cubicBezTo>
                            <a:pt x="55674" y="272289"/>
                            <a:pt x="71206" y="281257"/>
                            <a:pt x="86316" y="277208"/>
                          </a:cubicBezTo>
                          <a:lnTo>
                            <a:pt x="135898" y="263923"/>
                          </a:lnTo>
                          <a:lnTo>
                            <a:pt x="146586" y="289726"/>
                          </a:lnTo>
                          <a:cubicBezTo>
                            <a:pt x="153420" y="296560"/>
                            <a:pt x="155907" y="307680"/>
                            <a:pt x="173290" y="300787"/>
                          </a:cubicBezTo>
                          <a:cubicBezTo>
                            <a:pt x="190673" y="293894"/>
                            <a:pt x="231978" y="265472"/>
                            <a:pt x="250884" y="248370"/>
                          </a:cubicBezTo>
                          <a:cubicBezTo>
                            <a:pt x="267516" y="235410"/>
                            <a:pt x="279925" y="217879"/>
                            <a:pt x="286725" y="198176"/>
                          </a:cubicBezTo>
                          <a:cubicBezTo>
                            <a:pt x="286982" y="190762"/>
                            <a:pt x="287240" y="183349"/>
                            <a:pt x="287497" y="175935"/>
                          </a:cubicBezTo>
                          <a:lnTo>
                            <a:pt x="704247" y="181209"/>
                          </a:lnTo>
                          <a:lnTo>
                            <a:pt x="1082974" y="399866"/>
                          </a:lnTo>
                          <a:cubicBezTo>
                            <a:pt x="1120567" y="421570"/>
                            <a:pt x="1168636" y="408690"/>
                            <a:pt x="1190340" y="371098"/>
                          </a:cubicBezTo>
                          <a:lnTo>
                            <a:pt x="1190338" y="371098"/>
                          </a:lnTo>
                          <a:cubicBezTo>
                            <a:pt x="1212042" y="333506"/>
                            <a:pt x="1199162" y="285437"/>
                            <a:pt x="1161570" y="263733"/>
                          </a:cubicBezTo>
                          <a:lnTo>
                            <a:pt x="782844" y="45075"/>
                          </a:lnTo>
                          <a:cubicBezTo>
                            <a:pt x="773446" y="39649"/>
                            <a:pt x="763393" y="36385"/>
                            <a:pt x="753261" y="35127"/>
                          </a:cubicBezTo>
                          <a:lnTo>
                            <a:pt x="740587" y="36011"/>
                          </a:lnTo>
                          <a:lnTo>
                            <a:pt x="247448" y="35058"/>
                          </a:lnTo>
                          <a:lnTo>
                            <a:pt x="223837" y="14525"/>
                          </a:lnTo>
                          <a:cubicBezTo>
                            <a:pt x="199852" y="677"/>
                            <a:pt x="170586" y="-4020"/>
                            <a:pt x="141721" y="3714"/>
                          </a:cubicBezTo>
                          <a:lnTo>
                            <a:pt x="18847" y="36638"/>
                          </a:lnTo>
                          <a:cubicBezTo>
                            <a:pt x="5286" y="40272"/>
                            <a:pt x="-2761" y="54210"/>
                            <a:pt x="872" y="67771"/>
                          </a:cubicBezTo>
                          <a:close/>
                        </a:path>
                      </a:pathLst>
                    </a:cu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4" name="四角形: 上の 2 つの角を丸める 1013">
                      <a:extLst>
                        <a:ext uri="{FF2B5EF4-FFF2-40B4-BE49-F238E27FC236}">
                          <a16:creationId xmlns:a16="http://schemas.microsoft.com/office/drawing/2014/main" id="{745FCA8A-E3ED-4996-AAC7-DF97858F9D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28737" y="4826321"/>
                      <a:ext cx="242888" cy="62228"/>
                    </a:xfrm>
                    <a:prstGeom prst="round2SameRect">
                      <a:avLst/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15" name="フリーフォーム: 図形 1014">
                      <a:extLst>
                        <a:ext uri="{FF2B5EF4-FFF2-40B4-BE49-F238E27FC236}">
                          <a16:creationId xmlns:a16="http://schemas.microsoft.com/office/drawing/2014/main" id="{BDA3FB9B-059C-4979-9B91-E6C7798B552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381887" y="4494609"/>
                      <a:ext cx="712852" cy="243622"/>
                    </a:xfrm>
                    <a:custGeom>
                      <a:avLst/>
                      <a:gdLst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698266 w 1200881"/>
                        <a:gd name="connsiteY27" fmla="*/ 175934 h 410409"/>
                        <a:gd name="connsiteX28" fmla="*/ 704247 w 1200881"/>
                        <a:gd name="connsiteY28" fmla="*/ 181209 h 410409"/>
                        <a:gd name="connsiteX29" fmla="*/ 1082974 w 1200881"/>
                        <a:gd name="connsiteY29" fmla="*/ 399866 h 410409"/>
                        <a:gd name="connsiteX30" fmla="*/ 1190340 w 1200881"/>
                        <a:gd name="connsiteY30" fmla="*/ 371098 h 410409"/>
                        <a:gd name="connsiteX31" fmla="*/ 1190338 w 1200881"/>
                        <a:gd name="connsiteY31" fmla="*/ 371098 h 410409"/>
                        <a:gd name="connsiteX32" fmla="*/ 1161570 w 1200881"/>
                        <a:gd name="connsiteY32" fmla="*/ 263733 h 410409"/>
                        <a:gd name="connsiteX33" fmla="*/ 782844 w 1200881"/>
                        <a:gd name="connsiteY33" fmla="*/ 45075 h 410409"/>
                        <a:gd name="connsiteX34" fmla="*/ 753261 w 1200881"/>
                        <a:gd name="connsiteY34" fmla="*/ 35127 h 410409"/>
                        <a:gd name="connsiteX35" fmla="*/ 740587 w 1200881"/>
                        <a:gd name="connsiteY35" fmla="*/ 36011 h 410409"/>
                        <a:gd name="connsiteX36" fmla="*/ 735866 w 1200881"/>
                        <a:gd name="connsiteY36" fmla="*/ 35058 h 410409"/>
                        <a:gd name="connsiteX37" fmla="*/ 247448 w 1200881"/>
                        <a:gd name="connsiteY37" fmla="*/ 35058 h 410409"/>
                        <a:gd name="connsiteX38" fmla="*/ 223837 w 1200881"/>
                        <a:gd name="connsiteY38" fmla="*/ 14525 h 410409"/>
                        <a:gd name="connsiteX39" fmla="*/ 141721 w 1200881"/>
                        <a:gd name="connsiteY39" fmla="*/ 3714 h 410409"/>
                        <a:gd name="connsiteX40" fmla="*/ 121367 w 1200881"/>
                        <a:gd name="connsiteY40" fmla="*/ 12605 h 410409"/>
                        <a:gd name="connsiteX41" fmla="*/ 112765 w 1200881"/>
                        <a:gd name="connsiteY41" fmla="*/ 11473 h 410409"/>
                        <a:gd name="connsiteX42" fmla="*/ 18847 w 1200881"/>
                        <a:gd name="connsiteY42" fmla="*/ 36638 h 410409"/>
                        <a:gd name="connsiteX43" fmla="*/ 872 w 1200881"/>
                        <a:gd name="connsiteY43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735866 w 1200881"/>
                        <a:gd name="connsiteY35" fmla="*/ 35058 h 410409"/>
                        <a:gd name="connsiteX36" fmla="*/ 247448 w 1200881"/>
                        <a:gd name="connsiteY36" fmla="*/ 35058 h 410409"/>
                        <a:gd name="connsiteX37" fmla="*/ 223837 w 1200881"/>
                        <a:gd name="connsiteY37" fmla="*/ 14525 h 410409"/>
                        <a:gd name="connsiteX38" fmla="*/ 141721 w 1200881"/>
                        <a:gd name="connsiteY38" fmla="*/ 3714 h 410409"/>
                        <a:gd name="connsiteX39" fmla="*/ 121367 w 1200881"/>
                        <a:gd name="connsiteY39" fmla="*/ 12605 h 410409"/>
                        <a:gd name="connsiteX40" fmla="*/ 112765 w 1200881"/>
                        <a:gd name="connsiteY40" fmla="*/ 11473 h 410409"/>
                        <a:gd name="connsiteX41" fmla="*/ 18847 w 1200881"/>
                        <a:gd name="connsiteY41" fmla="*/ 36638 h 410409"/>
                        <a:gd name="connsiteX42" fmla="*/ 872 w 1200881"/>
                        <a:gd name="connsiteY42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21367 w 1200881"/>
                        <a:gd name="connsiteY38" fmla="*/ 12605 h 410409"/>
                        <a:gd name="connsiteX39" fmla="*/ 112765 w 1200881"/>
                        <a:gd name="connsiteY39" fmla="*/ 11473 h 410409"/>
                        <a:gd name="connsiteX40" fmla="*/ 18847 w 1200881"/>
                        <a:gd name="connsiteY40" fmla="*/ 36638 h 410409"/>
                        <a:gd name="connsiteX41" fmla="*/ 872 w 1200881"/>
                        <a:gd name="connsiteY41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12765 w 1200881"/>
                        <a:gd name="connsiteY38" fmla="*/ 11473 h 410409"/>
                        <a:gd name="connsiteX39" fmla="*/ 18847 w 1200881"/>
                        <a:gd name="connsiteY39" fmla="*/ 36638 h 410409"/>
                        <a:gd name="connsiteX40" fmla="*/ 872 w 1200881"/>
                        <a:gd name="connsiteY40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8847 w 1200881"/>
                        <a:gd name="connsiteY38" fmla="*/ 36638 h 410409"/>
                        <a:gd name="connsiteX39" fmla="*/ 872 w 1200881"/>
                        <a:gd name="connsiteY39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50884 w 1200881"/>
                        <a:gd name="connsiteY23" fmla="*/ 248370 h 410409"/>
                        <a:gd name="connsiteX24" fmla="*/ 286725 w 1200881"/>
                        <a:gd name="connsiteY24" fmla="*/ 198176 h 410409"/>
                        <a:gd name="connsiteX25" fmla="*/ 287497 w 1200881"/>
                        <a:gd name="connsiteY25" fmla="*/ 175935 h 410409"/>
                        <a:gd name="connsiteX26" fmla="*/ 704247 w 1200881"/>
                        <a:gd name="connsiteY26" fmla="*/ 181209 h 410409"/>
                        <a:gd name="connsiteX27" fmla="*/ 1082974 w 1200881"/>
                        <a:gd name="connsiteY27" fmla="*/ 399866 h 410409"/>
                        <a:gd name="connsiteX28" fmla="*/ 1190340 w 1200881"/>
                        <a:gd name="connsiteY28" fmla="*/ 371098 h 410409"/>
                        <a:gd name="connsiteX29" fmla="*/ 1190338 w 1200881"/>
                        <a:gd name="connsiteY29" fmla="*/ 371098 h 410409"/>
                        <a:gd name="connsiteX30" fmla="*/ 1161570 w 1200881"/>
                        <a:gd name="connsiteY30" fmla="*/ 263733 h 410409"/>
                        <a:gd name="connsiteX31" fmla="*/ 782844 w 1200881"/>
                        <a:gd name="connsiteY31" fmla="*/ 45075 h 410409"/>
                        <a:gd name="connsiteX32" fmla="*/ 753261 w 1200881"/>
                        <a:gd name="connsiteY32" fmla="*/ 35127 h 410409"/>
                        <a:gd name="connsiteX33" fmla="*/ 740587 w 1200881"/>
                        <a:gd name="connsiteY33" fmla="*/ 36011 h 410409"/>
                        <a:gd name="connsiteX34" fmla="*/ 247448 w 1200881"/>
                        <a:gd name="connsiteY34" fmla="*/ 35058 h 410409"/>
                        <a:gd name="connsiteX35" fmla="*/ 223837 w 1200881"/>
                        <a:gd name="connsiteY35" fmla="*/ 14525 h 410409"/>
                        <a:gd name="connsiteX36" fmla="*/ 141721 w 1200881"/>
                        <a:gd name="connsiteY36" fmla="*/ 3714 h 410409"/>
                        <a:gd name="connsiteX37" fmla="*/ 18847 w 1200881"/>
                        <a:gd name="connsiteY37" fmla="*/ 36638 h 410409"/>
                        <a:gd name="connsiteX38" fmla="*/ 872 w 1200881"/>
                        <a:gd name="connsiteY38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250884 w 1200881"/>
                        <a:gd name="connsiteY22" fmla="*/ 248370 h 410409"/>
                        <a:gd name="connsiteX23" fmla="*/ 286725 w 1200881"/>
                        <a:gd name="connsiteY23" fmla="*/ 198176 h 410409"/>
                        <a:gd name="connsiteX24" fmla="*/ 287497 w 1200881"/>
                        <a:gd name="connsiteY24" fmla="*/ 175935 h 410409"/>
                        <a:gd name="connsiteX25" fmla="*/ 704247 w 1200881"/>
                        <a:gd name="connsiteY25" fmla="*/ 181209 h 410409"/>
                        <a:gd name="connsiteX26" fmla="*/ 1082974 w 1200881"/>
                        <a:gd name="connsiteY26" fmla="*/ 399866 h 410409"/>
                        <a:gd name="connsiteX27" fmla="*/ 1190340 w 1200881"/>
                        <a:gd name="connsiteY27" fmla="*/ 371098 h 410409"/>
                        <a:gd name="connsiteX28" fmla="*/ 1190338 w 1200881"/>
                        <a:gd name="connsiteY28" fmla="*/ 371098 h 410409"/>
                        <a:gd name="connsiteX29" fmla="*/ 1161570 w 1200881"/>
                        <a:gd name="connsiteY29" fmla="*/ 263733 h 410409"/>
                        <a:gd name="connsiteX30" fmla="*/ 782844 w 1200881"/>
                        <a:gd name="connsiteY30" fmla="*/ 45075 h 410409"/>
                        <a:gd name="connsiteX31" fmla="*/ 753261 w 1200881"/>
                        <a:gd name="connsiteY31" fmla="*/ 35127 h 410409"/>
                        <a:gd name="connsiteX32" fmla="*/ 740587 w 1200881"/>
                        <a:gd name="connsiteY32" fmla="*/ 36011 h 410409"/>
                        <a:gd name="connsiteX33" fmla="*/ 247448 w 1200881"/>
                        <a:gd name="connsiteY33" fmla="*/ 35058 h 410409"/>
                        <a:gd name="connsiteX34" fmla="*/ 223837 w 1200881"/>
                        <a:gd name="connsiteY34" fmla="*/ 14525 h 410409"/>
                        <a:gd name="connsiteX35" fmla="*/ 141721 w 1200881"/>
                        <a:gd name="connsiteY35" fmla="*/ 3714 h 410409"/>
                        <a:gd name="connsiteX36" fmla="*/ 18847 w 1200881"/>
                        <a:gd name="connsiteY36" fmla="*/ 36638 h 410409"/>
                        <a:gd name="connsiteX37" fmla="*/ 872 w 1200881"/>
                        <a:gd name="connsiteY37" fmla="*/ 67771 h 4104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1200881" h="410409">
                          <a:moveTo>
                            <a:pt x="872" y="67771"/>
                          </a:moveTo>
                          <a:lnTo>
                            <a:pt x="3880" y="78994"/>
                          </a:lnTo>
                          <a:cubicBezTo>
                            <a:pt x="7513" y="92555"/>
                            <a:pt x="21452" y="100602"/>
                            <a:pt x="35013" y="96969"/>
                          </a:cubicBezTo>
                          <a:lnTo>
                            <a:pt x="36414" y="96593"/>
                          </a:lnTo>
                          <a:lnTo>
                            <a:pt x="20099" y="109113"/>
                          </a:lnTo>
                          <a:cubicBezTo>
                            <a:pt x="16660" y="115068"/>
                            <a:pt x="15494" y="122336"/>
                            <a:pt x="17414" y="129504"/>
                          </a:cubicBezTo>
                          <a:lnTo>
                            <a:pt x="19670" y="137922"/>
                          </a:lnTo>
                          <a:cubicBezTo>
                            <a:pt x="23511" y="152257"/>
                            <a:pt x="38246" y="160764"/>
                            <a:pt x="52581" y="156923"/>
                          </a:cubicBezTo>
                          <a:lnTo>
                            <a:pt x="53982" y="156548"/>
                          </a:lnTo>
                          <a:lnTo>
                            <a:pt x="36785" y="169744"/>
                          </a:lnTo>
                          <a:cubicBezTo>
                            <a:pt x="33161" y="176022"/>
                            <a:pt x="31931" y="183682"/>
                            <a:pt x="33955" y="191237"/>
                          </a:cubicBezTo>
                          <a:lnTo>
                            <a:pt x="35459" y="196848"/>
                          </a:lnTo>
                          <a:cubicBezTo>
                            <a:pt x="39508" y="211958"/>
                            <a:pt x="55040" y="220926"/>
                            <a:pt x="70150" y="216877"/>
                          </a:cubicBezTo>
                          <a:lnTo>
                            <a:pt x="90079" y="211537"/>
                          </a:lnTo>
                          <a:lnTo>
                            <a:pt x="90079" y="211537"/>
                          </a:lnTo>
                          <a:lnTo>
                            <a:pt x="70150" y="216877"/>
                          </a:lnTo>
                          <a:cubicBezTo>
                            <a:pt x="55040" y="220926"/>
                            <a:pt x="46073" y="236458"/>
                            <a:pt x="50121" y="251568"/>
                          </a:cubicBezTo>
                          <a:lnTo>
                            <a:pt x="51625" y="257179"/>
                          </a:lnTo>
                          <a:cubicBezTo>
                            <a:pt x="55674" y="272289"/>
                            <a:pt x="71206" y="281257"/>
                            <a:pt x="86316" y="277208"/>
                          </a:cubicBezTo>
                          <a:lnTo>
                            <a:pt x="135898" y="263923"/>
                          </a:lnTo>
                          <a:lnTo>
                            <a:pt x="146586" y="289726"/>
                          </a:lnTo>
                          <a:cubicBezTo>
                            <a:pt x="153420" y="296560"/>
                            <a:pt x="155907" y="307680"/>
                            <a:pt x="173290" y="300787"/>
                          </a:cubicBezTo>
                          <a:cubicBezTo>
                            <a:pt x="190673" y="293894"/>
                            <a:pt x="231978" y="265472"/>
                            <a:pt x="250884" y="248370"/>
                          </a:cubicBezTo>
                          <a:cubicBezTo>
                            <a:pt x="267516" y="235410"/>
                            <a:pt x="279925" y="217879"/>
                            <a:pt x="286725" y="198176"/>
                          </a:cubicBezTo>
                          <a:cubicBezTo>
                            <a:pt x="286982" y="190762"/>
                            <a:pt x="287240" y="183349"/>
                            <a:pt x="287497" y="175935"/>
                          </a:cubicBezTo>
                          <a:lnTo>
                            <a:pt x="704247" y="181209"/>
                          </a:lnTo>
                          <a:lnTo>
                            <a:pt x="1082974" y="399866"/>
                          </a:lnTo>
                          <a:cubicBezTo>
                            <a:pt x="1120567" y="421570"/>
                            <a:pt x="1168636" y="408690"/>
                            <a:pt x="1190340" y="371098"/>
                          </a:cubicBezTo>
                          <a:lnTo>
                            <a:pt x="1190338" y="371098"/>
                          </a:lnTo>
                          <a:cubicBezTo>
                            <a:pt x="1212042" y="333506"/>
                            <a:pt x="1199162" y="285437"/>
                            <a:pt x="1161570" y="263733"/>
                          </a:cubicBezTo>
                          <a:lnTo>
                            <a:pt x="782844" y="45075"/>
                          </a:lnTo>
                          <a:cubicBezTo>
                            <a:pt x="773446" y="39649"/>
                            <a:pt x="763393" y="36385"/>
                            <a:pt x="753261" y="35127"/>
                          </a:cubicBezTo>
                          <a:lnTo>
                            <a:pt x="740587" y="36011"/>
                          </a:lnTo>
                          <a:lnTo>
                            <a:pt x="247448" y="35058"/>
                          </a:lnTo>
                          <a:lnTo>
                            <a:pt x="223837" y="14525"/>
                          </a:lnTo>
                          <a:cubicBezTo>
                            <a:pt x="199852" y="677"/>
                            <a:pt x="170586" y="-4020"/>
                            <a:pt x="141721" y="3714"/>
                          </a:cubicBezTo>
                          <a:lnTo>
                            <a:pt x="18847" y="36638"/>
                          </a:lnTo>
                          <a:cubicBezTo>
                            <a:pt x="5286" y="40272"/>
                            <a:pt x="-2761" y="54210"/>
                            <a:pt x="872" y="67771"/>
                          </a:cubicBezTo>
                          <a:close/>
                        </a:path>
                      </a:pathLst>
                    </a:cu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6" name="台形 1015">
                      <a:extLst>
                        <a:ext uri="{FF2B5EF4-FFF2-40B4-BE49-F238E27FC236}">
                          <a16:creationId xmlns:a16="http://schemas.microsoft.com/office/drawing/2014/main" id="{22EF9D9F-077A-4673-B071-C7BDAB7E5D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76337" y="4854575"/>
                      <a:ext cx="542926" cy="236543"/>
                    </a:xfrm>
                    <a:prstGeom prst="trapezoid">
                      <a:avLst>
                        <a:gd name="adj" fmla="val 33054"/>
                      </a:avLst>
                    </a:prstGeom>
                    <a:solidFill>
                      <a:srgbClr val="00206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1003" name="フリーフォーム: 図形 1002">
                    <a:extLst>
                      <a:ext uri="{FF2B5EF4-FFF2-40B4-BE49-F238E27FC236}">
                        <a16:creationId xmlns:a16="http://schemas.microsoft.com/office/drawing/2014/main" id="{F081989F-46E8-4A9B-9232-5FD9DBD9ED7B}"/>
                      </a:ext>
                    </a:extLst>
                  </p:cNvPr>
                  <p:cNvSpPr/>
                  <p:nvPr/>
                </p:nvSpPr>
                <p:spPr>
                  <a:xfrm>
                    <a:off x="1233487" y="4297998"/>
                    <a:ext cx="433388" cy="375592"/>
                  </a:xfrm>
                  <a:custGeom>
                    <a:avLst/>
                    <a:gdLst>
                      <a:gd name="connsiteX0" fmla="*/ 216694 w 433388"/>
                      <a:gd name="connsiteY0" fmla="*/ 0 h 375592"/>
                      <a:gd name="connsiteX1" fmla="*/ 433388 w 433388"/>
                      <a:gd name="connsiteY1" fmla="*/ 250032 h 375592"/>
                      <a:gd name="connsiteX2" fmla="*/ 416586 w 433388"/>
                      <a:gd name="connsiteY2" fmla="*/ 346057 h 375592"/>
                      <a:gd name="connsiteX3" fmla="*/ 375037 w 433388"/>
                      <a:gd name="connsiteY3" fmla="*/ 358127 h 375592"/>
                      <a:gd name="connsiteX4" fmla="*/ 213404 w 433388"/>
                      <a:gd name="connsiteY4" fmla="*/ 375592 h 375592"/>
                      <a:gd name="connsiteX5" fmla="*/ 51771 w 433388"/>
                      <a:gd name="connsiteY5" fmla="*/ 358127 h 375592"/>
                      <a:gd name="connsiteX6" fmla="*/ 17507 w 433388"/>
                      <a:gd name="connsiteY6" fmla="*/ 348173 h 375592"/>
                      <a:gd name="connsiteX7" fmla="*/ 17029 w 433388"/>
                      <a:gd name="connsiteY7" fmla="*/ 347356 h 375592"/>
                      <a:gd name="connsiteX8" fmla="*/ 0 w 433388"/>
                      <a:gd name="connsiteY8" fmla="*/ 250032 h 375592"/>
                      <a:gd name="connsiteX9" fmla="*/ 216694 w 433388"/>
                      <a:gd name="connsiteY9" fmla="*/ 0 h 3755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3388" h="375592">
                        <a:moveTo>
                          <a:pt x="216694" y="0"/>
                        </a:moveTo>
                        <a:cubicBezTo>
                          <a:pt x="336371" y="0"/>
                          <a:pt x="433388" y="111943"/>
                          <a:pt x="433388" y="250032"/>
                        </a:cubicBezTo>
                        <a:lnTo>
                          <a:pt x="416586" y="346057"/>
                        </a:lnTo>
                        <a:lnTo>
                          <a:pt x="375037" y="358127"/>
                        </a:lnTo>
                        <a:cubicBezTo>
                          <a:pt x="325358" y="369373"/>
                          <a:pt x="270738" y="375592"/>
                          <a:pt x="213404" y="375592"/>
                        </a:cubicBezTo>
                        <a:cubicBezTo>
                          <a:pt x="156070" y="375592"/>
                          <a:pt x="101450" y="369373"/>
                          <a:pt x="51771" y="358127"/>
                        </a:cubicBezTo>
                        <a:lnTo>
                          <a:pt x="17507" y="348173"/>
                        </a:lnTo>
                        <a:lnTo>
                          <a:pt x="17029" y="347356"/>
                        </a:lnTo>
                        <a:cubicBezTo>
                          <a:pt x="6064" y="317443"/>
                          <a:pt x="0" y="284555"/>
                          <a:pt x="0" y="250032"/>
                        </a:cubicBezTo>
                        <a:cubicBezTo>
                          <a:pt x="0" y="111943"/>
                          <a:pt x="97017" y="0"/>
                          <a:pt x="216694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004" name="グループ化 1003">
                    <a:extLst>
                      <a:ext uri="{FF2B5EF4-FFF2-40B4-BE49-F238E27FC236}">
                        <a16:creationId xmlns:a16="http://schemas.microsoft.com/office/drawing/2014/main" id="{0CC41006-3EF0-4885-8FF2-8E8D913E05C2}"/>
                      </a:ext>
                    </a:extLst>
                  </p:cNvPr>
                  <p:cNvGrpSpPr/>
                  <p:nvPr/>
                </p:nvGrpSpPr>
                <p:grpSpPr>
                  <a:xfrm>
                    <a:off x="1255102" y="4390348"/>
                    <a:ext cx="399333" cy="81639"/>
                    <a:chOff x="1190992" y="3874292"/>
                    <a:chExt cx="514828" cy="105250"/>
                  </a:xfrm>
                </p:grpSpPr>
                <p:sp>
                  <p:nvSpPr>
                    <p:cNvPr id="1005" name="四角形: 角を丸くする 1004">
                      <a:extLst>
                        <a:ext uri="{FF2B5EF4-FFF2-40B4-BE49-F238E27FC236}">
                          <a16:creationId xmlns:a16="http://schemas.microsoft.com/office/drawing/2014/main" id="{5746DDF5-79B8-4643-A294-36565C3D325E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190992" y="3874294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06" name="四角形: 角を丸くする 1005">
                      <a:extLst>
                        <a:ext uri="{FF2B5EF4-FFF2-40B4-BE49-F238E27FC236}">
                          <a16:creationId xmlns:a16="http://schemas.microsoft.com/office/drawing/2014/main" id="{7DE8CA9E-8D18-440D-8EE8-51103942DAC7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260048" y="3874294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07" name="四角形: 角を丸くする 1006">
                      <a:extLst>
                        <a:ext uri="{FF2B5EF4-FFF2-40B4-BE49-F238E27FC236}">
                          <a16:creationId xmlns:a16="http://schemas.microsoft.com/office/drawing/2014/main" id="{AC62F9D4-1E9B-4E6C-8F50-A9515BD426EA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326725" y="3874293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08" name="四角形: 角を丸くする 1007">
                      <a:extLst>
                        <a:ext uri="{FF2B5EF4-FFF2-40B4-BE49-F238E27FC236}">
                          <a16:creationId xmlns:a16="http://schemas.microsoft.com/office/drawing/2014/main" id="{50EC5961-AE9E-4593-ACC1-E1223A8E542A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395781" y="3874293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09" name="四角形: 角を丸くする 1008">
                      <a:extLst>
                        <a:ext uri="{FF2B5EF4-FFF2-40B4-BE49-F238E27FC236}">
                          <a16:creationId xmlns:a16="http://schemas.microsoft.com/office/drawing/2014/main" id="{04042720-7106-43C5-909C-9145ED6BCE9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457695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10" name="四角形: 角を丸くする 1009">
                      <a:extLst>
                        <a:ext uri="{FF2B5EF4-FFF2-40B4-BE49-F238E27FC236}">
                          <a16:creationId xmlns:a16="http://schemas.microsoft.com/office/drawing/2014/main" id="{F4E106CE-8F93-4A94-870E-FF36CC37C81C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526751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11" name="四角形: 角を丸くする 1010">
                      <a:extLst>
                        <a:ext uri="{FF2B5EF4-FFF2-40B4-BE49-F238E27FC236}">
                          <a16:creationId xmlns:a16="http://schemas.microsoft.com/office/drawing/2014/main" id="{8FE1163A-78A9-453D-9E3A-39B96365364F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591045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12" name="四角形: 角を丸くする 1011">
                      <a:extLst>
                        <a:ext uri="{FF2B5EF4-FFF2-40B4-BE49-F238E27FC236}">
                          <a16:creationId xmlns:a16="http://schemas.microsoft.com/office/drawing/2014/main" id="{748BB0AA-F249-4A5D-AD0B-1867989168CA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660101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933" name="グループ化 932">
                  <a:extLst>
                    <a:ext uri="{FF2B5EF4-FFF2-40B4-BE49-F238E27FC236}">
                      <a16:creationId xmlns:a16="http://schemas.microsoft.com/office/drawing/2014/main" id="{A30E21C8-7091-4530-A41E-B3A8B35C2B20}"/>
                    </a:ext>
                  </a:extLst>
                </p:cNvPr>
                <p:cNvGrpSpPr/>
                <p:nvPr/>
              </p:nvGrpSpPr>
              <p:grpSpPr>
                <a:xfrm>
                  <a:off x="2604886" y="4399109"/>
                  <a:ext cx="590752" cy="603840"/>
                  <a:chOff x="1047015" y="4259994"/>
                  <a:chExt cx="813109" cy="831124"/>
                </a:xfrm>
              </p:grpSpPr>
              <p:sp>
                <p:nvSpPr>
                  <p:cNvPr id="985" name="フリーフォーム: 図形 984">
                    <a:extLst>
                      <a:ext uri="{FF2B5EF4-FFF2-40B4-BE49-F238E27FC236}">
                        <a16:creationId xmlns:a16="http://schemas.microsoft.com/office/drawing/2014/main" id="{3A1DB1ED-0586-4A4F-B38B-67593DBC6C6D}"/>
                      </a:ext>
                    </a:extLst>
                  </p:cNvPr>
                  <p:cNvSpPr/>
                  <p:nvPr/>
                </p:nvSpPr>
                <p:spPr>
                  <a:xfrm>
                    <a:off x="1233488" y="4293394"/>
                    <a:ext cx="435768" cy="564040"/>
                  </a:xfrm>
                  <a:custGeom>
                    <a:avLst/>
                    <a:gdLst>
                      <a:gd name="connsiteX0" fmla="*/ 217884 w 435768"/>
                      <a:gd name="connsiteY0" fmla="*/ 0 h 564040"/>
                      <a:gd name="connsiteX1" fmla="*/ 435768 w 435768"/>
                      <a:gd name="connsiteY1" fmla="*/ 247889 h 564040"/>
                      <a:gd name="connsiteX2" fmla="*/ 302694 w 435768"/>
                      <a:gd name="connsiteY2" fmla="*/ 476298 h 564040"/>
                      <a:gd name="connsiteX3" fmla="*/ 280097 w 435768"/>
                      <a:gd name="connsiteY3" fmla="*/ 484279 h 564040"/>
                      <a:gd name="connsiteX4" fmla="*/ 300037 w 435768"/>
                      <a:gd name="connsiteY4" fmla="*/ 564040 h 564040"/>
                      <a:gd name="connsiteX5" fmla="*/ 141287 w 435768"/>
                      <a:gd name="connsiteY5" fmla="*/ 564040 h 564040"/>
                      <a:gd name="connsiteX6" fmla="*/ 160777 w 435768"/>
                      <a:gd name="connsiteY6" fmla="*/ 486082 h 564040"/>
                      <a:gd name="connsiteX7" fmla="*/ 133074 w 435768"/>
                      <a:gd name="connsiteY7" fmla="*/ 476298 h 564040"/>
                      <a:gd name="connsiteX8" fmla="*/ 0 w 435768"/>
                      <a:gd name="connsiteY8" fmla="*/ 247889 h 564040"/>
                      <a:gd name="connsiteX9" fmla="*/ 217884 w 435768"/>
                      <a:gd name="connsiteY9" fmla="*/ 0 h 564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8" h="564040">
                        <a:moveTo>
                          <a:pt x="217884" y="0"/>
                        </a:moveTo>
                        <a:cubicBezTo>
                          <a:pt x="338218" y="0"/>
                          <a:pt x="435768" y="110984"/>
                          <a:pt x="435768" y="247889"/>
                        </a:cubicBezTo>
                        <a:cubicBezTo>
                          <a:pt x="435768" y="350568"/>
                          <a:pt x="380896" y="438666"/>
                          <a:pt x="302694" y="476298"/>
                        </a:cubicBezTo>
                        <a:lnTo>
                          <a:pt x="280097" y="484279"/>
                        </a:lnTo>
                        <a:lnTo>
                          <a:pt x="300037" y="564040"/>
                        </a:lnTo>
                        <a:lnTo>
                          <a:pt x="141287" y="564040"/>
                        </a:lnTo>
                        <a:lnTo>
                          <a:pt x="160777" y="486082"/>
                        </a:lnTo>
                        <a:lnTo>
                          <a:pt x="133074" y="476298"/>
                        </a:lnTo>
                        <a:cubicBezTo>
                          <a:pt x="54872" y="438666"/>
                          <a:pt x="0" y="350568"/>
                          <a:pt x="0" y="247889"/>
                        </a:cubicBezTo>
                        <a:cubicBezTo>
                          <a:pt x="0" y="110984"/>
                          <a:pt x="97550" y="0"/>
                          <a:pt x="217884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986" name="グループ化 985">
                    <a:extLst>
                      <a:ext uri="{FF2B5EF4-FFF2-40B4-BE49-F238E27FC236}">
                        <a16:creationId xmlns:a16="http://schemas.microsoft.com/office/drawing/2014/main" id="{1256774F-994B-4CB1-BF3A-5BB9ADF8B595}"/>
                      </a:ext>
                    </a:extLst>
                  </p:cNvPr>
                  <p:cNvGrpSpPr/>
                  <p:nvPr/>
                </p:nvGrpSpPr>
                <p:grpSpPr>
                  <a:xfrm>
                    <a:off x="1047015" y="4259994"/>
                    <a:ext cx="813109" cy="831124"/>
                    <a:chOff x="1047015" y="4259994"/>
                    <a:chExt cx="813109" cy="831124"/>
                  </a:xfrm>
                  <a:solidFill>
                    <a:srgbClr val="ED7D31">
                      <a:lumMod val="60000"/>
                      <a:lumOff val="40000"/>
                    </a:srgbClr>
                  </a:solidFill>
                </p:grpSpPr>
                <p:sp>
                  <p:nvSpPr>
                    <p:cNvPr id="997" name="フリーフォーム: 図形 996">
                      <a:extLst>
                        <a:ext uri="{FF2B5EF4-FFF2-40B4-BE49-F238E27FC236}">
                          <a16:creationId xmlns:a16="http://schemas.microsoft.com/office/drawing/2014/main" id="{4F93D64D-385E-442C-BE70-DFA607EAE67B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812400" y="4494609"/>
                      <a:ext cx="712852" cy="243622"/>
                    </a:xfrm>
                    <a:custGeom>
                      <a:avLst/>
                      <a:gdLst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698266 w 1200881"/>
                        <a:gd name="connsiteY27" fmla="*/ 175934 h 410409"/>
                        <a:gd name="connsiteX28" fmla="*/ 704247 w 1200881"/>
                        <a:gd name="connsiteY28" fmla="*/ 181209 h 410409"/>
                        <a:gd name="connsiteX29" fmla="*/ 1082974 w 1200881"/>
                        <a:gd name="connsiteY29" fmla="*/ 399866 h 410409"/>
                        <a:gd name="connsiteX30" fmla="*/ 1190340 w 1200881"/>
                        <a:gd name="connsiteY30" fmla="*/ 371098 h 410409"/>
                        <a:gd name="connsiteX31" fmla="*/ 1190338 w 1200881"/>
                        <a:gd name="connsiteY31" fmla="*/ 371098 h 410409"/>
                        <a:gd name="connsiteX32" fmla="*/ 1161570 w 1200881"/>
                        <a:gd name="connsiteY32" fmla="*/ 263733 h 410409"/>
                        <a:gd name="connsiteX33" fmla="*/ 782844 w 1200881"/>
                        <a:gd name="connsiteY33" fmla="*/ 45075 h 410409"/>
                        <a:gd name="connsiteX34" fmla="*/ 753261 w 1200881"/>
                        <a:gd name="connsiteY34" fmla="*/ 35127 h 410409"/>
                        <a:gd name="connsiteX35" fmla="*/ 740587 w 1200881"/>
                        <a:gd name="connsiteY35" fmla="*/ 36011 h 410409"/>
                        <a:gd name="connsiteX36" fmla="*/ 735866 w 1200881"/>
                        <a:gd name="connsiteY36" fmla="*/ 35058 h 410409"/>
                        <a:gd name="connsiteX37" fmla="*/ 247448 w 1200881"/>
                        <a:gd name="connsiteY37" fmla="*/ 35058 h 410409"/>
                        <a:gd name="connsiteX38" fmla="*/ 223837 w 1200881"/>
                        <a:gd name="connsiteY38" fmla="*/ 14525 h 410409"/>
                        <a:gd name="connsiteX39" fmla="*/ 141721 w 1200881"/>
                        <a:gd name="connsiteY39" fmla="*/ 3714 h 410409"/>
                        <a:gd name="connsiteX40" fmla="*/ 121367 w 1200881"/>
                        <a:gd name="connsiteY40" fmla="*/ 12605 h 410409"/>
                        <a:gd name="connsiteX41" fmla="*/ 112765 w 1200881"/>
                        <a:gd name="connsiteY41" fmla="*/ 11473 h 410409"/>
                        <a:gd name="connsiteX42" fmla="*/ 18847 w 1200881"/>
                        <a:gd name="connsiteY42" fmla="*/ 36638 h 410409"/>
                        <a:gd name="connsiteX43" fmla="*/ 872 w 1200881"/>
                        <a:gd name="connsiteY43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735866 w 1200881"/>
                        <a:gd name="connsiteY35" fmla="*/ 35058 h 410409"/>
                        <a:gd name="connsiteX36" fmla="*/ 247448 w 1200881"/>
                        <a:gd name="connsiteY36" fmla="*/ 35058 h 410409"/>
                        <a:gd name="connsiteX37" fmla="*/ 223837 w 1200881"/>
                        <a:gd name="connsiteY37" fmla="*/ 14525 h 410409"/>
                        <a:gd name="connsiteX38" fmla="*/ 141721 w 1200881"/>
                        <a:gd name="connsiteY38" fmla="*/ 3714 h 410409"/>
                        <a:gd name="connsiteX39" fmla="*/ 121367 w 1200881"/>
                        <a:gd name="connsiteY39" fmla="*/ 12605 h 410409"/>
                        <a:gd name="connsiteX40" fmla="*/ 112765 w 1200881"/>
                        <a:gd name="connsiteY40" fmla="*/ 11473 h 410409"/>
                        <a:gd name="connsiteX41" fmla="*/ 18847 w 1200881"/>
                        <a:gd name="connsiteY41" fmla="*/ 36638 h 410409"/>
                        <a:gd name="connsiteX42" fmla="*/ 872 w 1200881"/>
                        <a:gd name="connsiteY42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21367 w 1200881"/>
                        <a:gd name="connsiteY38" fmla="*/ 12605 h 410409"/>
                        <a:gd name="connsiteX39" fmla="*/ 112765 w 1200881"/>
                        <a:gd name="connsiteY39" fmla="*/ 11473 h 410409"/>
                        <a:gd name="connsiteX40" fmla="*/ 18847 w 1200881"/>
                        <a:gd name="connsiteY40" fmla="*/ 36638 h 410409"/>
                        <a:gd name="connsiteX41" fmla="*/ 872 w 1200881"/>
                        <a:gd name="connsiteY41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12765 w 1200881"/>
                        <a:gd name="connsiteY38" fmla="*/ 11473 h 410409"/>
                        <a:gd name="connsiteX39" fmla="*/ 18847 w 1200881"/>
                        <a:gd name="connsiteY39" fmla="*/ 36638 h 410409"/>
                        <a:gd name="connsiteX40" fmla="*/ 872 w 1200881"/>
                        <a:gd name="connsiteY40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8847 w 1200881"/>
                        <a:gd name="connsiteY38" fmla="*/ 36638 h 410409"/>
                        <a:gd name="connsiteX39" fmla="*/ 872 w 1200881"/>
                        <a:gd name="connsiteY39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50884 w 1200881"/>
                        <a:gd name="connsiteY23" fmla="*/ 248370 h 410409"/>
                        <a:gd name="connsiteX24" fmla="*/ 286725 w 1200881"/>
                        <a:gd name="connsiteY24" fmla="*/ 198176 h 410409"/>
                        <a:gd name="connsiteX25" fmla="*/ 287497 w 1200881"/>
                        <a:gd name="connsiteY25" fmla="*/ 175935 h 410409"/>
                        <a:gd name="connsiteX26" fmla="*/ 704247 w 1200881"/>
                        <a:gd name="connsiteY26" fmla="*/ 181209 h 410409"/>
                        <a:gd name="connsiteX27" fmla="*/ 1082974 w 1200881"/>
                        <a:gd name="connsiteY27" fmla="*/ 399866 h 410409"/>
                        <a:gd name="connsiteX28" fmla="*/ 1190340 w 1200881"/>
                        <a:gd name="connsiteY28" fmla="*/ 371098 h 410409"/>
                        <a:gd name="connsiteX29" fmla="*/ 1190338 w 1200881"/>
                        <a:gd name="connsiteY29" fmla="*/ 371098 h 410409"/>
                        <a:gd name="connsiteX30" fmla="*/ 1161570 w 1200881"/>
                        <a:gd name="connsiteY30" fmla="*/ 263733 h 410409"/>
                        <a:gd name="connsiteX31" fmla="*/ 782844 w 1200881"/>
                        <a:gd name="connsiteY31" fmla="*/ 45075 h 410409"/>
                        <a:gd name="connsiteX32" fmla="*/ 753261 w 1200881"/>
                        <a:gd name="connsiteY32" fmla="*/ 35127 h 410409"/>
                        <a:gd name="connsiteX33" fmla="*/ 740587 w 1200881"/>
                        <a:gd name="connsiteY33" fmla="*/ 36011 h 410409"/>
                        <a:gd name="connsiteX34" fmla="*/ 247448 w 1200881"/>
                        <a:gd name="connsiteY34" fmla="*/ 35058 h 410409"/>
                        <a:gd name="connsiteX35" fmla="*/ 223837 w 1200881"/>
                        <a:gd name="connsiteY35" fmla="*/ 14525 h 410409"/>
                        <a:gd name="connsiteX36" fmla="*/ 141721 w 1200881"/>
                        <a:gd name="connsiteY36" fmla="*/ 3714 h 410409"/>
                        <a:gd name="connsiteX37" fmla="*/ 18847 w 1200881"/>
                        <a:gd name="connsiteY37" fmla="*/ 36638 h 410409"/>
                        <a:gd name="connsiteX38" fmla="*/ 872 w 1200881"/>
                        <a:gd name="connsiteY38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250884 w 1200881"/>
                        <a:gd name="connsiteY22" fmla="*/ 248370 h 410409"/>
                        <a:gd name="connsiteX23" fmla="*/ 286725 w 1200881"/>
                        <a:gd name="connsiteY23" fmla="*/ 198176 h 410409"/>
                        <a:gd name="connsiteX24" fmla="*/ 287497 w 1200881"/>
                        <a:gd name="connsiteY24" fmla="*/ 175935 h 410409"/>
                        <a:gd name="connsiteX25" fmla="*/ 704247 w 1200881"/>
                        <a:gd name="connsiteY25" fmla="*/ 181209 h 410409"/>
                        <a:gd name="connsiteX26" fmla="*/ 1082974 w 1200881"/>
                        <a:gd name="connsiteY26" fmla="*/ 399866 h 410409"/>
                        <a:gd name="connsiteX27" fmla="*/ 1190340 w 1200881"/>
                        <a:gd name="connsiteY27" fmla="*/ 371098 h 410409"/>
                        <a:gd name="connsiteX28" fmla="*/ 1190338 w 1200881"/>
                        <a:gd name="connsiteY28" fmla="*/ 371098 h 410409"/>
                        <a:gd name="connsiteX29" fmla="*/ 1161570 w 1200881"/>
                        <a:gd name="connsiteY29" fmla="*/ 263733 h 410409"/>
                        <a:gd name="connsiteX30" fmla="*/ 782844 w 1200881"/>
                        <a:gd name="connsiteY30" fmla="*/ 45075 h 410409"/>
                        <a:gd name="connsiteX31" fmla="*/ 753261 w 1200881"/>
                        <a:gd name="connsiteY31" fmla="*/ 35127 h 410409"/>
                        <a:gd name="connsiteX32" fmla="*/ 740587 w 1200881"/>
                        <a:gd name="connsiteY32" fmla="*/ 36011 h 410409"/>
                        <a:gd name="connsiteX33" fmla="*/ 247448 w 1200881"/>
                        <a:gd name="connsiteY33" fmla="*/ 35058 h 410409"/>
                        <a:gd name="connsiteX34" fmla="*/ 223837 w 1200881"/>
                        <a:gd name="connsiteY34" fmla="*/ 14525 h 410409"/>
                        <a:gd name="connsiteX35" fmla="*/ 141721 w 1200881"/>
                        <a:gd name="connsiteY35" fmla="*/ 3714 h 410409"/>
                        <a:gd name="connsiteX36" fmla="*/ 18847 w 1200881"/>
                        <a:gd name="connsiteY36" fmla="*/ 36638 h 410409"/>
                        <a:gd name="connsiteX37" fmla="*/ 872 w 1200881"/>
                        <a:gd name="connsiteY37" fmla="*/ 67771 h 4104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1200881" h="410409">
                          <a:moveTo>
                            <a:pt x="872" y="67771"/>
                          </a:moveTo>
                          <a:lnTo>
                            <a:pt x="3880" y="78994"/>
                          </a:lnTo>
                          <a:cubicBezTo>
                            <a:pt x="7513" y="92555"/>
                            <a:pt x="21452" y="100602"/>
                            <a:pt x="35013" y="96969"/>
                          </a:cubicBezTo>
                          <a:lnTo>
                            <a:pt x="36414" y="96593"/>
                          </a:lnTo>
                          <a:lnTo>
                            <a:pt x="20099" y="109113"/>
                          </a:lnTo>
                          <a:cubicBezTo>
                            <a:pt x="16660" y="115068"/>
                            <a:pt x="15494" y="122336"/>
                            <a:pt x="17414" y="129504"/>
                          </a:cubicBezTo>
                          <a:lnTo>
                            <a:pt x="19670" y="137922"/>
                          </a:lnTo>
                          <a:cubicBezTo>
                            <a:pt x="23511" y="152257"/>
                            <a:pt x="38246" y="160764"/>
                            <a:pt x="52581" y="156923"/>
                          </a:cubicBezTo>
                          <a:lnTo>
                            <a:pt x="53982" y="156548"/>
                          </a:lnTo>
                          <a:lnTo>
                            <a:pt x="36785" y="169744"/>
                          </a:lnTo>
                          <a:cubicBezTo>
                            <a:pt x="33161" y="176022"/>
                            <a:pt x="31931" y="183682"/>
                            <a:pt x="33955" y="191237"/>
                          </a:cubicBezTo>
                          <a:lnTo>
                            <a:pt x="35459" y="196848"/>
                          </a:lnTo>
                          <a:cubicBezTo>
                            <a:pt x="39508" y="211958"/>
                            <a:pt x="55040" y="220926"/>
                            <a:pt x="70150" y="216877"/>
                          </a:cubicBezTo>
                          <a:lnTo>
                            <a:pt x="90079" y="211537"/>
                          </a:lnTo>
                          <a:lnTo>
                            <a:pt x="90079" y="211537"/>
                          </a:lnTo>
                          <a:lnTo>
                            <a:pt x="70150" y="216877"/>
                          </a:lnTo>
                          <a:cubicBezTo>
                            <a:pt x="55040" y="220926"/>
                            <a:pt x="46073" y="236458"/>
                            <a:pt x="50121" y="251568"/>
                          </a:cubicBezTo>
                          <a:lnTo>
                            <a:pt x="51625" y="257179"/>
                          </a:lnTo>
                          <a:cubicBezTo>
                            <a:pt x="55674" y="272289"/>
                            <a:pt x="71206" y="281257"/>
                            <a:pt x="86316" y="277208"/>
                          </a:cubicBezTo>
                          <a:lnTo>
                            <a:pt x="135898" y="263923"/>
                          </a:lnTo>
                          <a:lnTo>
                            <a:pt x="146586" y="289726"/>
                          </a:lnTo>
                          <a:cubicBezTo>
                            <a:pt x="153420" y="296560"/>
                            <a:pt x="155907" y="307680"/>
                            <a:pt x="173290" y="300787"/>
                          </a:cubicBezTo>
                          <a:cubicBezTo>
                            <a:pt x="190673" y="293894"/>
                            <a:pt x="231978" y="265472"/>
                            <a:pt x="250884" y="248370"/>
                          </a:cubicBezTo>
                          <a:cubicBezTo>
                            <a:pt x="267516" y="235410"/>
                            <a:pt x="279925" y="217879"/>
                            <a:pt x="286725" y="198176"/>
                          </a:cubicBezTo>
                          <a:cubicBezTo>
                            <a:pt x="286982" y="190762"/>
                            <a:pt x="287240" y="183349"/>
                            <a:pt x="287497" y="175935"/>
                          </a:cubicBezTo>
                          <a:lnTo>
                            <a:pt x="704247" y="181209"/>
                          </a:lnTo>
                          <a:lnTo>
                            <a:pt x="1082974" y="399866"/>
                          </a:lnTo>
                          <a:cubicBezTo>
                            <a:pt x="1120567" y="421570"/>
                            <a:pt x="1168636" y="408690"/>
                            <a:pt x="1190340" y="371098"/>
                          </a:cubicBezTo>
                          <a:lnTo>
                            <a:pt x="1190338" y="371098"/>
                          </a:lnTo>
                          <a:cubicBezTo>
                            <a:pt x="1212042" y="333506"/>
                            <a:pt x="1199162" y="285437"/>
                            <a:pt x="1161570" y="263733"/>
                          </a:cubicBezTo>
                          <a:lnTo>
                            <a:pt x="782844" y="45075"/>
                          </a:lnTo>
                          <a:cubicBezTo>
                            <a:pt x="773446" y="39649"/>
                            <a:pt x="763393" y="36385"/>
                            <a:pt x="753261" y="35127"/>
                          </a:cubicBezTo>
                          <a:lnTo>
                            <a:pt x="740587" y="36011"/>
                          </a:lnTo>
                          <a:lnTo>
                            <a:pt x="247448" y="35058"/>
                          </a:lnTo>
                          <a:lnTo>
                            <a:pt x="223837" y="14525"/>
                          </a:lnTo>
                          <a:cubicBezTo>
                            <a:pt x="199852" y="677"/>
                            <a:pt x="170586" y="-4020"/>
                            <a:pt x="141721" y="3714"/>
                          </a:cubicBezTo>
                          <a:lnTo>
                            <a:pt x="18847" y="36638"/>
                          </a:lnTo>
                          <a:cubicBezTo>
                            <a:pt x="5286" y="40272"/>
                            <a:pt x="-2761" y="54210"/>
                            <a:pt x="872" y="67771"/>
                          </a:cubicBezTo>
                          <a:close/>
                        </a:path>
                      </a:pathLst>
                    </a:cu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98" name="四角形: 上の 2 つの角を丸める 997">
                      <a:extLst>
                        <a:ext uri="{FF2B5EF4-FFF2-40B4-BE49-F238E27FC236}">
                          <a16:creationId xmlns:a16="http://schemas.microsoft.com/office/drawing/2014/main" id="{9CF52E74-8B73-4185-AADD-4E9E31C494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28737" y="4826321"/>
                      <a:ext cx="242888" cy="62228"/>
                    </a:xfrm>
                    <a:prstGeom prst="round2SameRect">
                      <a:avLst/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99" name="フリーフォーム: 図形 998">
                      <a:extLst>
                        <a:ext uri="{FF2B5EF4-FFF2-40B4-BE49-F238E27FC236}">
                          <a16:creationId xmlns:a16="http://schemas.microsoft.com/office/drawing/2014/main" id="{52EDAFFE-0A04-4BA2-AAF3-B13CA5600A2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381887" y="4494609"/>
                      <a:ext cx="712852" cy="243622"/>
                    </a:xfrm>
                    <a:custGeom>
                      <a:avLst/>
                      <a:gdLst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698266 w 1200881"/>
                        <a:gd name="connsiteY27" fmla="*/ 175934 h 410409"/>
                        <a:gd name="connsiteX28" fmla="*/ 704247 w 1200881"/>
                        <a:gd name="connsiteY28" fmla="*/ 181209 h 410409"/>
                        <a:gd name="connsiteX29" fmla="*/ 1082974 w 1200881"/>
                        <a:gd name="connsiteY29" fmla="*/ 399866 h 410409"/>
                        <a:gd name="connsiteX30" fmla="*/ 1190340 w 1200881"/>
                        <a:gd name="connsiteY30" fmla="*/ 371098 h 410409"/>
                        <a:gd name="connsiteX31" fmla="*/ 1190338 w 1200881"/>
                        <a:gd name="connsiteY31" fmla="*/ 371098 h 410409"/>
                        <a:gd name="connsiteX32" fmla="*/ 1161570 w 1200881"/>
                        <a:gd name="connsiteY32" fmla="*/ 263733 h 410409"/>
                        <a:gd name="connsiteX33" fmla="*/ 782844 w 1200881"/>
                        <a:gd name="connsiteY33" fmla="*/ 45075 h 410409"/>
                        <a:gd name="connsiteX34" fmla="*/ 753261 w 1200881"/>
                        <a:gd name="connsiteY34" fmla="*/ 35127 h 410409"/>
                        <a:gd name="connsiteX35" fmla="*/ 740587 w 1200881"/>
                        <a:gd name="connsiteY35" fmla="*/ 36011 h 410409"/>
                        <a:gd name="connsiteX36" fmla="*/ 735866 w 1200881"/>
                        <a:gd name="connsiteY36" fmla="*/ 35058 h 410409"/>
                        <a:gd name="connsiteX37" fmla="*/ 247448 w 1200881"/>
                        <a:gd name="connsiteY37" fmla="*/ 35058 h 410409"/>
                        <a:gd name="connsiteX38" fmla="*/ 223837 w 1200881"/>
                        <a:gd name="connsiteY38" fmla="*/ 14525 h 410409"/>
                        <a:gd name="connsiteX39" fmla="*/ 141721 w 1200881"/>
                        <a:gd name="connsiteY39" fmla="*/ 3714 h 410409"/>
                        <a:gd name="connsiteX40" fmla="*/ 121367 w 1200881"/>
                        <a:gd name="connsiteY40" fmla="*/ 12605 h 410409"/>
                        <a:gd name="connsiteX41" fmla="*/ 112765 w 1200881"/>
                        <a:gd name="connsiteY41" fmla="*/ 11473 h 410409"/>
                        <a:gd name="connsiteX42" fmla="*/ 18847 w 1200881"/>
                        <a:gd name="connsiteY42" fmla="*/ 36638 h 410409"/>
                        <a:gd name="connsiteX43" fmla="*/ 872 w 1200881"/>
                        <a:gd name="connsiteY43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735866 w 1200881"/>
                        <a:gd name="connsiteY35" fmla="*/ 35058 h 410409"/>
                        <a:gd name="connsiteX36" fmla="*/ 247448 w 1200881"/>
                        <a:gd name="connsiteY36" fmla="*/ 35058 h 410409"/>
                        <a:gd name="connsiteX37" fmla="*/ 223837 w 1200881"/>
                        <a:gd name="connsiteY37" fmla="*/ 14525 h 410409"/>
                        <a:gd name="connsiteX38" fmla="*/ 141721 w 1200881"/>
                        <a:gd name="connsiteY38" fmla="*/ 3714 h 410409"/>
                        <a:gd name="connsiteX39" fmla="*/ 121367 w 1200881"/>
                        <a:gd name="connsiteY39" fmla="*/ 12605 h 410409"/>
                        <a:gd name="connsiteX40" fmla="*/ 112765 w 1200881"/>
                        <a:gd name="connsiteY40" fmla="*/ 11473 h 410409"/>
                        <a:gd name="connsiteX41" fmla="*/ 18847 w 1200881"/>
                        <a:gd name="connsiteY41" fmla="*/ 36638 h 410409"/>
                        <a:gd name="connsiteX42" fmla="*/ 872 w 1200881"/>
                        <a:gd name="connsiteY42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21367 w 1200881"/>
                        <a:gd name="connsiteY38" fmla="*/ 12605 h 410409"/>
                        <a:gd name="connsiteX39" fmla="*/ 112765 w 1200881"/>
                        <a:gd name="connsiteY39" fmla="*/ 11473 h 410409"/>
                        <a:gd name="connsiteX40" fmla="*/ 18847 w 1200881"/>
                        <a:gd name="connsiteY40" fmla="*/ 36638 h 410409"/>
                        <a:gd name="connsiteX41" fmla="*/ 872 w 1200881"/>
                        <a:gd name="connsiteY41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12765 w 1200881"/>
                        <a:gd name="connsiteY38" fmla="*/ 11473 h 410409"/>
                        <a:gd name="connsiteX39" fmla="*/ 18847 w 1200881"/>
                        <a:gd name="connsiteY39" fmla="*/ 36638 h 410409"/>
                        <a:gd name="connsiteX40" fmla="*/ 872 w 1200881"/>
                        <a:gd name="connsiteY40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8847 w 1200881"/>
                        <a:gd name="connsiteY38" fmla="*/ 36638 h 410409"/>
                        <a:gd name="connsiteX39" fmla="*/ 872 w 1200881"/>
                        <a:gd name="connsiteY39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50884 w 1200881"/>
                        <a:gd name="connsiteY23" fmla="*/ 248370 h 410409"/>
                        <a:gd name="connsiteX24" fmla="*/ 286725 w 1200881"/>
                        <a:gd name="connsiteY24" fmla="*/ 198176 h 410409"/>
                        <a:gd name="connsiteX25" fmla="*/ 287497 w 1200881"/>
                        <a:gd name="connsiteY25" fmla="*/ 175935 h 410409"/>
                        <a:gd name="connsiteX26" fmla="*/ 704247 w 1200881"/>
                        <a:gd name="connsiteY26" fmla="*/ 181209 h 410409"/>
                        <a:gd name="connsiteX27" fmla="*/ 1082974 w 1200881"/>
                        <a:gd name="connsiteY27" fmla="*/ 399866 h 410409"/>
                        <a:gd name="connsiteX28" fmla="*/ 1190340 w 1200881"/>
                        <a:gd name="connsiteY28" fmla="*/ 371098 h 410409"/>
                        <a:gd name="connsiteX29" fmla="*/ 1190338 w 1200881"/>
                        <a:gd name="connsiteY29" fmla="*/ 371098 h 410409"/>
                        <a:gd name="connsiteX30" fmla="*/ 1161570 w 1200881"/>
                        <a:gd name="connsiteY30" fmla="*/ 263733 h 410409"/>
                        <a:gd name="connsiteX31" fmla="*/ 782844 w 1200881"/>
                        <a:gd name="connsiteY31" fmla="*/ 45075 h 410409"/>
                        <a:gd name="connsiteX32" fmla="*/ 753261 w 1200881"/>
                        <a:gd name="connsiteY32" fmla="*/ 35127 h 410409"/>
                        <a:gd name="connsiteX33" fmla="*/ 740587 w 1200881"/>
                        <a:gd name="connsiteY33" fmla="*/ 36011 h 410409"/>
                        <a:gd name="connsiteX34" fmla="*/ 247448 w 1200881"/>
                        <a:gd name="connsiteY34" fmla="*/ 35058 h 410409"/>
                        <a:gd name="connsiteX35" fmla="*/ 223837 w 1200881"/>
                        <a:gd name="connsiteY35" fmla="*/ 14525 h 410409"/>
                        <a:gd name="connsiteX36" fmla="*/ 141721 w 1200881"/>
                        <a:gd name="connsiteY36" fmla="*/ 3714 h 410409"/>
                        <a:gd name="connsiteX37" fmla="*/ 18847 w 1200881"/>
                        <a:gd name="connsiteY37" fmla="*/ 36638 h 410409"/>
                        <a:gd name="connsiteX38" fmla="*/ 872 w 1200881"/>
                        <a:gd name="connsiteY38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250884 w 1200881"/>
                        <a:gd name="connsiteY22" fmla="*/ 248370 h 410409"/>
                        <a:gd name="connsiteX23" fmla="*/ 286725 w 1200881"/>
                        <a:gd name="connsiteY23" fmla="*/ 198176 h 410409"/>
                        <a:gd name="connsiteX24" fmla="*/ 287497 w 1200881"/>
                        <a:gd name="connsiteY24" fmla="*/ 175935 h 410409"/>
                        <a:gd name="connsiteX25" fmla="*/ 704247 w 1200881"/>
                        <a:gd name="connsiteY25" fmla="*/ 181209 h 410409"/>
                        <a:gd name="connsiteX26" fmla="*/ 1082974 w 1200881"/>
                        <a:gd name="connsiteY26" fmla="*/ 399866 h 410409"/>
                        <a:gd name="connsiteX27" fmla="*/ 1190340 w 1200881"/>
                        <a:gd name="connsiteY27" fmla="*/ 371098 h 410409"/>
                        <a:gd name="connsiteX28" fmla="*/ 1190338 w 1200881"/>
                        <a:gd name="connsiteY28" fmla="*/ 371098 h 410409"/>
                        <a:gd name="connsiteX29" fmla="*/ 1161570 w 1200881"/>
                        <a:gd name="connsiteY29" fmla="*/ 263733 h 410409"/>
                        <a:gd name="connsiteX30" fmla="*/ 782844 w 1200881"/>
                        <a:gd name="connsiteY30" fmla="*/ 45075 h 410409"/>
                        <a:gd name="connsiteX31" fmla="*/ 753261 w 1200881"/>
                        <a:gd name="connsiteY31" fmla="*/ 35127 h 410409"/>
                        <a:gd name="connsiteX32" fmla="*/ 740587 w 1200881"/>
                        <a:gd name="connsiteY32" fmla="*/ 36011 h 410409"/>
                        <a:gd name="connsiteX33" fmla="*/ 247448 w 1200881"/>
                        <a:gd name="connsiteY33" fmla="*/ 35058 h 410409"/>
                        <a:gd name="connsiteX34" fmla="*/ 223837 w 1200881"/>
                        <a:gd name="connsiteY34" fmla="*/ 14525 h 410409"/>
                        <a:gd name="connsiteX35" fmla="*/ 141721 w 1200881"/>
                        <a:gd name="connsiteY35" fmla="*/ 3714 h 410409"/>
                        <a:gd name="connsiteX36" fmla="*/ 18847 w 1200881"/>
                        <a:gd name="connsiteY36" fmla="*/ 36638 h 410409"/>
                        <a:gd name="connsiteX37" fmla="*/ 872 w 1200881"/>
                        <a:gd name="connsiteY37" fmla="*/ 67771 h 4104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1200881" h="410409">
                          <a:moveTo>
                            <a:pt x="872" y="67771"/>
                          </a:moveTo>
                          <a:lnTo>
                            <a:pt x="3880" y="78994"/>
                          </a:lnTo>
                          <a:cubicBezTo>
                            <a:pt x="7513" y="92555"/>
                            <a:pt x="21452" y="100602"/>
                            <a:pt x="35013" y="96969"/>
                          </a:cubicBezTo>
                          <a:lnTo>
                            <a:pt x="36414" y="96593"/>
                          </a:lnTo>
                          <a:lnTo>
                            <a:pt x="20099" y="109113"/>
                          </a:lnTo>
                          <a:cubicBezTo>
                            <a:pt x="16660" y="115068"/>
                            <a:pt x="15494" y="122336"/>
                            <a:pt x="17414" y="129504"/>
                          </a:cubicBezTo>
                          <a:lnTo>
                            <a:pt x="19670" y="137922"/>
                          </a:lnTo>
                          <a:cubicBezTo>
                            <a:pt x="23511" y="152257"/>
                            <a:pt x="38246" y="160764"/>
                            <a:pt x="52581" y="156923"/>
                          </a:cubicBezTo>
                          <a:lnTo>
                            <a:pt x="53982" y="156548"/>
                          </a:lnTo>
                          <a:lnTo>
                            <a:pt x="36785" y="169744"/>
                          </a:lnTo>
                          <a:cubicBezTo>
                            <a:pt x="33161" y="176022"/>
                            <a:pt x="31931" y="183682"/>
                            <a:pt x="33955" y="191237"/>
                          </a:cubicBezTo>
                          <a:lnTo>
                            <a:pt x="35459" y="196848"/>
                          </a:lnTo>
                          <a:cubicBezTo>
                            <a:pt x="39508" y="211958"/>
                            <a:pt x="55040" y="220926"/>
                            <a:pt x="70150" y="216877"/>
                          </a:cubicBezTo>
                          <a:lnTo>
                            <a:pt x="90079" y="211537"/>
                          </a:lnTo>
                          <a:lnTo>
                            <a:pt x="90079" y="211537"/>
                          </a:lnTo>
                          <a:lnTo>
                            <a:pt x="70150" y="216877"/>
                          </a:lnTo>
                          <a:cubicBezTo>
                            <a:pt x="55040" y="220926"/>
                            <a:pt x="46073" y="236458"/>
                            <a:pt x="50121" y="251568"/>
                          </a:cubicBezTo>
                          <a:lnTo>
                            <a:pt x="51625" y="257179"/>
                          </a:lnTo>
                          <a:cubicBezTo>
                            <a:pt x="55674" y="272289"/>
                            <a:pt x="71206" y="281257"/>
                            <a:pt x="86316" y="277208"/>
                          </a:cubicBezTo>
                          <a:lnTo>
                            <a:pt x="135898" y="263923"/>
                          </a:lnTo>
                          <a:lnTo>
                            <a:pt x="146586" y="289726"/>
                          </a:lnTo>
                          <a:cubicBezTo>
                            <a:pt x="153420" y="296560"/>
                            <a:pt x="155907" y="307680"/>
                            <a:pt x="173290" y="300787"/>
                          </a:cubicBezTo>
                          <a:cubicBezTo>
                            <a:pt x="190673" y="293894"/>
                            <a:pt x="231978" y="265472"/>
                            <a:pt x="250884" y="248370"/>
                          </a:cubicBezTo>
                          <a:cubicBezTo>
                            <a:pt x="267516" y="235410"/>
                            <a:pt x="279925" y="217879"/>
                            <a:pt x="286725" y="198176"/>
                          </a:cubicBezTo>
                          <a:cubicBezTo>
                            <a:pt x="286982" y="190762"/>
                            <a:pt x="287240" y="183349"/>
                            <a:pt x="287497" y="175935"/>
                          </a:cubicBezTo>
                          <a:lnTo>
                            <a:pt x="704247" y="181209"/>
                          </a:lnTo>
                          <a:lnTo>
                            <a:pt x="1082974" y="399866"/>
                          </a:lnTo>
                          <a:cubicBezTo>
                            <a:pt x="1120567" y="421570"/>
                            <a:pt x="1168636" y="408690"/>
                            <a:pt x="1190340" y="371098"/>
                          </a:cubicBezTo>
                          <a:lnTo>
                            <a:pt x="1190338" y="371098"/>
                          </a:lnTo>
                          <a:cubicBezTo>
                            <a:pt x="1212042" y="333506"/>
                            <a:pt x="1199162" y="285437"/>
                            <a:pt x="1161570" y="263733"/>
                          </a:cubicBezTo>
                          <a:lnTo>
                            <a:pt x="782844" y="45075"/>
                          </a:lnTo>
                          <a:cubicBezTo>
                            <a:pt x="773446" y="39649"/>
                            <a:pt x="763393" y="36385"/>
                            <a:pt x="753261" y="35127"/>
                          </a:cubicBezTo>
                          <a:lnTo>
                            <a:pt x="740587" y="36011"/>
                          </a:lnTo>
                          <a:lnTo>
                            <a:pt x="247448" y="35058"/>
                          </a:lnTo>
                          <a:lnTo>
                            <a:pt x="223837" y="14525"/>
                          </a:lnTo>
                          <a:cubicBezTo>
                            <a:pt x="199852" y="677"/>
                            <a:pt x="170586" y="-4020"/>
                            <a:pt x="141721" y="3714"/>
                          </a:cubicBezTo>
                          <a:lnTo>
                            <a:pt x="18847" y="36638"/>
                          </a:lnTo>
                          <a:cubicBezTo>
                            <a:pt x="5286" y="40272"/>
                            <a:pt x="-2761" y="54210"/>
                            <a:pt x="872" y="67771"/>
                          </a:cubicBezTo>
                          <a:close/>
                        </a:path>
                      </a:pathLst>
                    </a:cu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00" name="台形 999">
                      <a:extLst>
                        <a:ext uri="{FF2B5EF4-FFF2-40B4-BE49-F238E27FC236}">
                          <a16:creationId xmlns:a16="http://schemas.microsoft.com/office/drawing/2014/main" id="{716F7153-353E-44D1-83EB-64C41ADD36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76337" y="4854575"/>
                      <a:ext cx="542926" cy="236543"/>
                    </a:xfrm>
                    <a:prstGeom prst="trapezoid">
                      <a:avLst>
                        <a:gd name="adj" fmla="val 33054"/>
                      </a:avLst>
                    </a:prstGeom>
                    <a:solidFill>
                      <a:srgbClr val="00206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987" name="フリーフォーム: 図形 986">
                    <a:extLst>
                      <a:ext uri="{FF2B5EF4-FFF2-40B4-BE49-F238E27FC236}">
                        <a16:creationId xmlns:a16="http://schemas.microsoft.com/office/drawing/2014/main" id="{D9E6CC11-8EBE-4E58-A637-1CC70DE44CB8}"/>
                      </a:ext>
                    </a:extLst>
                  </p:cNvPr>
                  <p:cNvSpPr/>
                  <p:nvPr/>
                </p:nvSpPr>
                <p:spPr>
                  <a:xfrm>
                    <a:off x="1233487" y="4297998"/>
                    <a:ext cx="433388" cy="375592"/>
                  </a:xfrm>
                  <a:custGeom>
                    <a:avLst/>
                    <a:gdLst>
                      <a:gd name="connsiteX0" fmla="*/ 216694 w 433388"/>
                      <a:gd name="connsiteY0" fmla="*/ 0 h 375592"/>
                      <a:gd name="connsiteX1" fmla="*/ 433388 w 433388"/>
                      <a:gd name="connsiteY1" fmla="*/ 250032 h 375592"/>
                      <a:gd name="connsiteX2" fmla="*/ 416586 w 433388"/>
                      <a:gd name="connsiteY2" fmla="*/ 346057 h 375592"/>
                      <a:gd name="connsiteX3" fmla="*/ 375037 w 433388"/>
                      <a:gd name="connsiteY3" fmla="*/ 358127 h 375592"/>
                      <a:gd name="connsiteX4" fmla="*/ 213404 w 433388"/>
                      <a:gd name="connsiteY4" fmla="*/ 375592 h 375592"/>
                      <a:gd name="connsiteX5" fmla="*/ 51771 w 433388"/>
                      <a:gd name="connsiteY5" fmla="*/ 358127 h 375592"/>
                      <a:gd name="connsiteX6" fmla="*/ 17507 w 433388"/>
                      <a:gd name="connsiteY6" fmla="*/ 348173 h 375592"/>
                      <a:gd name="connsiteX7" fmla="*/ 17029 w 433388"/>
                      <a:gd name="connsiteY7" fmla="*/ 347356 h 375592"/>
                      <a:gd name="connsiteX8" fmla="*/ 0 w 433388"/>
                      <a:gd name="connsiteY8" fmla="*/ 250032 h 375592"/>
                      <a:gd name="connsiteX9" fmla="*/ 216694 w 433388"/>
                      <a:gd name="connsiteY9" fmla="*/ 0 h 3755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3388" h="375592">
                        <a:moveTo>
                          <a:pt x="216694" y="0"/>
                        </a:moveTo>
                        <a:cubicBezTo>
                          <a:pt x="336371" y="0"/>
                          <a:pt x="433388" y="111943"/>
                          <a:pt x="433388" y="250032"/>
                        </a:cubicBezTo>
                        <a:lnTo>
                          <a:pt x="416586" y="346057"/>
                        </a:lnTo>
                        <a:lnTo>
                          <a:pt x="375037" y="358127"/>
                        </a:lnTo>
                        <a:cubicBezTo>
                          <a:pt x="325358" y="369373"/>
                          <a:pt x="270738" y="375592"/>
                          <a:pt x="213404" y="375592"/>
                        </a:cubicBezTo>
                        <a:cubicBezTo>
                          <a:pt x="156070" y="375592"/>
                          <a:pt x="101450" y="369373"/>
                          <a:pt x="51771" y="358127"/>
                        </a:cubicBezTo>
                        <a:lnTo>
                          <a:pt x="17507" y="348173"/>
                        </a:lnTo>
                        <a:lnTo>
                          <a:pt x="17029" y="347356"/>
                        </a:lnTo>
                        <a:cubicBezTo>
                          <a:pt x="6064" y="317443"/>
                          <a:pt x="0" y="284555"/>
                          <a:pt x="0" y="250032"/>
                        </a:cubicBezTo>
                        <a:cubicBezTo>
                          <a:pt x="0" y="111943"/>
                          <a:pt x="97017" y="0"/>
                          <a:pt x="216694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50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988" name="グループ化 987">
                    <a:extLst>
                      <a:ext uri="{FF2B5EF4-FFF2-40B4-BE49-F238E27FC236}">
                        <a16:creationId xmlns:a16="http://schemas.microsoft.com/office/drawing/2014/main" id="{8FCA2F7E-C2C4-4D39-B482-D447492B13D5}"/>
                      </a:ext>
                    </a:extLst>
                  </p:cNvPr>
                  <p:cNvGrpSpPr/>
                  <p:nvPr/>
                </p:nvGrpSpPr>
                <p:grpSpPr>
                  <a:xfrm>
                    <a:off x="1255102" y="4390348"/>
                    <a:ext cx="399333" cy="81639"/>
                    <a:chOff x="1190992" y="3874292"/>
                    <a:chExt cx="514828" cy="105250"/>
                  </a:xfrm>
                </p:grpSpPr>
                <p:sp>
                  <p:nvSpPr>
                    <p:cNvPr id="989" name="四角形: 角を丸くする 988">
                      <a:extLst>
                        <a:ext uri="{FF2B5EF4-FFF2-40B4-BE49-F238E27FC236}">
                          <a16:creationId xmlns:a16="http://schemas.microsoft.com/office/drawing/2014/main" id="{3D7E8D60-7D0F-43F9-8A7D-817D71CEFE55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190992" y="3874294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90" name="四角形: 角を丸くする 989">
                      <a:extLst>
                        <a:ext uri="{FF2B5EF4-FFF2-40B4-BE49-F238E27FC236}">
                          <a16:creationId xmlns:a16="http://schemas.microsoft.com/office/drawing/2014/main" id="{B12454AA-722C-4E30-B220-A44365CC1A2F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260048" y="3874294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91" name="四角形: 角を丸くする 990">
                      <a:extLst>
                        <a:ext uri="{FF2B5EF4-FFF2-40B4-BE49-F238E27FC236}">
                          <a16:creationId xmlns:a16="http://schemas.microsoft.com/office/drawing/2014/main" id="{AD59E95D-6C9A-4F00-9647-7719E36AA3D7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326725" y="3874293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92" name="四角形: 角を丸くする 991">
                      <a:extLst>
                        <a:ext uri="{FF2B5EF4-FFF2-40B4-BE49-F238E27FC236}">
                          <a16:creationId xmlns:a16="http://schemas.microsoft.com/office/drawing/2014/main" id="{FF7FD295-FA8B-4BBC-A1D4-9F08EE35BBA9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395781" y="3874293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93" name="四角形: 角を丸くする 992">
                      <a:extLst>
                        <a:ext uri="{FF2B5EF4-FFF2-40B4-BE49-F238E27FC236}">
                          <a16:creationId xmlns:a16="http://schemas.microsoft.com/office/drawing/2014/main" id="{D01CF04E-C134-4029-9032-A994B96E6CEC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457695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94" name="四角形: 角を丸くする 993">
                      <a:extLst>
                        <a:ext uri="{FF2B5EF4-FFF2-40B4-BE49-F238E27FC236}">
                          <a16:creationId xmlns:a16="http://schemas.microsoft.com/office/drawing/2014/main" id="{7D48D30C-FE54-4097-B2AD-D48101A125B9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526751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95" name="四角形: 角を丸くする 994">
                      <a:extLst>
                        <a:ext uri="{FF2B5EF4-FFF2-40B4-BE49-F238E27FC236}">
                          <a16:creationId xmlns:a16="http://schemas.microsoft.com/office/drawing/2014/main" id="{3563EF05-27C7-43CD-945C-244DE6E322F7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591045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96" name="四角形: 角を丸くする 995">
                      <a:extLst>
                        <a:ext uri="{FF2B5EF4-FFF2-40B4-BE49-F238E27FC236}">
                          <a16:creationId xmlns:a16="http://schemas.microsoft.com/office/drawing/2014/main" id="{83E0CB27-452D-43B3-B2E5-BE9474F8D957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660101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934" name="グループ化 933">
                  <a:extLst>
                    <a:ext uri="{FF2B5EF4-FFF2-40B4-BE49-F238E27FC236}">
                      <a16:creationId xmlns:a16="http://schemas.microsoft.com/office/drawing/2014/main" id="{B152CD4E-7A0D-4022-8AD3-EA23776C362F}"/>
                    </a:ext>
                  </a:extLst>
                </p:cNvPr>
                <p:cNvGrpSpPr/>
                <p:nvPr/>
              </p:nvGrpSpPr>
              <p:grpSpPr>
                <a:xfrm>
                  <a:off x="1700011" y="4374477"/>
                  <a:ext cx="614850" cy="628472"/>
                  <a:chOff x="156427" y="4259994"/>
                  <a:chExt cx="813109" cy="831124"/>
                </a:xfrm>
              </p:grpSpPr>
              <p:grpSp>
                <p:nvGrpSpPr>
                  <p:cNvPr id="969" name="グループ化 968">
                    <a:extLst>
                      <a:ext uri="{FF2B5EF4-FFF2-40B4-BE49-F238E27FC236}">
                        <a16:creationId xmlns:a16="http://schemas.microsoft.com/office/drawing/2014/main" id="{B0A1389A-B12A-4CE1-8023-2EC430030B91}"/>
                      </a:ext>
                    </a:extLst>
                  </p:cNvPr>
                  <p:cNvGrpSpPr/>
                  <p:nvPr/>
                </p:nvGrpSpPr>
                <p:grpSpPr>
                  <a:xfrm>
                    <a:off x="156427" y="4259994"/>
                    <a:ext cx="813109" cy="831124"/>
                    <a:chOff x="1047015" y="4259994"/>
                    <a:chExt cx="813109" cy="831124"/>
                  </a:xfrm>
                  <a:solidFill>
                    <a:srgbClr val="ED7D31">
                      <a:lumMod val="60000"/>
                      <a:lumOff val="40000"/>
                    </a:srgbClr>
                  </a:solidFill>
                </p:grpSpPr>
                <p:sp>
                  <p:nvSpPr>
                    <p:cNvPr id="979" name="フリーフォーム: 図形 978">
                      <a:extLst>
                        <a:ext uri="{FF2B5EF4-FFF2-40B4-BE49-F238E27FC236}">
                          <a16:creationId xmlns:a16="http://schemas.microsoft.com/office/drawing/2014/main" id="{A75874C1-E21C-40B1-86B7-369E4DC0326A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812400" y="4494609"/>
                      <a:ext cx="712852" cy="243622"/>
                    </a:xfrm>
                    <a:custGeom>
                      <a:avLst/>
                      <a:gdLst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698266 w 1200881"/>
                        <a:gd name="connsiteY27" fmla="*/ 175934 h 410409"/>
                        <a:gd name="connsiteX28" fmla="*/ 704247 w 1200881"/>
                        <a:gd name="connsiteY28" fmla="*/ 181209 h 410409"/>
                        <a:gd name="connsiteX29" fmla="*/ 1082974 w 1200881"/>
                        <a:gd name="connsiteY29" fmla="*/ 399866 h 410409"/>
                        <a:gd name="connsiteX30" fmla="*/ 1190340 w 1200881"/>
                        <a:gd name="connsiteY30" fmla="*/ 371098 h 410409"/>
                        <a:gd name="connsiteX31" fmla="*/ 1190338 w 1200881"/>
                        <a:gd name="connsiteY31" fmla="*/ 371098 h 410409"/>
                        <a:gd name="connsiteX32" fmla="*/ 1161570 w 1200881"/>
                        <a:gd name="connsiteY32" fmla="*/ 263733 h 410409"/>
                        <a:gd name="connsiteX33" fmla="*/ 782844 w 1200881"/>
                        <a:gd name="connsiteY33" fmla="*/ 45075 h 410409"/>
                        <a:gd name="connsiteX34" fmla="*/ 753261 w 1200881"/>
                        <a:gd name="connsiteY34" fmla="*/ 35127 h 410409"/>
                        <a:gd name="connsiteX35" fmla="*/ 740587 w 1200881"/>
                        <a:gd name="connsiteY35" fmla="*/ 36011 h 410409"/>
                        <a:gd name="connsiteX36" fmla="*/ 735866 w 1200881"/>
                        <a:gd name="connsiteY36" fmla="*/ 35058 h 410409"/>
                        <a:gd name="connsiteX37" fmla="*/ 247448 w 1200881"/>
                        <a:gd name="connsiteY37" fmla="*/ 35058 h 410409"/>
                        <a:gd name="connsiteX38" fmla="*/ 223837 w 1200881"/>
                        <a:gd name="connsiteY38" fmla="*/ 14525 h 410409"/>
                        <a:gd name="connsiteX39" fmla="*/ 141721 w 1200881"/>
                        <a:gd name="connsiteY39" fmla="*/ 3714 h 410409"/>
                        <a:gd name="connsiteX40" fmla="*/ 121367 w 1200881"/>
                        <a:gd name="connsiteY40" fmla="*/ 12605 h 410409"/>
                        <a:gd name="connsiteX41" fmla="*/ 112765 w 1200881"/>
                        <a:gd name="connsiteY41" fmla="*/ 11473 h 410409"/>
                        <a:gd name="connsiteX42" fmla="*/ 18847 w 1200881"/>
                        <a:gd name="connsiteY42" fmla="*/ 36638 h 410409"/>
                        <a:gd name="connsiteX43" fmla="*/ 872 w 1200881"/>
                        <a:gd name="connsiteY43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735866 w 1200881"/>
                        <a:gd name="connsiteY35" fmla="*/ 35058 h 410409"/>
                        <a:gd name="connsiteX36" fmla="*/ 247448 w 1200881"/>
                        <a:gd name="connsiteY36" fmla="*/ 35058 h 410409"/>
                        <a:gd name="connsiteX37" fmla="*/ 223837 w 1200881"/>
                        <a:gd name="connsiteY37" fmla="*/ 14525 h 410409"/>
                        <a:gd name="connsiteX38" fmla="*/ 141721 w 1200881"/>
                        <a:gd name="connsiteY38" fmla="*/ 3714 h 410409"/>
                        <a:gd name="connsiteX39" fmla="*/ 121367 w 1200881"/>
                        <a:gd name="connsiteY39" fmla="*/ 12605 h 410409"/>
                        <a:gd name="connsiteX40" fmla="*/ 112765 w 1200881"/>
                        <a:gd name="connsiteY40" fmla="*/ 11473 h 410409"/>
                        <a:gd name="connsiteX41" fmla="*/ 18847 w 1200881"/>
                        <a:gd name="connsiteY41" fmla="*/ 36638 h 410409"/>
                        <a:gd name="connsiteX42" fmla="*/ 872 w 1200881"/>
                        <a:gd name="connsiteY42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21367 w 1200881"/>
                        <a:gd name="connsiteY38" fmla="*/ 12605 h 410409"/>
                        <a:gd name="connsiteX39" fmla="*/ 112765 w 1200881"/>
                        <a:gd name="connsiteY39" fmla="*/ 11473 h 410409"/>
                        <a:gd name="connsiteX40" fmla="*/ 18847 w 1200881"/>
                        <a:gd name="connsiteY40" fmla="*/ 36638 h 410409"/>
                        <a:gd name="connsiteX41" fmla="*/ 872 w 1200881"/>
                        <a:gd name="connsiteY41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12765 w 1200881"/>
                        <a:gd name="connsiteY38" fmla="*/ 11473 h 410409"/>
                        <a:gd name="connsiteX39" fmla="*/ 18847 w 1200881"/>
                        <a:gd name="connsiteY39" fmla="*/ 36638 h 410409"/>
                        <a:gd name="connsiteX40" fmla="*/ 872 w 1200881"/>
                        <a:gd name="connsiteY40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8847 w 1200881"/>
                        <a:gd name="connsiteY38" fmla="*/ 36638 h 410409"/>
                        <a:gd name="connsiteX39" fmla="*/ 872 w 1200881"/>
                        <a:gd name="connsiteY39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50884 w 1200881"/>
                        <a:gd name="connsiteY23" fmla="*/ 248370 h 410409"/>
                        <a:gd name="connsiteX24" fmla="*/ 286725 w 1200881"/>
                        <a:gd name="connsiteY24" fmla="*/ 198176 h 410409"/>
                        <a:gd name="connsiteX25" fmla="*/ 287497 w 1200881"/>
                        <a:gd name="connsiteY25" fmla="*/ 175935 h 410409"/>
                        <a:gd name="connsiteX26" fmla="*/ 704247 w 1200881"/>
                        <a:gd name="connsiteY26" fmla="*/ 181209 h 410409"/>
                        <a:gd name="connsiteX27" fmla="*/ 1082974 w 1200881"/>
                        <a:gd name="connsiteY27" fmla="*/ 399866 h 410409"/>
                        <a:gd name="connsiteX28" fmla="*/ 1190340 w 1200881"/>
                        <a:gd name="connsiteY28" fmla="*/ 371098 h 410409"/>
                        <a:gd name="connsiteX29" fmla="*/ 1190338 w 1200881"/>
                        <a:gd name="connsiteY29" fmla="*/ 371098 h 410409"/>
                        <a:gd name="connsiteX30" fmla="*/ 1161570 w 1200881"/>
                        <a:gd name="connsiteY30" fmla="*/ 263733 h 410409"/>
                        <a:gd name="connsiteX31" fmla="*/ 782844 w 1200881"/>
                        <a:gd name="connsiteY31" fmla="*/ 45075 h 410409"/>
                        <a:gd name="connsiteX32" fmla="*/ 753261 w 1200881"/>
                        <a:gd name="connsiteY32" fmla="*/ 35127 h 410409"/>
                        <a:gd name="connsiteX33" fmla="*/ 740587 w 1200881"/>
                        <a:gd name="connsiteY33" fmla="*/ 36011 h 410409"/>
                        <a:gd name="connsiteX34" fmla="*/ 247448 w 1200881"/>
                        <a:gd name="connsiteY34" fmla="*/ 35058 h 410409"/>
                        <a:gd name="connsiteX35" fmla="*/ 223837 w 1200881"/>
                        <a:gd name="connsiteY35" fmla="*/ 14525 h 410409"/>
                        <a:gd name="connsiteX36" fmla="*/ 141721 w 1200881"/>
                        <a:gd name="connsiteY36" fmla="*/ 3714 h 410409"/>
                        <a:gd name="connsiteX37" fmla="*/ 18847 w 1200881"/>
                        <a:gd name="connsiteY37" fmla="*/ 36638 h 410409"/>
                        <a:gd name="connsiteX38" fmla="*/ 872 w 1200881"/>
                        <a:gd name="connsiteY38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250884 w 1200881"/>
                        <a:gd name="connsiteY22" fmla="*/ 248370 h 410409"/>
                        <a:gd name="connsiteX23" fmla="*/ 286725 w 1200881"/>
                        <a:gd name="connsiteY23" fmla="*/ 198176 h 410409"/>
                        <a:gd name="connsiteX24" fmla="*/ 287497 w 1200881"/>
                        <a:gd name="connsiteY24" fmla="*/ 175935 h 410409"/>
                        <a:gd name="connsiteX25" fmla="*/ 704247 w 1200881"/>
                        <a:gd name="connsiteY25" fmla="*/ 181209 h 410409"/>
                        <a:gd name="connsiteX26" fmla="*/ 1082974 w 1200881"/>
                        <a:gd name="connsiteY26" fmla="*/ 399866 h 410409"/>
                        <a:gd name="connsiteX27" fmla="*/ 1190340 w 1200881"/>
                        <a:gd name="connsiteY27" fmla="*/ 371098 h 410409"/>
                        <a:gd name="connsiteX28" fmla="*/ 1190338 w 1200881"/>
                        <a:gd name="connsiteY28" fmla="*/ 371098 h 410409"/>
                        <a:gd name="connsiteX29" fmla="*/ 1161570 w 1200881"/>
                        <a:gd name="connsiteY29" fmla="*/ 263733 h 410409"/>
                        <a:gd name="connsiteX30" fmla="*/ 782844 w 1200881"/>
                        <a:gd name="connsiteY30" fmla="*/ 45075 h 410409"/>
                        <a:gd name="connsiteX31" fmla="*/ 753261 w 1200881"/>
                        <a:gd name="connsiteY31" fmla="*/ 35127 h 410409"/>
                        <a:gd name="connsiteX32" fmla="*/ 740587 w 1200881"/>
                        <a:gd name="connsiteY32" fmla="*/ 36011 h 410409"/>
                        <a:gd name="connsiteX33" fmla="*/ 247448 w 1200881"/>
                        <a:gd name="connsiteY33" fmla="*/ 35058 h 410409"/>
                        <a:gd name="connsiteX34" fmla="*/ 223837 w 1200881"/>
                        <a:gd name="connsiteY34" fmla="*/ 14525 h 410409"/>
                        <a:gd name="connsiteX35" fmla="*/ 141721 w 1200881"/>
                        <a:gd name="connsiteY35" fmla="*/ 3714 h 410409"/>
                        <a:gd name="connsiteX36" fmla="*/ 18847 w 1200881"/>
                        <a:gd name="connsiteY36" fmla="*/ 36638 h 410409"/>
                        <a:gd name="connsiteX37" fmla="*/ 872 w 1200881"/>
                        <a:gd name="connsiteY37" fmla="*/ 67771 h 4104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1200881" h="410409">
                          <a:moveTo>
                            <a:pt x="872" y="67771"/>
                          </a:moveTo>
                          <a:lnTo>
                            <a:pt x="3880" y="78994"/>
                          </a:lnTo>
                          <a:cubicBezTo>
                            <a:pt x="7513" y="92555"/>
                            <a:pt x="21452" y="100602"/>
                            <a:pt x="35013" y="96969"/>
                          </a:cubicBezTo>
                          <a:lnTo>
                            <a:pt x="36414" y="96593"/>
                          </a:lnTo>
                          <a:lnTo>
                            <a:pt x="20099" y="109113"/>
                          </a:lnTo>
                          <a:cubicBezTo>
                            <a:pt x="16660" y="115068"/>
                            <a:pt x="15494" y="122336"/>
                            <a:pt x="17414" y="129504"/>
                          </a:cubicBezTo>
                          <a:lnTo>
                            <a:pt x="19670" y="137922"/>
                          </a:lnTo>
                          <a:cubicBezTo>
                            <a:pt x="23511" y="152257"/>
                            <a:pt x="38246" y="160764"/>
                            <a:pt x="52581" y="156923"/>
                          </a:cubicBezTo>
                          <a:lnTo>
                            <a:pt x="53982" y="156548"/>
                          </a:lnTo>
                          <a:lnTo>
                            <a:pt x="36785" y="169744"/>
                          </a:lnTo>
                          <a:cubicBezTo>
                            <a:pt x="33161" y="176022"/>
                            <a:pt x="31931" y="183682"/>
                            <a:pt x="33955" y="191237"/>
                          </a:cubicBezTo>
                          <a:lnTo>
                            <a:pt x="35459" y="196848"/>
                          </a:lnTo>
                          <a:cubicBezTo>
                            <a:pt x="39508" y="211958"/>
                            <a:pt x="55040" y="220926"/>
                            <a:pt x="70150" y="216877"/>
                          </a:cubicBezTo>
                          <a:lnTo>
                            <a:pt x="90079" y="211537"/>
                          </a:lnTo>
                          <a:lnTo>
                            <a:pt x="90079" y="211537"/>
                          </a:lnTo>
                          <a:lnTo>
                            <a:pt x="70150" y="216877"/>
                          </a:lnTo>
                          <a:cubicBezTo>
                            <a:pt x="55040" y="220926"/>
                            <a:pt x="46073" y="236458"/>
                            <a:pt x="50121" y="251568"/>
                          </a:cubicBezTo>
                          <a:lnTo>
                            <a:pt x="51625" y="257179"/>
                          </a:lnTo>
                          <a:cubicBezTo>
                            <a:pt x="55674" y="272289"/>
                            <a:pt x="71206" y="281257"/>
                            <a:pt x="86316" y="277208"/>
                          </a:cubicBezTo>
                          <a:lnTo>
                            <a:pt x="135898" y="263923"/>
                          </a:lnTo>
                          <a:lnTo>
                            <a:pt x="146586" y="289726"/>
                          </a:lnTo>
                          <a:cubicBezTo>
                            <a:pt x="153420" y="296560"/>
                            <a:pt x="155907" y="307680"/>
                            <a:pt x="173290" y="300787"/>
                          </a:cubicBezTo>
                          <a:cubicBezTo>
                            <a:pt x="190673" y="293894"/>
                            <a:pt x="231978" y="265472"/>
                            <a:pt x="250884" y="248370"/>
                          </a:cubicBezTo>
                          <a:cubicBezTo>
                            <a:pt x="267516" y="235410"/>
                            <a:pt x="279925" y="217879"/>
                            <a:pt x="286725" y="198176"/>
                          </a:cubicBezTo>
                          <a:cubicBezTo>
                            <a:pt x="286982" y="190762"/>
                            <a:pt x="287240" y="183349"/>
                            <a:pt x="287497" y="175935"/>
                          </a:cubicBezTo>
                          <a:lnTo>
                            <a:pt x="704247" y="181209"/>
                          </a:lnTo>
                          <a:lnTo>
                            <a:pt x="1082974" y="399866"/>
                          </a:lnTo>
                          <a:cubicBezTo>
                            <a:pt x="1120567" y="421570"/>
                            <a:pt x="1168636" y="408690"/>
                            <a:pt x="1190340" y="371098"/>
                          </a:cubicBezTo>
                          <a:lnTo>
                            <a:pt x="1190338" y="371098"/>
                          </a:lnTo>
                          <a:cubicBezTo>
                            <a:pt x="1212042" y="333506"/>
                            <a:pt x="1199162" y="285437"/>
                            <a:pt x="1161570" y="263733"/>
                          </a:cubicBezTo>
                          <a:lnTo>
                            <a:pt x="782844" y="45075"/>
                          </a:lnTo>
                          <a:cubicBezTo>
                            <a:pt x="773446" y="39649"/>
                            <a:pt x="763393" y="36385"/>
                            <a:pt x="753261" y="35127"/>
                          </a:cubicBezTo>
                          <a:lnTo>
                            <a:pt x="740587" y="36011"/>
                          </a:lnTo>
                          <a:lnTo>
                            <a:pt x="247448" y="35058"/>
                          </a:lnTo>
                          <a:lnTo>
                            <a:pt x="223837" y="14525"/>
                          </a:lnTo>
                          <a:cubicBezTo>
                            <a:pt x="199852" y="677"/>
                            <a:pt x="170586" y="-4020"/>
                            <a:pt x="141721" y="3714"/>
                          </a:cubicBezTo>
                          <a:lnTo>
                            <a:pt x="18847" y="36638"/>
                          </a:lnTo>
                          <a:cubicBezTo>
                            <a:pt x="5286" y="40272"/>
                            <a:pt x="-2761" y="54210"/>
                            <a:pt x="872" y="67771"/>
                          </a:cubicBezTo>
                          <a:close/>
                        </a:path>
                      </a:pathLst>
                    </a:cu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80" name="台形 979">
                      <a:extLst>
                        <a:ext uri="{FF2B5EF4-FFF2-40B4-BE49-F238E27FC236}">
                          <a16:creationId xmlns:a16="http://schemas.microsoft.com/office/drawing/2014/main" id="{50A9C3E3-EB71-415E-98DC-A32E4D11D8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4775" y="4720910"/>
                      <a:ext cx="158750" cy="136525"/>
                    </a:xfrm>
                    <a:prstGeom prst="trapezoid">
                      <a:avLst/>
                    </a:pr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81" name="フリーフォーム: 図形 980">
                      <a:extLst>
                        <a:ext uri="{FF2B5EF4-FFF2-40B4-BE49-F238E27FC236}">
                          <a16:creationId xmlns:a16="http://schemas.microsoft.com/office/drawing/2014/main" id="{4A519E9E-2330-41CD-A17C-63D645ADFF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33487" y="4297998"/>
                      <a:ext cx="433388" cy="518285"/>
                    </a:xfrm>
                    <a:custGeom>
                      <a:avLst/>
                      <a:gdLst>
                        <a:gd name="connsiteX0" fmla="*/ 216694 w 433388"/>
                        <a:gd name="connsiteY0" fmla="*/ 0 h 518285"/>
                        <a:gd name="connsiteX1" fmla="*/ 433388 w 433388"/>
                        <a:gd name="connsiteY1" fmla="*/ 250032 h 518285"/>
                        <a:gd name="connsiteX2" fmla="*/ 416359 w 433388"/>
                        <a:gd name="connsiteY2" fmla="*/ 347356 h 518285"/>
                        <a:gd name="connsiteX3" fmla="*/ 411946 w 433388"/>
                        <a:gd name="connsiteY3" fmla="*/ 354909 h 518285"/>
                        <a:gd name="connsiteX4" fmla="*/ 412092 w 433388"/>
                        <a:gd name="connsiteY4" fmla="*/ 355207 h 518285"/>
                        <a:gd name="connsiteX5" fmla="*/ 367957 w 433388"/>
                        <a:gd name="connsiteY5" fmla="*/ 505585 h 518285"/>
                        <a:gd name="connsiteX6" fmla="*/ 366512 w 433388"/>
                        <a:gd name="connsiteY6" fmla="*/ 440207 h 518285"/>
                        <a:gd name="connsiteX7" fmla="*/ 366320 w 433388"/>
                        <a:gd name="connsiteY7" fmla="*/ 439360 h 518285"/>
                        <a:gd name="connsiteX8" fmla="*/ 365065 w 433388"/>
                        <a:gd name="connsiteY8" fmla="*/ 450037 h 518285"/>
                        <a:gd name="connsiteX9" fmla="*/ 317157 w 433388"/>
                        <a:gd name="connsiteY9" fmla="*/ 505585 h 518285"/>
                        <a:gd name="connsiteX10" fmla="*/ 316338 w 433388"/>
                        <a:gd name="connsiteY10" fmla="*/ 468516 h 518285"/>
                        <a:gd name="connsiteX11" fmla="*/ 301041 w 433388"/>
                        <a:gd name="connsiteY11" fmla="*/ 480416 h 518285"/>
                        <a:gd name="connsiteX12" fmla="*/ 297934 w 433388"/>
                        <a:gd name="connsiteY12" fmla="*/ 481529 h 518285"/>
                        <a:gd name="connsiteX13" fmla="*/ 296061 w 433388"/>
                        <a:gd name="connsiteY13" fmla="*/ 485140 h 518285"/>
                        <a:gd name="connsiteX14" fmla="*/ 266357 w 433388"/>
                        <a:gd name="connsiteY14" fmla="*/ 505585 h 518285"/>
                        <a:gd name="connsiteX15" fmla="*/ 266077 w 433388"/>
                        <a:gd name="connsiteY15" fmla="*/ 492939 h 518285"/>
                        <a:gd name="connsiteX16" fmla="*/ 260366 w 433388"/>
                        <a:gd name="connsiteY16" fmla="*/ 494985 h 518285"/>
                        <a:gd name="connsiteX17" fmla="*/ 216694 w 433388"/>
                        <a:gd name="connsiteY17" fmla="*/ 500064 h 518285"/>
                        <a:gd name="connsiteX18" fmla="*/ 178622 w 433388"/>
                        <a:gd name="connsiteY18" fmla="*/ 495636 h 518285"/>
                        <a:gd name="connsiteX19" fmla="*/ 178121 w 433388"/>
                        <a:gd name="connsiteY19" fmla="*/ 518285 h 518285"/>
                        <a:gd name="connsiteX20" fmla="*/ 148417 w 433388"/>
                        <a:gd name="connsiteY20" fmla="*/ 497840 h 518285"/>
                        <a:gd name="connsiteX21" fmla="*/ 140986 w 433388"/>
                        <a:gd name="connsiteY21" fmla="*/ 483510 h 518285"/>
                        <a:gd name="connsiteX22" fmla="*/ 132347 w 433388"/>
                        <a:gd name="connsiteY22" fmla="*/ 480416 h 518285"/>
                        <a:gd name="connsiteX23" fmla="*/ 121985 w 433388"/>
                        <a:gd name="connsiteY23" fmla="*/ 472355 h 518285"/>
                        <a:gd name="connsiteX24" fmla="*/ 120970 w 433388"/>
                        <a:gd name="connsiteY24" fmla="*/ 518285 h 518285"/>
                        <a:gd name="connsiteX25" fmla="*/ 73063 w 433388"/>
                        <a:gd name="connsiteY25" fmla="*/ 462737 h 518285"/>
                        <a:gd name="connsiteX26" fmla="*/ 71807 w 433388"/>
                        <a:gd name="connsiteY26" fmla="*/ 452060 h 518285"/>
                        <a:gd name="connsiteX27" fmla="*/ 71615 w 433388"/>
                        <a:gd name="connsiteY27" fmla="*/ 452907 h 518285"/>
                        <a:gd name="connsiteX28" fmla="*/ 70170 w 433388"/>
                        <a:gd name="connsiteY28" fmla="*/ 518285 h 518285"/>
                        <a:gd name="connsiteX29" fmla="*/ 26035 w 433388"/>
                        <a:gd name="connsiteY29" fmla="*/ 367907 h 518285"/>
                        <a:gd name="connsiteX30" fmla="*/ 27405 w 433388"/>
                        <a:gd name="connsiteY30" fmla="*/ 365114 h 518285"/>
                        <a:gd name="connsiteX31" fmla="*/ 17029 w 433388"/>
                        <a:gd name="connsiteY31" fmla="*/ 347356 h 518285"/>
                        <a:gd name="connsiteX32" fmla="*/ 0 w 433388"/>
                        <a:gd name="connsiteY32" fmla="*/ 250032 h 518285"/>
                        <a:gd name="connsiteX33" fmla="*/ 216694 w 433388"/>
                        <a:gd name="connsiteY33" fmla="*/ 0 h 5182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</a:cxnLst>
                      <a:rect l="l" t="t" r="r" b="b"/>
                      <a:pathLst>
                        <a:path w="433388" h="518285">
                          <a:moveTo>
                            <a:pt x="216694" y="0"/>
                          </a:moveTo>
                          <a:cubicBezTo>
                            <a:pt x="336371" y="0"/>
                            <a:pt x="433388" y="111943"/>
                            <a:pt x="433388" y="250032"/>
                          </a:cubicBezTo>
                          <a:cubicBezTo>
                            <a:pt x="433388" y="284555"/>
                            <a:pt x="427324" y="317443"/>
                            <a:pt x="416359" y="347356"/>
                          </a:cubicBezTo>
                          <a:lnTo>
                            <a:pt x="411946" y="354909"/>
                          </a:lnTo>
                          <a:lnTo>
                            <a:pt x="412092" y="355207"/>
                          </a:lnTo>
                          <a:cubicBezTo>
                            <a:pt x="434358" y="422921"/>
                            <a:pt x="414598" y="490248"/>
                            <a:pt x="367957" y="505585"/>
                          </a:cubicBezTo>
                          <a:cubicBezTo>
                            <a:pt x="369829" y="484174"/>
                            <a:pt x="369279" y="462173"/>
                            <a:pt x="366512" y="440207"/>
                          </a:cubicBezTo>
                          <a:lnTo>
                            <a:pt x="366320" y="439360"/>
                          </a:lnTo>
                          <a:lnTo>
                            <a:pt x="365065" y="450037"/>
                          </a:lnTo>
                          <a:cubicBezTo>
                            <a:pt x="357078" y="477250"/>
                            <a:pt x="340478" y="497916"/>
                            <a:pt x="317157" y="505585"/>
                          </a:cubicBezTo>
                          <a:lnTo>
                            <a:pt x="316338" y="468516"/>
                          </a:lnTo>
                          <a:lnTo>
                            <a:pt x="301041" y="480416"/>
                          </a:lnTo>
                          <a:lnTo>
                            <a:pt x="297934" y="481529"/>
                          </a:lnTo>
                          <a:lnTo>
                            <a:pt x="296061" y="485140"/>
                          </a:lnTo>
                          <a:cubicBezTo>
                            <a:pt x="287997" y="494667"/>
                            <a:pt x="278017" y="501751"/>
                            <a:pt x="266357" y="505585"/>
                          </a:cubicBezTo>
                          <a:lnTo>
                            <a:pt x="266077" y="492939"/>
                          </a:lnTo>
                          <a:lnTo>
                            <a:pt x="260366" y="494985"/>
                          </a:lnTo>
                          <a:cubicBezTo>
                            <a:pt x="246259" y="498315"/>
                            <a:pt x="231654" y="500064"/>
                            <a:pt x="216694" y="500064"/>
                          </a:cubicBezTo>
                          <a:lnTo>
                            <a:pt x="178622" y="495636"/>
                          </a:lnTo>
                          <a:lnTo>
                            <a:pt x="178121" y="518285"/>
                          </a:lnTo>
                          <a:cubicBezTo>
                            <a:pt x="166461" y="514451"/>
                            <a:pt x="156481" y="507367"/>
                            <a:pt x="148417" y="497840"/>
                          </a:cubicBezTo>
                          <a:lnTo>
                            <a:pt x="140986" y="483510"/>
                          </a:lnTo>
                          <a:lnTo>
                            <a:pt x="132347" y="480416"/>
                          </a:lnTo>
                          <a:lnTo>
                            <a:pt x="121985" y="472355"/>
                          </a:lnTo>
                          <a:lnTo>
                            <a:pt x="120970" y="518285"/>
                          </a:lnTo>
                          <a:cubicBezTo>
                            <a:pt x="97650" y="510616"/>
                            <a:pt x="81049" y="489950"/>
                            <a:pt x="73063" y="462737"/>
                          </a:cubicBezTo>
                          <a:lnTo>
                            <a:pt x="71807" y="452060"/>
                          </a:lnTo>
                          <a:lnTo>
                            <a:pt x="71615" y="452907"/>
                          </a:lnTo>
                          <a:cubicBezTo>
                            <a:pt x="68848" y="474873"/>
                            <a:pt x="68298" y="496874"/>
                            <a:pt x="70170" y="518285"/>
                          </a:cubicBezTo>
                          <a:cubicBezTo>
                            <a:pt x="23529" y="502948"/>
                            <a:pt x="3769" y="435621"/>
                            <a:pt x="26035" y="367907"/>
                          </a:cubicBezTo>
                          <a:lnTo>
                            <a:pt x="27405" y="365114"/>
                          </a:lnTo>
                          <a:lnTo>
                            <a:pt x="17029" y="347356"/>
                          </a:lnTo>
                          <a:cubicBezTo>
                            <a:pt x="6064" y="317443"/>
                            <a:pt x="0" y="284555"/>
                            <a:pt x="0" y="250032"/>
                          </a:cubicBezTo>
                          <a:cubicBezTo>
                            <a:pt x="0" y="111943"/>
                            <a:pt x="97017" y="0"/>
                            <a:pt x="216694" y="0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75000"/>
                      </a:srgbClr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82" name="四角形: 上の 2 つの角を丸める 981">
                      <a:extLst>
                        <a:ext uri="{FF2B5EF4-FFF2-40B4-BE49-F238E27FC236}">
                          <a16:creationId xmlns:a16="http://schemas.microsoft.com/office/drawing/2014/main" id="{AE312428-9411-4C78-83E0-563EB3E8B0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28737" y="4826321"/>
                      <a:ext cx="242888" cy="62228"/>
                    </a:xfrm>
                    <a:prstGeom prst="round2SameRect">
                      <a:avLst/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83" name="フリーフォーム: 図形 982">
                      <a:extLst>
                        <a:ext uri="{FF2B5EF4-FFF2-40B4-BE49-F238E27FC236}">
                          <a16:creationId xmlns:a16="http://schemas.microsoft.com/office/drawing/2014/main" id="{90211FCF-A16C-414E-878F-B7448364F6B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381887" y="4494609"/>
                      <a:ext cx="712852" cy="243622"/>
                    </a:xfrm>
                    <a:custGeom>
                      <a:avLst/>
                      <a:gdLst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698266 w 1200881"/>
                        <a:gd name="connsiteY27" fmla="*/ 175934 h 410409"/>
                        <a:gd name="connsiteX28" fmla="*/ 704247 w 1200881"/>
                        <a:gd name="connsiteY28" fmla="*/ 181209 h 410409"/>
                        <a:gd name="connsiteX29" fmla="*/ 1082974 w 1200881"/>
                        <a:gd name="connsiteY29" fmla="*/ 399866 h 410409"/>
                        <a:gd name="connsiteX30" fmla="*/ 1190340 w 1200881"/>
                        <a:gd name="connsiteY30" fmla="*/ 371098 h 410409"/>
                        <a:gd name="connsiteX31" fmla="*/ 1190338 w 1200881"/>
                        <a:gd name="connsiteY31" fmla="*/ 371098 h 410409"/>
                        <a:gd name="connsiteX32" fmla="*/ 1161570 w 1200881"/>
                        <a:gd name="connsiteY32" fmla="*/ 263733 h 410409"/>
                        <a:gd name="connsiteX33" fmla="*/ 782844 w 1200881"/>
                        <a:gd name="connsiteY33" fmla="*/ 45075 h 410409"/>
                        <a:gd name="connsiteX34" fmla="*/ 753261 w 1200881"/>
                        <a:gd name="connsiteY34" fmla="*/ 35127 h 410409"/>
                        <a:gd name="connsiteX35" fmla="*/ 740587 w 1200881"/>
                        <a:gd name="connsiteY35" fmla="*/ 36011 h 410409"/>
                        <a:gd name="connsiteX36" fmla="*/ 735866 w 1200881"/>
                        <a:gd name="connsiteY36" fmla="*/ 35058 h 410409"/>
                        <a:gd name="connsiteX37" fmla="*/ 247448 w 1200881"/>
                        <a:gd name="connsiteY37" fmla="*/ 35058 h 410409"/>
                        <a:gd name="connsiteX38" fmla="*/ 223837 w 1200881"/>
                        <a:gd name="connsiteY38" fmla="*/ 14525 h 410409"/>
                        <a:gd name="connsiteX39" fmla="*/ 141721 w 1200881"/>
                        <a:gd name="connsiteY39" fmla="*/ 3714 h 410409"/>
                        <a:gd name="connsiteX40" fmla="*/ 121367 w 1200881"/>
                        <a:gd name="connsiteY40" fmla="*/ 12605 h 410409"/>
                        <a:gd name="connsiteX41" fmla="*/ 112765 w 1200881"/>
                        <a:gd name="connsiteY41" fmla="*/ 11473 h 410409"/>
                        <a:gd name="connsiteX42" fmla="*/ 18847 w 1200881"/>
                        <a:gd name="connsiteY42" fmla="*/ 36638 h 410409"/>
                        <a:gd name="connsiteX43" fmla="*/ 872 w 1200881"/>
                        <a:gd name="connsiteY43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735866 w 1200881"/>
                        <a:gd name="connsiteY35" fmla="*/ 35058 h 410409"/>
                        <a:gd name="connsiteX36" fmla="*/ 247448 w 1200881"/>
                        <a:gd name="connsiteY36" fmla="*/ 35058 h 410409"/>
                        <a:gd name="connsiteX37" fmla="*/ 223837 w 1200881"/>
                        <a:gd name="connsiteY37" fmla="*/ 14525 h 410409"/>
                        <a:gd name="connsiteX38" fmla="*/ 141721 w 1200881"/>
                        <a:gd name="connsiteY38" fmla="*/ 3714 h 410409"/>
                        <a:gd name="connsiteX39" fmla="*/ 121367 w 1200881"/>
                        <a:gd name="connsiteY39" fmla="*/ 12605 h 410409"/>
                        <a:gd name="connsiteX40" fmla="*/ 112765 w 1200881"/>
                        <a:gd name="connsiteY40" fmla="*/ 11473 h 410409"/>
                        <a:gd name="connsiteX41" fmla="*/ 18847 w 1200881"/>
                        <a:gd name="connsiteY41" fmla="*/ 36638 h 410409"/>
                        <a:gd name="connsiteX42" fmla="*/ 872 w 1200881"/>
                        <a:gd name="connsiteY42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21367 w 1200881"/>
                        <a:gd name="connsiteY38" fmla="*/ 12605 h 410409"/>
                        <a:gd name="connsiteX39" fmla="*/ 112765 w 1200881"/>
                        <a:gd name="connsiteY39" fmla="*/ 11473 h 410409"/>
                        <a:gd name="connsiteX40" fmla="*/ 18847 w 1200881"/>
                        <a:gd name="connsiteY40" fmla="*/ 36638 h 410409"/>
                        <a:gd name="connsiteX41" fmla="*/ 872 w 1200881"/>
                        <a:gd name="connsiteY41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12765 w 1200881"/>
                        <a:gd name="connsiteY38" fmla="*/ 11473 h 410409"/>
                        <a:gd name="connsiteX39" fmla="*/ 18847 w 1200881"/>
                        <a:gd name="connsiteY39" fmla="*/ 36638 h 410409"/>
                        <a:gd name="connsiteX40" fmla="*/ 872 w 1200881"/>
                        <a:gd name="connsiteY40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8847 w 1200881"/>
                        <a:gd name="connsiteY38" fmla="*/ 36638 h 410409"/>
                        <a:gd name="connsiteX39" fmla="*/ 872 w 1200881"/>
                        <a:gd name="connsiteY39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50884 w 1200881"/>
                        <a:gd name="connsiteY23" fmla="*/ 248370 h 410409"/>
                        <a:gd name="connsiteX24" fmla="*/ 286725 w 1200881"/>
                        <a:gd name="connsiteY24" fmla="*/ 198176 h 410409"/>
                        <a:gd name="connsiteX25" fmla="*/ 287497 w 1200881"/>
                        <a:gd name="connsiteY25" fmla="*/ 175935 h 410409"/>
                        <a:gd name="connsiteX26" fmla="*/ 704247 w 1200881"/>
                        <a:gd name="connsiteY26" fmla="*/ 181209 h 410409"/>
                        <a:gd name="connsiteX27" fmla="*/ 1082974 w 1200881"/>
                        <a:gd name="connsiteY27" fmla="*/ 399866 h 410409"/>
                        <a:gd name="connsiteX28" fmla="*/ 1190340 w 1200881"/>
                        <a:gd name="connsiteY28" fmla="*/ 371098 h 410409"/>
                        <a:gd name="connsiteX29" fmla="*/ 1190338 w 1200881"/>
                        <a:gd name="connsiteY29" fmla="*/ 371098 h 410409"/>
                        <a:gd name="connsiteX30" fmla="*/ 1161570 w 1200881"/>
                        <a:gd name="connsiteY30" fmla="*/ 263733 h 410409"/>
                        <a:gd name="connsiteX31" fmla="*/ 782844 w 1200881"/>
                        <a:gd name="connsiteY31" fmla="*/ 45075 h 410409"/>
                        <a:gd name="connsiteX32" fmla="*/ 753261 w 1200881"/>
                        <a:gd name="connsiteY32" fmla="*/ 35127 h 410409"/>
                        <a:gd name="connsiteX33" fmla="*/ 740587 w 1200881"/>
                        <a:gd name="connsiteY33" fmla="*/ 36011 h 410409"/>
                        <a:gd name="connsiteX34" fmla="*/ 247448 w 1200881"/>
                        <a:gd name="connsiteY34" fmla="*/ 35058 h 410409"/>
                        <a:gd name="connsiteX35" fmla="*/ 223837 w 1200881"/>
                        <a:gd name="connsiteY35" fmla="*/ 14525 h 410409"/>
                        <a:gd name="connsiteX36" fmla="*/ 141721 w 1200881"/>
                        <a:gd name="connsiteY36" fmla="*/ 3714 h 410409"/>
                        <a:gd name="connsiteX37" fmla="*/ 18847 w 1200881"/>
                        <a:gd name="connsiteY37" fmla="*/ 36638 h 410409"/>
                        <a:gd name="connsiteX38" fmla="*/ 872 w 1200881"/>
                        <a:gd name="connsiteY38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250884 w 1200881"/>
                        <a:gd name="connsiteY22" fmla="*/ 248370 h 410409"/>
                        <a:gd name="connsiteX23" fmla="*/ 286725 w 1200881"/>
                        <a:gd name="connsiteY23" fmla="*/ 198176 h 410409"/>
                        <a:gd name="connsiteX24" fmla="*/ 287497 w 1200881"/>
                        <a:gd name="connsiteY24" fmla="*/ 175935 h 410409"/>
                        <a:gd name="connsiteX25" fmla="*/ 704247 w 1200881"/>
                        <a:gd name="connsiteY25" fmla="*/ 181209 h 410409"/>
                        <a:gd name="connsiteX26" fmla="*/ 1082974 w 1200881"/>
                        <a:gd name="connsiteY26" fmla="*/ 399866 h 410409"/>
                        <a:gd name="connsiteX27" fmla="*/ 1190340 w 1200881"/>
                        <a:gd name="connsiteY27" fmla="*/ 371098 h 410409"/>
                        <a:gd name="connsiteX28" fmla="*/ 1190338 w 1200881"/>
                        <a:gd name="connsiteY28" fmla="*/ 371098 h 410409"/>
                        <a:gd name="connsiteX29" fmla="*/ 1161570 w 1200881"/>
                        <a:gd name="connsiteY29" fmla="*/ 263733 h 410409"/>
                        <a:gd name="connsiteX30" fmla="*/ 782844 w 1200881"/>
                        <a:gd name="connsiteY30" fmla="*/ 45075 h 410409"/>
                        <a:gd name="connsiteX31" fmla="*/ 753261 w 1200881"/>
                        <a:gd name="connsiteY31" fmla="*/ 35127 h 410409"/>
                        <a:gd name="connsiteX32" fmla="*/ 740587 w 1200881"/>
                        <a:gd name="connsiteY32" fmla="*/ 36011 h 410409"/>
                        <a:gd name="connsiteX33" fmla="*/ 247448 w 1200881"/>
                        <a:gd name="connsiteY33" fmla="*/ 35058 h 410409"/>
                        <a:gd name="connsiteX34" fmla="*/ 223837 w 1200881"/>
                        <a:gd name="connsiteY34" fmla="*/ 14525 h 410409"/>
                        <a:gd name="connsiteX35" fmla="*/ 141721 w 1200881"/>
                        <a:gd name="connsiteY35" fmla="*/ 3714 h 410409"/>
                        <a:gd name="connsiteX36" fmla="*/ 18847 w 1200881"/>
                        <a:gd name="connsiteY36" fmla="*/ 36638 h 410409"/>
                        <a:gd name="connsiteX37" fmla="*/ 872 w 1200881"/>
                        <a:gd name="connsiteY37" fmla="*/ 67771 h 4104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1200881" h="410409">
                          <a:moveTo>
                            <a:pt x="872" y="67771"/>
                          </a:moveTo>
                          <a:lnTo>
                            <a:pt x="3880" y="78994"/>
                          </a:lnTo>
                          <a:cubicBezTo>
                            <a:pt x="7513" y="92555"/>
                            <a:pt x="21452" y="100602"/>
                            <a:pt x="35013" y="96969"/>
                          </a:cubicBezTo>
                          <a:lnTo>
                            <a:pt x="36414" y="96593"/>
                          </a:lnTo>
                          <a:lnTo>
                            <a:pt x="20099" y="109113"/>
                          </a:lnTo>
                          <a:cubicBezTo>
                            <a:pt x="16660" y="115068"/>
                            <a:pt x="15494" y="122336"/>
                            <a:pt x="17414" y="129504"/>
                          </a:cubicBezTo>
                          <a:lnTo>
                            <a:pt x="19670" y="137922"/>
                          </a:lnTo>
                          <a:cubicBezTo>
                            <a:pt x="23511" y="152257"/>
                            <a:pt x="38246" y="160764"/>
                            <a:pt x="52581" y="156923"/>
                          </a:cubicBezTo>
                          <a:lnTo>
                            <a:pt x="53982" y="156548"/>
                          </a:lnTo>
                          <a:lnTo>
                            <a:pt x="36785" y="169744"/>
                          </a:lnTo>
                          <a:cubicBezTo>
                            <a:pt x="33161" y="176022"/>
                            <a:pt x="31931" y="183682"/>
                            <a:pt x="33955" y="191237"/>
                          </a:cubicBezTo>
                          <a:lnTo>
                            <a:pt x="35459" y="196848"/>
                          </a:lnTo>
                          <a:cubicBezTo>
                            <a:pt x="39508" y="211958"/>
                            <a:pt x="55040" y="220926"/>
                            <a:pt x="70150" y="216877"/>
                          </a:cubicBezTo>
                          <a:lnTo>
                            <a:pt x="90079" y="211537"/>
                          </a:lnTo>
                          <a:lnTo>
                            <a:pt x="90079" y="211537"/>
                          </a:lnTo>
                          <a:lnTo>
                            <a:pt x="70150" y="216877"/>
                          </a:lnTo>
                          <a:cubicBezTo>
                            <a:pt x="55040" y="220926"/>
                            <a:pt x="46073" y="236458"/>
                            <a:pt x="50121" y="251568"/>
                          </a:cubicBezTo>
                          <a:lnTo>
                            <a:pt x="51625" y="257179"/>
                          </a:lnTo>
                          <a:cubicBezTo>
                            <a:pt x="55674" y="272289"/>
                            <a:pt x="71206" y="281257"/>
                            <a:pt x="86316" y="277208"/>
                          </a:cubicBezTo>
                          <a:lnTo>
                            <a:pt x="135898" y="263923"/>
                          </a:lnTo>
                          <a:lnTo>
                            <a:pt x="146586" y="289726"/>
                          </a:lnTo>
                          <a:cubicBezTo>
                            <a:pt x="153420" y="296560"/>
                            <a:pt x="155907" y="307680"/>
                            <a:pt x="173290" y="300787"/>
                          </a:cubicBezTo>
                          <a:cubicBezTo>
                            <a:pt x="190673" y="293894"/>
                            <a:pt x="231978" y="265472"/>
                            <a:pt x="250884" y="248370"/>
                          </a:cubicBezTo>
                          <a:cubicBezTo>
                            <a:pt x="267516" y="235410"/>
                            <a:pt x="279925" y="217879"/>
                            <a:pt x="286725" y="198176"/>
                          </a:cubicBezTo>
                          <a:cubicBezTo>
                            <a:pt x="286982" y="190762"/>
                            <a:pt x="287240" y="183349"/>
                            <a:pt x="287497" y="175935"/>
                          </a:cubicBezTo>
                          <a:lnTo>
                            <a:pt x="704247" y="181209"/>
                          </a:lnTo>
                          <a:lnTo>
                            <a:pt x="1082974" y="399866"/>
                          </a:lnTo>
                          <a:cubicBezTo>
                            <a:pt x="1120567" y="421570"/>
                            <a:pt x="1168636" y="408690"/>
                            <a:pt x="1190340" y="371098"/>
                          </a:cubicBezTo>
                          <a:lnTo>
                            <a:pt x="1190338" y="371098"/>
                          </a:lnTo>
                          <a:cubicBezTo>
                            <a:pt x="1212042" y="333506"/>
                            <a:pt x="1199162" y="285437"/>
                            <a:pt x="1161570" y="263733"/>
                          </a:cubicBezTo>
                          <a:lnTo>
                            <a:pt x="782844" y="45075"/>
                          </a:lnTo>
                          <a:cubicBezTo>
                            <a:pt x="773446" y="39649"/>
                            <a:pt x="763393" y="36385"/>
                            <a:pt x="753261" y="35127"/>
                          </a:cubicBezTo>
                          <a:lnTo>
                            <a:pt x="740587" y="36011"/>
                          </a:lnTo>
                          <a:lnTo>
                            <a:pt x="247448" y="35058"/>
                          </a:lnTo>
                          <a:lnTo>
                            <a:pt x="223837" y="14525"/>
                          </a:lnTo>
                          <a:cubicBezTo>
                            <a:pt x="199852" y="677"/>
                            <a:pt x="170586" y="-4020"/>
                            <a:pt x="141721" y="3714"/>
                          </a:cubicBezTo>
                          <a:lnTo>
                            <a:pt x="18847" y="36638"/>
                          </a:lnTo>
                          <a:cubicBezTo>
                            <a:pt x="5286" y="40272"/>
                            <a:pt x="-2761" y="54210"/>
                            <a:pt x="872" y="67771"/>
                          </a:cubicBezTo>
                          <a:close/>
                        </a:path>
                      </a:pathLst>
                    </a:cu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84" name="台形 983">
                      <a:extLst>
                        <a:ext uri="{FF2B5EF4-FFF2-40B4-BE49-F238E27FC236}">
                          <a16:creationId xmlns:a16="http://schemas.microsoft.com/office/drawing/2014/main" id="{F6C8C613-ACAD-4E5E-BC11-271F28371D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76337" y="4854575"/>
                      <a:ext cx="542926" cy="236543"/>
                    </a:xfrm>
                    <a:prstGeom prst="trapezoid">
                      <a:avLst>
                        <a:gd name="adj" fmla="val 33054"/>
                      </a:avLst>
                    </a:prstGeom>
                    <a:solidFill>
                      <a:srgbClr val="00206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70" name="グループ化 969">
                    <a:extLst>
                      <a:ext uri="{FF2B5EF4-FFF2-40B4-BE49-F238E27FC236}">
                        <a16:creationId xmlns:a16="http://schemas.microsoft.com/office/drawing/2014/main" id="{80BCF71A-8BBB-4A18-82B3-E76FEFC1AD22}"/>
                      </a:ext>
                    </a:extLst>
                  </p:cNvPr>
                  <p:cNvGrpSpPr/>
                  <p:nvPr/>
                </p:nvGrpSpPr>
                <p:grpSpPr>
                  <a:xfrm>
                    <a:off x="364514" y="4390348"/>
                    <a:ext cx="399333" cy="81639"/>
                    <a:chOff x="1190992" y="3874292"/>
                    <a:chExt cx="514828" cy="105250"/>
                  </a:xfrm>
                </p:grpSpPr>
                <p:sp>
                  <p:nvSpPr>
                    <p:cNvPr id="971" name="四角形: 角を丸くする 970">
                      <a:extLst>
                        <a:ext uri="{FF2B5EF4-FFF2-40B4-BE49-F238E27FC236}">
                          <a16:creationId xmlns:a16="http://schemas.microsoft.com/office/drawing/2014/main" id="{8A8A9DF5-F5B4-4974-8321-E33F901B45B2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190992" y="3874294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72" name="四角形: 角を丸くする 971">
                      <a:extLst>
                        <a:ext uri="{FF2B5EF4-FFF2-40B4-BE49-F238E27FC236}">
                          <a16:creationId xmlns:a16="http://schemas.microsoft.com/office/drawing/2014/main" id="{396ACB18-A1E1-4B6C-A71E-EA5092987348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260048" y="3874294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73" name="四角形: 角を丸くする 972">
                      <a:extLst>
                        <a:ext uri="{FF2B5EF4-FFF2-40B4-BE49-F238E27FC236}">
                          <a16:creationId xmlns:a16="http://schemas.microsoft.com/office/drawing/2014/main" id="{D34D40AE-90D6-4BFC-8D8A-50C9AA7D892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326725" y="3874293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74" name="四角形: 角を丸くする 973">
                      <a:extLst>
                        <a:ext uri="{FF2B5EF4-FFF2-40B4-BE49-F238E27FC236}">
                          <a16:creationId xmlns:a16="http://schemas.microsoft.com/office/drawing/2014/main" id="{72E2BAA7-9947-4D1A-8AD7-4F0136EAA87F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395781" y="3874293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75" name="四角形: 角を丸くする 974">
                      <a:extLst>
                        <a:ext uri="{FF2B5EF4-FFF2-40B4-BE49-F238E27FC236}">
                          <a16:creationId xmlns:a16="http://schemas.microsoft.com/office/drawing/2014/main" id="{86394234-C8BF-4DDA-B35D-52964F97F7CE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457695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76" name="四角形: 角を丸くする 975">
                      <a:extLst>
                        <a:ext uri="{FF2B5EF4-FFF2-40B4-BE49-F238E27FC236}">
                          <a16:creationId xmlns:a16="http://schemas.microsoft.com/office/drawing/2014/main" id="{6027ED9A-66B3-491C-AA0F-CE3498B278D5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526751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77" name="四角形: 角を丸くする 976">
                      <a:extLst>
                        <a:ext uri="{FF2B5EF4-FFF2-40B4-BE49-F238E27FC236}">
                          <a16:creationId xmlns:a16="http://schemas.microsoft.com/office/drawing/2014/main" id="{762AD880-BD99-4EEA-87C1-4198966DA8D9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591045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78" name="四角形: 角を丸くする 977">
                      <a:extLst>
                        <a:ext uri="{FF2B5EF4-FFF2-40B4-BE49-F238E27FC236}">
                          <a16:creationId xmlns:a16="http://schemas.microsoft.com/office/drawing/2014/main" id="{E2B9EB48-6070-4F50-BAB2-3EA43431486E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660101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935" name="グループ化 934">
                  <a:extLst>
                    <a:ext uri="{FF2B5EF4-FFF2-40B4-BE49-F238E27FC236}">
                      <a16:creationId xmlns:a16="http://schemas.microsoft.com/office/drawing/2014/main" id="{6B2030E9-ADC8-4446-8748-3586A32D4880}"/>
                    </a:ext>
                  </a:extLst>
                </p:cNvPr>
                <p:cNvGrpSpPr/>
                <p:nvPr/>
              </p:nvGrpSpPr>
              <p:grpSpPr>
                <a:xfrm>
                  <a:off x="1247573" y="4348163"/>
                  <a:ext cx="640594" cy="654786"/>
                  <a:chOff x="156427" y="4259994"/>
                  <a:chExt cx="813109" cy="831124"/>
                </a:xfrm>
              </p:grpSpPr>
              <p:grpSp>
                <p:nvGrpSpPr>
                  <p:cNvPr id="953" name="グループ化 952">
                    <a:extLst>
                      <a:ext uri="{FF2B5EF4-FFF2-40B4-BE49-F238E27FC236}">
                        <a16:creationId xmlns:a16="http://schemas.microsoft.com/office/drawing/2014/main" id="{9A321CAB-4298-467C-9CFA-F058A8CC5A3E}"/>
                      </a:ext>
                    </a:extLst>
                  </p:cNvPr>
                  <p:cNvGrpSpPr/>
                  <p:nvPr/>
                </p:nvGrpSpPr>
                <p:grpSpPr>
                  <a:xfrm>
                    <a:off x="156427" y="4259994"/>
                    <a:ext cx="813109" cy="831124"/>
                    <a:chOff x="1047015" y="4259994"/>
                    <a:chExt cx="813109" cy="831124"/>
                  </a:xfrm>
                  <a:solidFill>
                    <a:srgbClr val="ED7D31">
                      <a:lumMod val="60000"/>
                      <a:lumOff val="40000"/>
                    </a:srgbClr>
                  </a:solidFill>
                </p:grpSpPr>
                <p:sp>
                  <p:nvSpPr>
                    <p:cNvPr id="963" name="フリーフォーム: 図形 962">
                      <a:extLst>
                        <a:ext uri="{FF2B5EF4-FFF2-40B4-BE49-F238E27FC236}">
                          <a16:creationId xmlns:a16="http://schemas.microsoft.com/office/drawing/2014/main" id="{EDDAF96D-BA39-4EA6-A29A-4F9869EC5777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812400" y="4494609"/>
                      <a:ext cx="712852" cy="243622"/>
                    </a:xfrm>
                    <a:custGeom>
                      <a:avLst/>
                      <a:gdLst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698266 w 1200881"/>
                        <a:gd name="connsiteY27" fmla="*/ 175934 h 410409"/>
                        <a:gd name="connsiteX28" fmla="*/ 704247 w 1200881"/>
                        <a:gd name="connsiteY28" fmla="*/ 181209 h 410409"/>
                        <a:gd name="connsiteX29" fmla="*/ 1082974 w 1200881"/>
                        <a:gd name="connsiteY29" fmla="*/ 399866 h 410409"/>
                        <a:gd name="connsiteX30" fmla="*/ 1190340 w 1200881"/>
                        <a:gd name="connsiteY30" fmla="*/ 371098 h 410409"/>
                        <a:gd name="connsiteX31" fmla="*/ 1190338 w 1200881"/>
                        <a:gd name="connsiteY31" fmla="*/ 371098 h 410409"/>
                        <a:gd name="connsiteX32" fmla="*/ 1161570 w 1200881"/>
                        <a:gd name="connsiteY32" fmla="*/ 263733 h 410409"/>
                        <a:gd name="connsiteX33" fmla="*/ 782844 w 1200881"/>
                        <a:gd name="connsiteY33" fmla="*/ 45075 h 410409"/>
                        <a:gd name="connsiteX34" fmla="*/ 753261 w 1200881"/>
                        <a:gd name="connsiteY34" fmla="*/ 35127 h 410409"/>
                        <a:gd name="connsiteX35" fmla="*/ 740587 w 1200881"/>
                        <a:gd name="connsiteY35" fmla="*/ 36011 h 410409"/>
                        <a:gd name="connsiteX36" fmla="*/ 735866 w 1200881"/>
                        <a:gd name="connsiteY36" fmla="*/ 35058 h 410409"/>
                        <a:gd name="connsiteX37" fmla="*/ 247448 w 1200881"/>
                        <a:gd name="connsiteY37" fmla="*/ 35058 h 410409"/>
                        <a:gd name="connsiteX38" fmla="*/ 223837 w 1200881"/>
                        <a:gd name="connsiteY38" fmla="*/ 14525 h 410409"/>
                        <a:gd name="connsiteX39" fmla="*/ 141721 w 1200881"/>
                        <a:gd name="connsiteY39" fmla="*/ 3714 h 410409"/>
                        <a:gd name="connsiteX40" fmla="*/ 121367 w 1200881"/>
                        <a:gd name="connsiteY40" fmla="*/ 12605 h 410409"/>
                        <a:gd name="connsiteX41" fmla="*/ 112765 w 1200881"/>
                        <a:gd name="connsiteY41" fmla="*/ 11473 h 410409"/>
                        <a:gd name="connsiteX42" fmla="*/ 18847 w 1200881"/>
                        <a:gd name="connsiteY42" fmla="*/ 36638 h 410409"/>
                        <a:gd name="connsiteX43" fmla="*/ 872 w 1200881"/>
                        <a:gd name="connsiteY43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735866 w 1200881"/>
                        <a:gd name="connsiteY35" fmla="*/ 35058 h 410409"/>
                        <a:gd name="connsiteX36" fmla="*/ 247448 w 1200881"/>
                        <a:gd name="connsiteY36" fmla="*/ 35058 h 410409"/>
                        <a:gd name="connsiteX37" fmla="*/ 223837 w 1200881"/>
                        <a:gd name="connsiteY37" fmla="*/ 14525 h 410409"/>
                        <a:gd name="connsiteX38" fmla="*/ 141721 w 1200881"/>
                        <a:gd name="connsiteY38" fmla="*/ 3714 h 410409"/>
                        <a:gd name="connsiteX39" fmla="*/ 121367 w 1200881"/>
                        <a:gd name="connsiteY39" fmla="*/ 12605 h 410409"/>
                        <a:gd name="connsiteX40" fmla="*/ 112765 w 1200881"/>
                        <a:gd name="connsiteY40" fmla="*/ 11473 h 410409"/>
                        <a:gd name="connsiteX41" fmla="*/ 18847 w 1200881"/>
                        <a:gd name="connsiteY41" fmla="*/ 36638 h 410409"/>
                        <a:gd name="connsiteX42" fmla="*/ 872 w 1200881"/>
                        <a:gd name="connsiteY42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21367 w 1200881"/>
                        <a:gd name="connsiteY38" fmla="*/ 12605 h 410409"/>
                        <a:gd name="connsiteX39" fmla="*/ 112765 w 1200881"/>
                        <a:gd name="connsiteY39" fmla="*/ 11473 h 410409"/>
                        <a:gd name="connsiteX40" fmla="*/ 18847 w 1200881"/>
                        <a:gd name="connsiteY40" fmla="*/ 36638 h 410409"/>
                        <a:gd name="connsiteX41" fmla="*/ 872 w 1200881"/>
                        <a:gd name="connsiteY41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12765 w 1200881"/>
                        <a:gd name="connsiteY38" fmla="*/ 11473 h 410409"/>
                        <a:gd name="connsiteX39" fmla="*/ 18847 w 1200881"/>
                        <a:gd name="connsiteY39" fmla="*/ 36638 h 410409"/>
                        <a:gd name="connsiteX40" fmla="*/ 872 w 1200881"/>
                        <a:gd name="connsiteY40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8847 w 1200881"/>
                        <a:gd name="connsiteY38" fmla="*/ 36638 h 410409"/>
                        <a:gd name="connsiteX39" fmla="*/ 872 w 1200881"/>
                        <a:gd name="connsiteY39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50884 w 1200881"/>
                        <a:gd name="connsiteY23" fmla="*/ 248370 h 410409"/>
                        <a:gd name="connsiteX24" fmla="*/ 286725 w 1200881"/>
                        <a:gd name="connsiteY24" fmla="*/ 198176 h 410409"/>
                        <a:gd name="connsiteX25" fmla="*/ 287497 w 1200881"/>
                        <a:gd name="connsiteY25" fmla="*/ 175935 h 410409"/>
                        <a:gd name="connsiteX26" fmla="*/ 704247 w 1200881"/>
                        <a:gd name="connsiteY26" fmla="*/ 181209 h 410409"/>
                        <a:gd name="connsiteX27" fmla="*/ 1082974 w 1200881"/>
                        <a:gd name="connsiteY27" fmla="*/ 399866 h 410409"/>
                        <a:gd name="connsiteX28" fmla="*/ 1190340 w 1200881"/>
                        <a:gd name="connsiteY28" fmla="*/ 371098 h 410409"/>
                        <a:gd name="connsiteX29" fmla="*/ 1190338 w 1200881"/>
                        <a:gd name="connsiteY29" fmla="*/ 371098 h 410409"/>
                        <a:gd name="connsiteX30" fmla="*/ 1161570 w 1200881"/>
                        <a:gd name="connsiteY30" fmla="*/ 263733 h 410409"/>
                        <a:gd name="connsiteX31" fmla="*/ 782844 w 1200881"/>
                        <a:gd name="connsiteY31" fmla="*/ 45075 h 410409"/>
                        <a:gd name="connsiteX32" fmla="*/ 753261 w 1200881"/>
                        <a:gd name="connsiteY32" fmla="*/ 35127 h 410409"/>
                        <a:gd name="connsiteX33" fmla="*/ 740587 w 1200881"/>
                        <a:gd name="connsiteY33" fmla="*/ 36011 h 410409"/>
                        <a:gd name="connsiteX34" fmla="*/ 247448 w 1200881"/>
                        <a:gd name="connsiteY34" fmla="*/ 35058 h 410409"/>
                        <a:gd name="connsiteX35" fmla="*/ 223837 w 1200881"/>
                        <a:gd name="connsiteY35" fmla="*/ 14525 h 410409"/>
                        <a:gd name="connsiteX36" fmla="*/ 141721 w 1200881"/>
                        <a:gd name="connsiteY36" fmla="*/ 3714 h 410409"/>
                        <a:gd name="connsiteX37" fmla="*/ 18847 w 1200881"/>
                        <a:gd name="connsiteY37" fmla="*/ 36638 h 410409"/>
                        <a:gd name="connsiteX38" fmla="*/ 872 w 1200881"/>
                        <a:gd name="connsiteY38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250884 w 1200881"/>
                        <a:gd name="connsiteY22" fmla="*/ 248370 h 410409"/>
                        <a:gd name="connsiteX23" fmla="*/ 286725 w 1200881"/>
                        <a:gd name="connsiteY23" fmla="*/ 198176 h 410409"/>
                        <a:gd name="connsiteX24" fmla="*/ 287497 w 1200881"/>
                        <a:gd name="connsiteY24" fmla="*/ 175935 h 410409"/>
                        <a:gd name="connsiteX25" fmla="*/ 704247 w 1200881"/>
                        <a:gd name="connsiteY25" fmla="*/ 181209 h 410409"/>
                        <a:gd name="connsiteX26" fmla="*/ 1082974 w 1200881"/>
                        <a:gd name="connsiteY26" fmla="*/ 399866 h 410409"/>
                        <a:gd name="connsiteX27" fmla="*/ 1190340 w 1200881"/>
                        <a:gd name="connsiteY27" fmla="*/ 371098 h 410409"/>
                        <a:gd name="connsiteX28" fmla="*/ 1190338 w 1200881"/>
                        <a:gd name="connsiteY28" fmla="*/ 371098 h 410409"/>
                        <a:gd name="connsiteX29" fmla="*/ 1161570 w 1200881"/>
                        <a:gd name="connsiteY29" fmla="*/ 263733 h 410409"/>
                        <a:gd name="connsiteX30" fmla="*/ 782844 w 1200881"/>
                        <a:gd name="connsiteY30" fmla="*/ 45075 h 410409"/>
                        <a:gd name="connsiteX31" fmla="*/ 753261 w 1200881"/>
                        <a:gd name="connsiteY31" fmla="*/ 35127 h 410409"/>
                        <a:gd name="connsiteX32" fmla="*/ 740587 w 1200881"/>
                        <a:gd name="connsiteY32" fmla="*/ 36011 h 410409"/>
                        <a:gd name="connsiteX33" fmla="*/ 247448 w 1200881"/>
                        <a:gd name="connsiteY33" fmla="*/ 35058 h 410409"/>
                        <a:gd name="connsiteX34" fmla="*/ 223837 w 1200881"/>
                        <a:gd name="connsiteY34" fmla="*/ 14525 h 410409"/>
                        <a:gd name="connsiteX35" fmla="*/ 141721 w 1200881"/>
                        <a:gd name="connsiteY35" fmla="*/ 3714 h 410409"/>
                        <a:gd name="connsiteX36" fmla="*/ 18847 w 1200881"/>
                        <a:gd name="connsiteY36" fmla="*/ 36638 h 410409"/>
                        <a:gd name="connsiteX37" fmla="*/ 872 w 1200881"/>
                        <a:gd name="connsiteY37" fmla="*/ 67771 h 4104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1200881" h="410409">
                          <a:moveTo>
                            <a:pt x="872" y="67771"/>
                          </a:moveTo>
                          <a:lnTo>
                            <a:pt x="3880" y="78994"/>
                          </a:lnTo>
                          <a:cubicBezTo>
                            <a:pt x="7513" y="92555"/>
                            <a:pt x="21452" y="100602"/>
                            <a:pt x="35013" y="96969"/>
                          </a:cubicBezTo>
                          <a:lnTo>
                            <a:pt x="36414" y="96593"/>
                          </a:lnTo>
                          <a:lnTo>
                            <a:pt x="20099" y="109113"/>
                          </a:lnTo>
                          <a:cubicBezTo>
                            <a:pt x="16660" y="115068"/>
                            <a:pt x="15494" y="122336"/>
                            <a:pt x="17414" y="129504"/>
                          </a:cubicBezTo>
                          <a:lnTo>
                            <a:pt x="19670" y="137922"/>
                          </a:lnTo>
                          <a:cubicBezTo>
                            <a:pt x="23511" y="152257"/>
                            <a:pt x="38246" y="160764"/>
                            <a:pt x="52581" y="156923"/>
                          </a:cubicBezTo>
                          <a:lnTo>
                            <a:pt x="53982" y="156548"/>
                          </a:lnTo>
                          <a:lnTo>
                            <a:pt x="36785" y="169744"/>
                          </a:lnTo>
                          <a:cubicBezTo>
                            <a:pt x="33161" y="176022"/>
                            <a:pt x="31931" y="183682"/>
                            <a:pt x="33955" y="191237"/>
                          </a:cubicBezTo>
                          <a:lnTo>
                            <a:pt x="35459" y="196848"/>
                          </a:lnTo>
                          <a:cubicBezTo>
                            <a:pt x="39508" y="211958"/>
                            <a:pt x="55040" y="220926"/>
                            <a:pt x="70150" y="216877"/>
                          </a:cubicBezTo>
                          <a:lnTo>
                            <a:pt x="90079" y="211537"/>
                          </a:lnTo>
                          <a:lnTo>
                            <a:pt x="90079" y="211537"/>
                          </a:lnTo>
                          <a:lnTo>
                            <a:pt x="70150" y="216877"/>
                          </a:lnTo>
                          <a:cubicBezTo>
                            <a:pt x="55040" y="220926"/>
                            <a:pt x="46073" y="236458"/>
                            <a:pt x="50121" y="251568"/>
                          </a:cubicBezTo>
                          <a:lnTo>
                            <a:pt x="51625" y="257179"/>
                          </a:lnTo>
                          <a:cubicBezTo>
                            <a:pt x="55674" y="272289"/>
                            <a:pt x="71206" y="281257"/>
                            <a:pt x="86316" y="277208"/>
                          </a:cubicBezTo>
                          <a:lnTo>
                            <a:pt x="135898" y="263923"/>
                          </a:lnTo>
                          <a:lnTo>
                            <a:pt x="146586" y="289726"/>
                          </a:lnTo>
                          <a:cubicBezTo>
                            <a:pt x="153420" y="296560"/>
                            <a:pt x="155907" y="307680"/>
                            <a:pt x="173290" y="300787"/>
                          </a:cubicBezTo>
                          <a:cubicBezTo>
                            <a:pt x="190673" y="293894"/>
                            <a:pt x="231978" y="265472"/>
                            <a:pt x="250884" y="248370"/>
                          </a:cubicBezTo>
                          <a:cubicBezTo>
                            <a:pt x="267516" y="235410"/>
                            <a:pt x="279925" y="217879"/>
                            <a:pt x="286725" y="198176"/>
                          </a:cubicBezTo>
                          <a:cubicBezTo>
                            <a:pt x="286982" y="190762"/>
                            <a:pt x="287240" y="183349"/>
                            <a:pt x="287497" y="175935"/>
                          </a:cubicBezTo>
                          <a:lnTo>
                            <a:pt x="704247" y="181209"/>
                          </a:lnTo>
                          <a:lnTo>
                            <a:pt x="1082974" y="399866"/>
                          </a:lnTo>
                          <a:cubicBezTo>
                            <a:pt x="1120567" y="421570"/>
                            <a:pt x="1168636" y="408690"/>
                            <a:pt x="1190340" y="371098"/>
                          </a:cubicBezTo>
                          <a:lnTo>
                            <a:pt x="1190338" y="371098"/>
                          </a:lnTo>
                          <a:cubicBezTo>
                            <a:pt x="1212042" y="333506"/>
                            <a:pt x="1199162" y="285437"/>
                            <a:pt x="1161570" y="263733"/>
                          </a:cubicBezTo>
                          <a:lnTo>
                            <a:pt x="782844" y="45075"/>
                          </a:lnTo>
                          <a:cubicBezTo>
                            <a:pt x="773446" y="39649"/>
                            <a:pt x="763393" y="36385"/>
                            <a:pt x="753261" y="35127"/>
                          </a:cubicBezTo>
                          <a:lnTo>
                            <a:pt x="740587" y="36011"/>
                          </a:lnTo>
                          <a:lnTo>
                            <a:pt x="247448" y="35058"/>
                          </a:lnTo>
                          <a:lnTo>
                            <a:pt x="223837" y="14525"/>
                          </a:lnTo>
                          <a:cubicBezTo>
                            <a:pt x="199852" y="677"/>
                            <a:pt x="170586" y="-4020"/>
                            <a:pt x="141721" y="3714"/>
                          </a:cubicBezTo>
                          <a:lnTo>
                            <a:pt x="18847" y="36638"/>
                          </a:lnTo>
                          <a:cubicBezTo>
                            <a:pt x="5286" y="40272"/>
                            <a:pt x="-2761" y="54210"/>
                            <a:pt x="872" y="67771"/>
                          </a:cubicBezTo>
                          <a:close/>
                        </a:path>
                      </a:pathLst>
                    </a:cu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64" name="台形 963">
                      <a:extLst>
                        <a:ext uri="{FF2B5EF4-FFF2-40B4-BE49-F238E27FC236}">
                          <a16:creationId xmlns:a16="http://schemas.microsoft.com/office/drawing/2014/main" id="{8E685575-1277-4509-A45A-C56674058B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4775" y="4720910"/>
                      <a:ext cx="158750" cy="136525"/>
                    </a:xfrm>
                    <a:prstGeom prst="trapezoid">
                      <a:avLst/>
                    </a:pr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65" name="フリーフォーム: 図形 964">
                      <a:extLst>
                        <a:ext uri="{FF2B5EF4-FFF2-40B4-BE49-F238E27FC236}">
                          <a16:creationId xmlns:a16="http://schemas.microsoft.com/office/drawing/2014/main" id="{DB4E76D9-1BA0-4520-B5A7-947CBBF5B15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33487" y="4297998"/>
                      <a:ext cx="433388" cy="518285"/>
                    </a:xfrm>
                    <a:custGeom>
                      <a:avLst/>
                      <a:gdLst>
                        <a:gd name="connsiteX0" fmla="*/ 216694 w 433388"/>
                        <a:gd name="connsiteY0" fmla="*/ 0 h 518285"/>
                        <a:gd name="connsiteX1" fmla="*/ 433388 w 433388"/>
                        <a:gd name="connsiteY1" fmla="*/ 250032 h 518285"/>
                        <a:gd name="connsiteX2" fmla="*/ 416359 w 433388"/>
                        <a:gd name="connsiteY2" fmla="*/ 347356 h 518285"/>
                        <a:gd name="connsiteX3" fmla="*/ 411946 w 433388"/>
                        <a:gd name="connsiteY3" fmla="*/ 354909 h 518285"/>
                        <a:gd name="connsiteX4" fmla="*/ 412092 w 433388"/>
                        <a:gd name="connsiteY4" fmla="*/ 355207 h 518285"/>
                        <a:gd name="connsiteX5" fmla="*/ 367957 w 433388"/>
                        <a:gd name="connsiteY5" fmla="*/ 505585 h 518285"/>
                        <a:gd name="connsiteX6" fmla="*/ 366512 w 433388"/>
                        <a:gd name="connsiteY6" fmla="*/ 440207 h 518285"/>
                        <a:gd name="connsiteX7" fmla="*/ 366320 w 433388"/>
                        <a:gd name="connsiteY7" fmla="*/ 439360 h 518285"/>
                        <a:gd name="connsiteX8" fmla="*/ 365065 w 433388"/>
                        <a:gd name="connsiteY8" fmla="*/ 450037 h 518285"/>
                        <a:gd name="connsiteX9" fmla="*/ 317157 w 433388"/>
                        <a:gd name="connsiteY9" fmla="*/ 505585 h 518285"/>
                        <a:gd name="connsiteX10" fmla="*/ 316338 w 433388"/>
                        <a:gd name="connsiteY10" fmla="*/ 468516 h 518285"/>
                        <a:gd name="connsiteX11" fmla="*/ 301041 w 433388"/>
                        <a:gd name="connsiteY11" fmla="*/ 480416 h 518285"/>
                        <a:gd name="connsiteX12" fmla="*/ 297934 w 433388"/>
                        <a:gd name="connsiteY12" fmla="*/ 481529 h 518285"/>
                        <a:gd name="connsiteX13" fmla="*/ 296061 w 433388"/>
                        <a:gd name="connsiteY13" fmla="*/ 485140 h 518285"/>
                        <a:gd name="connsiteX14" fmla="*/ 266357 w 433388"/>
                        <a:gd name="connsiteY14" fmla="*/ 505585 h 518285"/>
                        <a:gd name="connsiteX15" fmla="*/ 266077 w 433388"/>
                        <a:gd name="connsiteY15" fmla="*/ 492939 h 518285"/>
                        <a:gd name="connsiteX16" fmla="*/ 260366 w 433388"/>
                        <a:gd name="connsiteY16" fmla="*/ 494985 h 518285"/>
                        <a:gd name="connsiteX17" fmla="*/ 216694 w 433388"/>
                        <a:gd name="connsiteY17" fmla="*/ 500064 h 518285"/>
                        <a:gd name="connsiteX18" fmla="*/ 178622 w 433388"/>
                        <a:gd name="connsiteY18" fmla="*/ 495636 h 518285"/>
                        <a:gd name="connsiteX19" fmla="*/ 178121 w 433388"/>
                        <a:gd name="connsiteY19" fmla="*/ 518285 h 518285"/>
                        <a:gd name="connsiteX20" fmla="*/ 148417 w 433388"/>
                        <a:gd name="connsiteY20" fmla="*/ 497840 h 518285"/>
                        <a:gd name="connsiteX21" fmla="*/ 140986 w 433388"/>
                        <a:gd name="connsiteY21" fmla="*/ 483510 h 518285"/>
                        <a:gd name="connsiteX22" fmla="*/ 132347 w 433388"/>
                        <a:gd name="connsiteY22" fmla="*/ 480416 h 518285"/>
                        <a:gd name="connsiteX23" fmla="*/ 121985 w 433388"/>
                        <a:gd name="connsiteY23" fmla="*/ 472355 h 518285"/>
                        <a:gd name="connsiteX24" fmla="*/ 120970 w 433388"/>
                        <a:gd name="connsiteY24" fmla="*/ 518285 h 518285"/>
                        <a:gd name="connsiteX25" fmla="*/ 73063 w 433388"/>
                        <a:gd name="connsiteY25" fmla="*/ 462737 h 518285"/>
                        <a:gd name="connsiteX26" fmla="*/ 71807 w 433388"/>
                        <a:gd name="connsiteY26" fmla="*/ 452060 h 518285"/>
                        <a:gd name="connsiteX27" fmla="*/ 71615 w 433388"/>
                        <a:gd name="connsiteY27" fmla="*/ 452907 h 518285"/>
                        <a:gd name="connsiteX28" fmla="*/ 70170 w 433388"/>
                        <a:gd name="connsiteY28" fmla="*/ 518285 h 518285"/>
                        <a:gd name="connsiteX29" fmla="*/ 26035 w 433388"/>
                        <a:gd name="connsiteY29" fmla="*/ 367907 h 518285"/>
                        <a:gd name="connsiteX30" fmla="*/ 27405 w 433388"/>
                        <a:gd name="connsiteY30" fmla="*/ 365114 h 518285"/>
                        <a:gd name="connsiteX31" fmla="*/ 17029 w 433388"/>
                        <a:gd name="connsiteY31" fmla="*/ 347356 h 518285"/>
                        <a:gd name="connsiteX32" fmla="*/ 0 w 433388"/>
                        <a:gd name="connsiteY32" fmla="*/ 250032 h 518285"/>
                        <a:gd name="connsiteX33" fmla="*/ 216694 w 433388"/>
                        <a:gd name="connsiteY33" fmla="*/ 0 h 5182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</a:cxnLst>
                      <a:rect l="l" t="t" r="r" b="b"/>
                      <a:pathLst>
                        <a:path w="433388" h="518285">
                          <a:moveTo>
                            <a:pt x="216694" y="0"/>
                          </a:moveTo>
                          <a:cubicBezTo>
                            <a:pt x="336371" y="0"/>
                            <a:pt x="433388" y="111943"/>
                            <a:pt x="433388" y="250032"/>
                          </a:cubicBezTo>
                          <a:cubicBezTo>
                            <a:pt x="433388" y="284555"/>
                            <a:pt x="427324" y="317443"/>
                            <a:pt x="416359" y="347356"/>
                          </a:cubicBezTo>
                          <a:lnTo>
                            <a:pt x="411946" y="354909"/>
                          </a:lnTo>
                          <a:lnTo>
                            <a:pt x="412092" y="355207"/>
                          </a:lnTo>
                          <a:cubicBezTo>
                            <a:pt x="434358" y="422921"/>
                            <a:pt x="414598" y="490248"/>
                            <a:pt x="367957" y="505585"/>
                          </a:cubicBezTo>
                          <a:cubicBezTo>
                            <a:pt x="369829" y="484174"/>
                            <a:pt x="369279" y="462173"/>
                            <a:pt x="366512" y="440207"/>
                          </a:cubicBezTo>
                          <a:lnTo>
                            <a:pt x="366320" y="439360"/>
                          </a:lnTo>
                          <a:lnTo>
                            <a:pt x="365065" y="450037"/>
                          </a:lnTo>
                          <a:cubicBezTo>
                            <a:pt x="357078" y="477250"/>
                            <a:pt x="340478" y="497916"/>
                            <a:pt x="317157" y="505585"/>
                          </a:cubicBezTo>
                          <a:lnTo>
                            <a:pt x="316338" y="468516"/>
                          </a:lnTo>
                          <a:lnTo>
                            <a:pt x="301041" y="480416"/>
                          </a:lnTo>
                          <a:lnTo>
                            <a:pt x="297934" y="481529"/>
                          </a:lnTo>
                          <a:lnTo>
                            <a:pt x="296061" y="485140"/>
                          </a:lnTo>
                          <a:cubicBezTo>
                            <a:pt x="287997" y="494667"/>
                            <a:pt x="278017" y="501751"/>
                            <a:pt x="266357" y="505585"/>
                          </a:cubicBezTo>
                          <a:lnTo>
                            <a:pt x="266077" y="492939"/>
                          </a:lnTo>
                          <a:lnTo>
                            <a:pt x="260366" y="494985"/>
                          </a:lnTo>
                          <a:cubicBezTo>
                            <a:pt x="246259" y="498315"/>
                            <a:pt x="231654" y="500064"/>
                            <a:pt x="216694" y="500064"/>
                          </a:cubicBezTo>
                          <a:lnTo>
                            <a:pt x="178622" y="495636"/>
                          </a:lnTo>
                          <a:lnTo>
                            <a:pt x="178121" y="518285"/>
                          </a:lnTo>
                          <a:cubicBezTo>
                            <a:pt x="166461" y="514451"/>
                            <a:pt x="156481" y="507367"/>
                            <a:pt x="148417" y="497840"/>
                          </a:cubicBezTo>
                          <a:lnTo>
                            <a:pt x="140986" y="483510"/>
                          </a:lnTo>
                          <a:lnTo>
                            <a:pt x="132347" y="480416"/>
                          </a:lnTo>
                          <a:lnTo>
                            <a:pt x="121985" y="472355"/>
                          </a:lnTo>
                          <a:lnTo>
                            <a:pt x="120970" y="518285"/>
                          </a:lnTo>
                          <a:cubicBezTo>
                            <a:pt x="97650" y="510616"/>
                            <a:pt x="81049" y="489950"/>
                            <a:pt x="73063" y="462737"/>
                          </a:cubicBezTo>
                          <a:lnTo>
                            <a:pt x="71807" y="452060"/>
                          </a:lnTo>
                          <a:lnTo>
                            <a:pt x="71615" y="452907"/>
                          </a:lnTo>
                          <a:cubicBezTo>
                            <a:pt x="68848" y="474873"/>
                            <a:pt x="68298" y="496874"/>
                            <a:pt x="70170" y="518285"/>
                          </a:cubicBezTo>
                          <a:cubicBezTo>
                            <a:pt x="23529" y="502948"/>
                            <a:pt x="3769" y="435621"/>
                            <a:pt x="26035" y="367907"/>
                          </a:cubicBezTo>
                          <a:lnTo>
                            <a:pt x="27405" y="365114"/>
                          </a:lnTo>
                          <a:lnTo>
                            <a:pt x="17029" y="347356"/>
                          </a:lnTo>
                          <a:cubicBezTo>
                            <a:pt x="6064" y="317443"/>
                            <a:pt x="0" y="284555"/>
                            <a:pt x="0" y="250032"/>
                          </a:cubicBezTo>
                          <a:cubicBezTo>
                            <a:pt x="0" y="111943"/>
                            <a:pt x="97017" y="0"/>
                            <a:pt x="216694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66" name="四角形: 上の 2 つの角を丸める 965">
                      <a:extLst>
                        <a:ext uri="{FF2B5EF4-FFF2-40B4-BE49-F238E27FC236}">
                          <a16:creationId xmlns:a16="http://schemas.microsoft.com/office/drawing/2014/main" id="{0998F7F6-F6EC-4C90-8452-EBEF235244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28737" y="4826321"/>
                      <a:ext cx="242888" cy="62228"/>
                    </a:xfrm>
                    <a:prstGeom prst="round2SameRect">
                      <a:avLst/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67" name="フリーフォーム: 図形 966">
                      <a:extLst>
                        <a:ext uri="{FF2B5EF4-FFF2-40B4-BE49-F238E27FC236}">
                          <a16:creationId xmlns:a16="http://schemas.microsoft.com/office/drawing/2014/main" id="{8231F51A-42C0-49E0-BCC0-6A3F0426D4E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381887" y="4494609"/>
                      <a:ext cx="712852" cy="243622"/>
                    </a:xfrm>
                    <a:custGeom>
                      <a:avLst/>
                      <a:gdLst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698266 w 1200881"/>
                        <a:gd name="connsiteY27" fmla="*/ 175934 h 410409"/>
                        <a:gd name="connsiteX28" fmla="*/ 704247 w 1200881"/>
                        <a:gd name="connsiteY28" fmla="*/ 181209 h 410409"/>
                        <a:gd name="connsiteX29" fmla="*/ 1082974 w 1200881"/>
                        <a:gd name="connsiteY29" fmla="*/ 399866 h 410409"/>
                        <a:gd name="connsiteX30" fmla="*/ 1190340 w 1200881"/>
                        <a:gd name="connsiteY30" fmla="*/ 371098 h 410409"/>
                        <a:gd name="connsiteX31" fmla="*/ 1190338 w 1200881"/>
                        <a:gd name="connsiteY31" fmla="*/ 371098 h 410409"/>
                        <a:gd name="connsiteX32" fmla="*/ 1161570 w 1200881"/>
                        <a:gd name="connsiteY32" fmla="*/ 263733 h 410409"/>
                        <a:gd name="connsiteX33" fmla="*/ 782844 w 1200881"/>
                        <a:gd name="connsiteY33" fmla="*/ 45075 h 410409"/>
                        <a:gd name="connsiteX34" fmla="*/ 753261 w 1200881"/>
                        <a:gd name="connsiteY34" fmla="*/ 35127 h 410409"/>
                        <a:gd name="connsiteX35" fmla="*/ 740587 w 1200881"/>
                        <a:gd name="connsiteY35" fmla="*/ 36011 h 410409"/>
                        <a:gd name="connsiteX36" fmla="*/ 735866 w 1200881"/>
                        <a:gd name="connsiteY36" fmla="*/ 35058 h 410409"/>
                        <a:gd name="connsiteX37" fmla="*/ 247448 w 1200881"/>
                        <a:gd name="connsiteY37" fmla="*/ 35058 h 410409"/>
                        <a:gd name="connsiteX38" fmla="*/ 223837 w 1200881"/>
                        <a:gd name="connsiteY38" fmla="*/ 14525 h 410409"/>
                        <a:gd name="connsiteX39" fmla="*/ 141721 w 1200881"/>
                        <a:gd name="connsiteY39" fmla="*/ 3714 h 410409"/>
                        <a:gd name="connsiteX40" fmla="*/ 121367 w 1200881"/>
                        <a:gd name="connsiteY40" fmla="*/ 12605 h 410409"/>
                        <a:gd name="connsiteX41" fmla="*/ 112765 w 1200881"/>
                        <a:gd name="connsiteY41" fmla="*/ 11473 h 410409"/>
                        <a:gd name="connsiteX42" fmla="*/ 18847 w 1200881"/>
                        <a:gd name="connsiteY42" fmla="*/ 36638 h 410409"/>
                        <a:gd name="connsiteX43" fmla="*/ 872 w 1200881"/>
                        <a:gd name="connsiteY43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735866 w 1200881"/>
                        <a:gd name="connsiteY35" fmla="*/ 35058 h 410409"/>
                        <a:gd name="connsiteX36" fmla="*/ 247448 w 1200881"/>
                        <a:gd name="connsiteY36" fmla="*/ 35058 h 410409"/>
                        <a:gd name="connsiteX37" fmla="*/ 223837 w 1200881"/>
                        <a:gd name="connsiteY37" fmla="*/ 14525 h 410409"/>
                        <a:gd name="connsiteX38" fmla="*/ 141721 w 1200881"/>
                        <a:gd name="connsiteY38" fmla="*/ 3714 h 410409"/>
                        <a:gd name="connsiteX39" fmla="*/ 121367 w 1200881"/>
                        <a:gd name="connsiteY39" fmla="*/ 12605 h 410409"/>
                        <a:gd name="connsiteX40" fmla="*/ 112765 w 1200881"/>
                        <a:gd name="connsiteY40" fmla="*/ 11473 h 410409"/>
                        <a:gd name="connsiteX41" fmla="*/ 18847 w 1200881"/>
                        <a:gd name="connsiteY41" fmla="*/ 36638 h 410409"/>
                        <a:gd name="connsiteX42" fmla="*/ 872 w 1200881"/>
                        <a:gd name="connsiteY42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21367 w 1200881"/>
                        <a:gd name="connsiteY38" fmla="*/ 12605 h 410409"/>
                        <a:gd name="connsiteX39" fmla="*/ 112765 w 1200881"/>
                        <a:gd name="connsiteY39" fmla="*/ 11473 h 410409"/>
                        <a:gd name="connsiteX40" fmla="*/ 18847 w 1200881"/>
                        <a:gd name="connsiteY40" fmla="*/ 36638 h 410409"/>
                        <a:gd name="connsiteX41" fmla="*/ 872 w 1200881"/>
                        <a:gd name="connsiteY41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12765 w 1200881"/>
                        <a:gd name="connsiteY38" fmla="*/ 11473 h 410409"/>
                        <a:gd name="connsiteX39" fmla="*/ 18847 w 1200881"/>
                        <a:gd name="connsiteY39" fmla="*/ 36638 h 410409"/>
                        <a:gd name="connsiteX40" fmla="*/ 872 w 1200881"/>
                        <a:gd name="connsiteY40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8847 w 1200881"/>
                        <a:gd name="connsiteY38" fmla="*/ 36638 h 410409"/>
                        <a:gd name="connsiteX39" fmla="*/ 872 w 1200881"/>
                        <a:gd name="connsiteY39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50884 w 1200881"/>
                        <a:gd name="connsiteY23" fmla="*/ 248370 h 410409"/>
                        <a:gd name="connsiteX24" fmla="*/ 286725 w 1200881"/>
                        <a:gd name="connsiteY24" fmla="*/ 198176 h 410409"/>
                        <a:gd name="connsiteX25" fmla="*/ 287497 w 1200881"/>
                        <a:gd name="connsiteY25" fmla="*/ 175935 h 410409"/>
                        <a:gd name="connsiteX26" fmla="*/ 704247 w 1200881"/>
                        <a:gd name="connsiteY26" fmla="*/ 181209 h 410409"/>
                        <a:gd name="connsiteX27" fmla="*/ 1082974 w 1200881"/>
                        <a:gd name="connsiteY27" fmla="*/ 399866 h 410409"/>
                        <a:gd name="connsiteX28" fmla="*/ 1190340 w 1200881"/>
                        <a:gd name="connsiteY28" fmla="*/ 371098 h 410409"/>
                        <a:gd name="connsiteX29" fmla="*/ 1190338 w 1200881"/>
                        <a:gd name="connsiteY29" fmla="*/ 371098 h 410409"/>
                        <a:gd name="connsiteX30" fmla="*/ 1161570 w 1200881"/>
                        <a:gd name="connsiteY30" fmla="*/ 263733 h 410409"/>
                        <a:gd name="connsiteX31" fmla="*/ 782844 w 1200881"/>
                        <a:gd name="connsiteY31" fmla="*/ 45075 h 410409"/>
                        <a:gd name="connsiteX32" fmla="*/ 753261 w 1200881"/>
                        <a:gd name="connsiteY32" fmla="*/ 35127 h 410409"/>
                        <a:gd name="connsiteX33" fmla="*/ 740587 w 1200881"/>
                        <a:gd name="connsiteY33" fmla="*/ 36011 h 410409"/>
                        <a:gd name="connsiteX34" fmla="*/ 247448 w 1200881"/>
                        <a:gd name="connsiteY34" fmla="*/ 35058 h 410409"/>
                        <a:gd name="connsiteX35" fmla="*/ 223837 w 1200881"/>
                        <a:gd name="connsiteY35" fmla="*/ 14525 h 410409"/>
                        <a:gd name="connsiteX36" fmla="*/ 141721 w 1200881"/>
                        <a:gd name="connsiteY36" fmla="*/ 3714 h 410409"/>
                        <a:gd name="connsiteX37" fmla="*/ 18847 w 1200881"/>
                        <a:gd name="connsiteY37" fmla="*/ 36638 h 410409"/>
                        <a:gd name="connsiteX38" fmla="*/ 872 w 1200881"/>
                        <a:gd name="connsiteY38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250884 w 1200881"/>
                        <a:gd name="connsiteY22" fmla="*/ 248370 h 410409"/>
                        <a:gd name="connsiteX23" fmla="*/ 286725 w 1200881"/>
                        <a:gd name="connsiteY23" fmla="*/ 198176 h 410409"/>
                        <a:gd name="connsiteX24" fmla="*/ 287497 w 1200881"/>
                        <a:gd name="connsiteY24" fmla="*/ 175935 h 410409"/>
                        <a:gd name="connsiteX25" fmla="*/ 704247 w 1200881"/>
                        <a:gd name="connsiteY25" fmla="*/ 181209 h 410409"/>
                        <a:gd name="connsiteX26" fmla="*/ 1082974 w 1200881"/>
                        <a:gd name="connsiteY26" fmla="*/ 399866 h 410409"/>
                        <a:gd name="connsiteX27" fmla="*/ 1190340 w 1200881"/>
                        <a:gd name="connsiteY27" fmla="*/ 371098 h 410409"/>
                        <a:gd name="connsiteX28" fmla="*/ 1190338 w 1200881"/>
                        <a:gd name="connsiteY28" fmla="*/ 371098 h 410409"/>
                        <a:gd name="connsiteX29" fmla="*/ 1161570 w 1200881"/>
                        <a:gd name="connsiteY29" fmla="*/ 263733 h 410409"/>
                        <a:gd name="connsiteX30" fmla="*/ 782844 w 1200881"/>
                        <a:gd name="connsiteY30" fmla="*/ 45075 h 410409"/>
                        <a:gd name="connsiteX31" fmla="*/ 753261 w 1200881"/>
                        <a:gd name="connsiteY31" fmla="*/ 35127 h 410409"/>
                        <a:gd name="connsiteX32" fmla="*/ 740587 w 1200881"/>
                        <a:gd name="connsiteY32" fmla="*/ 36011 h 410409"/>
                        <a:gd name="connsiteX33" fmla="*/ 247448 w 1200881"/>
                        <a:gd name="connsiteY33" fmla="*/ 35058 h 410409"/>
                        <a:gd name="connsiteX34" fmla="*/ 223837 w 1200881"/>
                        <a:gd name="connsiteY34" fmla="*/ 14525 h 410409"/>
                        <a:gd name="connsiteX35" fmla="*/ 141721 w 1200881"/>
                        <a:gd name="connsiteY35" fmla="*/ 3714 h 410409"/>
                        <a:gd name="connsiteX36" fmla="*/ 18847 w 1200881"/>
                        <a:gd name="connsiteY36" fmla="*/ 36638 h 410409"/>
                        <a:gd name="connsiteX37" fmla="*/ 872 w 1200881"/>
                        <a:gd name="connsiteY37" fmla="*/ 67771 h 4104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1200881" h="410409">
                          <a:moveTo>
                            <a:pt x="872" y="67771"/>
                          </a:moveTo>
                          <a:lnTo>
                            <a:pt x="3880" y="78994"/>
                          </a:lnTo>
                          <a:cubicBezTo>
                            <a:pt x="7513" y="92555"/>
                            <a:pt x="21452" y="100602"/>
                            <a:pt x="35013" y="96969"/>
                          </a:cubicBezTo>
                          <a:lnTo>
                            <a:pt x="36414" y="96593"/>
                          </a:lnTo>
                          <a:lnTo>
                            <a:pt x="20099" y="109113"/>
                          </a:lnTo>
                          <a:cubicBezTo>
                            <a:pt x="16660" y="115068"/>
                            <a:pt x="15494" y="122336"/>
                            <a:pt x="17414" y="129504"/>
                          </a:cubicBezTo>
                          <a:lnTo>
                            <a:pt x="19670" y="137922"/>
                          </a:lnTo>
                          <a:cubicBezTo>
                            <a:pt x="23511" y="152257"/>
                            <a:pt x="38246" y="160764"/>
                            <a:pt x="52581" y="156923"/>
                          </a:cubicBezTo>
                          <a:lnTo>
                            <a:pt x="53982" y="156548"/>
                          </a:lnTo>
                          <a:lnTo>
                            <a:pt x="36785" y="169744"/>
                          </a:lnTo>
                          <a:cubicBezTo>
                            <a:pt x="33161" y="176022"/>
                            <a:pt x="31931" y="183682"/>
                            <a:pt x="33955" y="191237"/>
                          </a:cubicBezTo>
                          <a:lnTo>
                            <a:pt x="35459" y="196848"/>
                          </a:lnTo>
                          <a:cubicBezTo>
                            <a:pt x="39508" y="211958"/>
                            <a:pt x="55040" y="220926"/>
                            <a:pt x="70150" y="216877"/>
                          </a:cubicBezTo>
                          <a:lnTo>
                            <a:pt x="90079" y="211537"/>
                          </a:lnTo>
                          <a:lnTo>
                            <a:pt x="90079" y="211537"/>
                          </a:lnTo>
                          <a:lnTo>
                            <a:pt x="70150" y="216877"/>
                          </a:lnTo>
                          <a:cubicBezTo>
                            <a:pt x="55040" y="220926"/>
                            <a:pt x="46073" y="236458"/>
                            <a:pt x="50121" y="251568"/>
                          </a:cubicBezTo>
                          <a:lnTo>
                            <a:pt x="51625" y="257179"/>
                          </a:lnTo>
                          <a:cubicBezTo>
                            <a:pt x="55674" y="272289"/>
                            <a:pt x="71206" y="281257"/>
                            <a:pt x="86316" y="277208"/>
                          </a:cubicBezTo>
                          <a:lnTo>
                            <a:pt x="135898" y="263923"/>
                          </a:lnTo>
                          <a:lnTo>
                            <a:pt x="146586" y="289726"/>
                          </a:lnTo>
                          <a:cubicBezTo>
                            <a:pt x="153420" y="296560"/>
                            <a:pt x="155907" y="307680"/>
                            <a:pt x="173290" y="300787"/>
                          </a:cubicBezTo>
                          <a:cubicBezTo>
                            <a:pt x="190673" y="293894"/>
                            <a:pt x="231978" y="265472"/>
                            <a:pt x="250884" y="248370"/>
                          </a:cubicBezTo>
                          <a:cubicBezTo>
                            <a:pt x="267516" y="235410"/>
                            <a:pt x="279925" y="217879"/>
                            <a:pt x="286725" y="198176"/>
                          </a:cubicBezTo>
                          <a:cubicBezTo>
                            <a:pt x="286982" y="190762"/>
                            <a:pt x="287240" y="183349"/>
                            <a:pt x="287497" y="175935"/>
                          </a:cubicBezTo>
                          <a:lnTo>
                            <a:pt x="704247" y="181209"/>
                          </a:lnTo>
                          <a:lnTo>
                            <a:pt x="1082974" y="399866"/>
                          </a:lnTo>
                          <a:cubicBezTo>
                            <a:pt x="1120567" y="421570"/>
                            <a:pt x="1168636" y="408690"/>
                            <a:pt x="1190340" y="371098"/>
                          </a:cubicBezTo>
                          <a:lnTo>
                            <a:pt x="1190338" y="371098"/>
                          </a:lnTo>
                          <a:cubicBezTo>
                            <a:pt x="1212042" y="333506"/>
                            <a:pt x="1199162" y="285437"/>
                            <a:pt x="1161570" y="263733"/>
                          </a:cubicBezTo>
                          <a:lnTo>
                            <a:pt x="782844" y="45075"/>
                          </a:lnTo>
                          <a:cubicBezTo>
                            <a:pt x="773446" y="39649"/>
                            <a:pt x="763393" y="36385"/>
                            <a:pt x="753261" y="35127"/>
                          </a:cubicBezTo>
                          <a:lnTo>
                            <a:pt x="740587" y="36011"/>
                          </a:lnTo>
                          <a:lnTo>
                            <a:pt x="247448" y="35058"/>
                          </a:lnTo>
                          <a:lnTo>
                            <a:pt x="223837" y="14525"/>
                          </a:lnTo>
                          <a:cubicBezTo>
                            <a:pt x="199852" y="677"/>
                            <a:pt x="170586" y="-4020"/>
                            <a:pt x="141721" y="3714"/>
                          </a:cubicBezTo>
                          <a:lnTo>
                            <a:pt x="18847" y="36638"/>
                          </a:lnTo>
                          <a:cubicBezTo>
                            <a:pt x="5286" y="40272"/>
                            <a:pt x="-2761" y="54210"/>
                            <a:pt x="872" y="67771"/>
                          </a:cubicBezTo>
                          <a:close/>
                        </a:path>
                      </a:pathLst>
                    </a:cu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68" name="台形 967">
                      <a:extLst>
                        <a:ext uri="{FF2B5EF4-FFF2-40B4-BE49-F238E27FC236}">
                          <a16:creationId xmlns:a16="http://schemas.microsoft.com/office/drawing/2014/main" id="{98A02DDB-EA02-4947-9CC1-9A33D103EB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76337" y="4854575"/>
                      <a:ext cx="542926" cy="236543"/>
                    </a:xfrm>
                    <a:prstGeom prst="trapezoid">
                      <a:avLst>
                        <a:gd name="adj" fmla="val 33054"/>
                      </a:avLst>
                    </a:prstGeom>
                    <a:solidFill>
                      <a:srgbClr val="00206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54" name="グループ化 953">
                    <a:extLst>
                      <a:ext uri="{FF2B5EF4-FFF2-40B4-BE49-F238E27FC236}">
                        <a16:creationId xmlns:a16="http://schemas.microsoft.com/office/drawing/2014/main" id="{99257ABE-2540-455C-A85A-885F61918A52}"/>
                      </a:ext>
                    </a:extLst>
                  </p:cNvPr>
                  <p:cNvGrpSpPr/>
                  <p:nvPr/>
                </p:nvGrpSpPr>
                <p:grpSpPr>
                  <a:xfrm>
                    <a:off x="364514" y="4390348"/>
                    <a:ext cx="399333" cy="81639"/>
                    <a:chOff x="1190992" y="3874292"/>
                    <a:chExt cx="514828" cy="105250"/>
                  </a:xfrm>
                </p:grpSpPr>
                <p:sp>
                  <p:nvSpPr>
                    <p:cNvPr id="955" name="四角形: 角を丸くする 954">
                      <a:extLst>
                        <a:ext uri="{FF2B5EF4-FFF2-40B4-BE49-F238E27FC236}">
                          <a16:creationId xmlns:a16="http://schemas.microsoft.com/office/drawing/2014/main" id="{B10049B6-17A0-430F-AEC7-DE9700326C5E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190992" y="3874294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56" name="四角形: 角を丸くする 955">
                      <a:extLst>
                        <a:ext uri="{FF2B5EF4-FFF2-40B4-BE49-F238E27FC236}">
                          <a16:creationId xmlns:a16="http://schemas.microsoft.com/office/drawing/2014/main" id="{CA4A85D4-3566-459B-B350-35543D7A3EB1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260048" y="3874294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57" name="四角形: 角を丸くする 956">
                      <a:extLst>
                        <a:ext uri="{FF2B5EF4-FFF2-40B4-BE49-F238E27FC236}">
                          <a16:creationId xmlns:a16="http://schemas.microsoft.com/office/drawing/2014/main" id="{2E6DFFF7-3862-4A58-ACE1-F0DBF88DD0A6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326725" y="3874293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58" name="四角形: 角を丸くする 957">
                      <a:extLst>
                        <a:ext uri="{FF2B5EF4-FFF2-40B4-BE49-F238E27FC236}">
                          <a16:creationId xmlns:a16="http://schemas.microsoft.com/office/drawing/2014/main" id="{4F88B34C-C275-4D18-B942-C2765B264F5F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395781" y="3874293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59" name="四角形: 角を丸くする 958">
                      <a:extLst>
                        <a:ext uri="{FF2B5EF4-FFF2-40B4-BE49-F238E27FC236}">
                          <a16:creationId xmlns:a16="http://schemas.microsoft.com/office/drawing/2014/main" id="{03B7ED26-41CA-4142-A9E7-57CFB28E5CB1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457695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60" name="四角形: 角を丸くする 959">
                      <a:extLst>
                        <a:ext uri="{FF2B5EF4-FFF2-40B4-BE49-F238E27FC236}">
                          <a16:creationId xmlns:a16="http://schemas.microsoft.com/office/drawing/2014/main" id="{F306442E-0E46-49E8-B2D7-146FF373FFC2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526751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61" name="四角形: 角を丸くする 960">
                      <a:extLst>
                        <a:ext uri="{FF2B5EF4-FFF2-40B4-BE49-F238E27FC236}">
                          <a16:creationId xmlns:a16="http://schemas.microsoft.com/office/drawing/2014/main" id="{90E839DC-E64D-4DE2-857E-8144DD32DDE8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591045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62" name="四角形: 角を丸くする 961">
                      <a:extLst>
                        <a:ext uri="{FF2B5EF4-FFF2-40B4-BE49-F238E27FC236}">
                          <a16:creationId xmlns:a16="http://schemas.microsoft.com/office/drawing/2014/main" id="{DF045095-AAA1-4444-8315-95598B5E934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660101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936" name="グループ化 935">
                  <a:extLst>
                    <a:ext uri="{FF2B5EF4-FFF2-40B4-BE49-F238E27FC236}">
                      <a16:creationId xmlns:a16="http://schemas.microsoft.com/office/drawing/2014/main" id="{8797B845-C4B9-45FD-B79B-8F3FECC97FAD}"/>
                    </a:ext>
                  </a:extLst>
                </p:cNvPr>
                <p:cNvGrpSpPr/>
                <p:nvPr/>
              </p:nvGrpSpPr>
              <p:grpSpPr>
                <a:xfrm>
                  <a:off x="2138161" y="4348163"/>
                  <a:ext cx="640594" cy="654786"/>
                  <a:chOff x="1047015" y="4259994"/>
                  <a:chExt cx="813109" cy="831124"/>
                </a:xfrm>
              </p:grpSpPr>
              <p:sp>
                <p:nvSpPr>
                  <p:cNvPr id="937" name="フリーフォーム: 図形 936">
                    <a:extLst>
                      <a:ext uri="{FF2B5EF4-FFF2-40B4-BE49-F238E27FC236}">
                        <a16:creationId xmlns:a16="http://schemas.microsoft.com/office/drawing/2014/main" id="{AA913B7D-5E1C-43D9-8F77-9B17D33AB984}"/>
                      </a:ext>
                    </a:extLst>
                  </p:cNvPr>
                  <p:cNvSpPr/>
                  <p:nvPr/>
                </p:nvSpPr>
                <p:spPr>
                  <a:xfrm>
                    <a:off x="1233488" y="4293394"/>
                    <a:ext cx="435768" cy="564040"/>
                  </a:xfrm>
                  <a:custGeom>
                    <a:avLst/>
                    <a:gdLst>
                      <a:gd name="connsiteX0" fmla="*/ 217884 w 435768"/>
                      <a:gd name="connsiteY0" fmla="*/ 0 h 564040"/>
                      <a:gd name="connsiteX1" fmla="*/ 435768 w 435768"/>
                      <a:gd name="connsiteY1" fmla="*/ 247889 h 564040"/>
                      <a:gd name="connsiteX2" fmla="*/ 302694 w 435768"/>
                      <a:gd name="connsiteY2" fmla="*/ 476298 h 564040"/>
                      <a:gd name="connsiteX3" fmla="*/ 280097 w 435768"/>
                      <a:gd name="connsiteY3" fmla="*/ 484279 h 564040"/>
                      <a:gd name="connsiteX4" fmla="*/ 300037 w 435768"/>
                      <a:gd name="connsiteY4" fmla="*/ 564040 h 564040"/>
                      <a:gd name="connsiteX5" fmla="*/ 141287 w 435768"/>
                      <a:gd name="connsiteY5" fmla="*/ 564040 h 564040"/>
                      <a:gd name="connsiteX6" fmla="*/ 160777 w 435768"/>
                      <a:gd name="connsiteY6" fmla="*/ 486082 h 564040"/>
                      <a:gd name="connsiteX7" fmla="*/ 133074 w 435768"/>
                      <a:gd name="connsiteY7" fmla="*/ 476298 h 564040"/>
                      <a:gd name="connsiteX8" fmla="*/ 0 w 435768"/>
                      <a:gd name="connsiteY8" fmla="*/ 247889 h 564040"/>
                      <a:gd name="connsiteX9" fmla="*/ 217884 w 435768"/>
                      <a:gd name="connsiteY9" fmla="*/ 0 h 564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8" h="564040">
                        <a:moveTo>
                          <a:pt x="217884" y="0"/>
                        </a:moveTo>
                        <a:cubicBezTo>
                          <a:pt x="338218" y="0"/>
                          <a:pt x="435768" y="110984"/>
                          <a:pt x="435768" y="247889"/>
                        </a:cubicBezTo>
                        <a:cubicBezTo>
                          <a:pt x="435768" y="350568"/>
                          <a:pt x="380896" y="438666"/>
                          <a:pt x="302694" y="476298"/>
                        </a:cubicBezTo>
                        <a:lnTo>
                          <a:pt x="280097" y="484279"/>
                        </a:lnTo>
                        <a:lnTo>
                          <a:pt x="300037" y="564040"/>
                        </a:lnTo>
                        <a:lnTo>
                          <a:pt x="141287" y="564040"/>
                        </a:lnTo>
                        <a:lnTo>
                          <a:pt x="160777" y="486082"/>
                        </a:lnTo>
                        <a:lnTo>
                          <a:pt x="133074" y="476298"/>
                        </a:lnTo>
                        <a:cubicBezTo>
                          <a:pt x="54872" y="438666"/>
                          <a:pt x="0" y="350568"/>
                          <a:pt x="0" y="247889"/>
                        </a:cubicBezTo>
                        <a:cubicBezTo>
                          <a:pt x="0" y="110984"/>
                          <a:pt x="97550" y="0"/>
                          <a:pt x="217884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938" name="グループ化 937">
                    <a:extLst>
                      <a:ext uri="{FF2B5EF4-FFF2-40B4-BE49-F238E27FC236}">
                        <a16:creationId xmlns:a16="http://schemas.microsoft.com/office/drawing/2014/main" id="{A9CF6942-7937-4124-AFF5-ABCB234C5007}"/>
                      </a:ext>
                    </a:extLst>
                  </p:cNvPr>
                  <p:cNvGrpSpPr/>
                  <p:nvPr/>
                </p:nvGrpSpPr>
                <p:grpSpPr>
                  <a:xfrm>
                    <a:off x="1047015" y="4259994"/>
                    <a:ext cx="813109" cy="831124"/>
                    <a:chOff x="1047015" y="4259994"/>
                    <a:chExt cx="813109" cy="831124"/>
                  </a:xfrm>
                  <a:solidFill>
                    <a:srgbClr val="ED7D31">
                      <a:lumMod val="60000"/>
                      <a:lumOff val="40000"/>
                    </a:srgbClr>
                  </a:solidFill>
                </p:grpSpPr>
                <p:sp>
                  <p:nvSpPr>
                    <p:cNvPr id="949" name="フリーフォーム: 図形 948">
                      <a:extLst>
                        <a:ext uri="{FF2B5EF4-FFF2-40B4-BE49-F238E27FC236}">
                          <a16:creationId xmlns:a16="http://schemas.microsoft.com/office/drawing/2014/main" id="{BEBB5F8F-9EB5-4932-AE5B-E62E0577BA7F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812400" y="4494609"/>
                      <a:ext cx="712852" cy="243622"/>
                    </a:xfrm>
                    <a:custGeom>
                      <a:avLst/>
                      <a:gdLst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698266 w 1200881"/>
                        <a:gd name="connsiteY27" fmla="*/ 175934 h 410409"/>
                        <a:gd name="connsiteX28" fmla="*/ 704247 w 1200881"/>
                        <a:gd name="connsiteY28" fmla="*/ 181209 h 410409"/>
                        <a:gd name="connsiteX29" fmla="*/ 1082974 w 1200881"/>
                        <a:gd name="connsiteY29" fmla="*/ 399866 h 410409"/>
                        <a:gd name="connsiteX30" fmla="*/ 1190340 w 1200881"/>
                        <a:gd name="connsiteY30" fmla="*/ 371098 h 410409"/>
                        <a:gd name="connsiteX31" fmla="*/ 1190338 w 1200881"/>
                        <a:gd name="connsiteY31" fmla="*/ 371098 h 410409"/>
                        <a:gd name="connsiteX32" fmla="*/ 1161570 w 1200881"/>
                        <a:gd name="connsiteY32" fmla="*/ 263733 h 410409"/>
                        <a:gd name="connsiteX33" fmla="*/ 782844 w 1200881"/>
                        <a:gd name="connsiteY33" fmla="*/ 45075 h 410409"/>
                        <a:gd name="connsiteX34" fmla="*/ 753261 w 1200881"/>
                        <a:gd name="connsiteY34" fmla="*/ 35127 h 410409"/>
                        <a:gd name="connsiteX35" fmla="*/ 740587 w 1200881"/>
                        <a:gd name="connsiteY35" fmla="*/ 36011 h 410409"/>
                        <a:gd name="connsiteX36" fmla="*/ 735866 w 1200881"/>
                        <a:gd name="connsiteY36" fmla="*/ 35058 h 410409"/>
                        <a:gd name="connsiteX37" fmla="*/ 247448 w 1200881"/>
                        <a:gd name="connsiteY37" fmla="*/ 35058 h 410409"/>
                        <a:gd name="connsiteX38" fmla="*/ 223837 w 1200881"/>
                        <a:gd name="connsiteY38" fmla="*/ 14525 h 410409"/>
                        <a:gd name="connsiteX39" fmla="*/ 141721 w 1200881"/>
                        <a:gd name="connsiteY39" fmla="*/ 3714 h 410409"/>
                        <a:gd name="connsiteX40" fmla="*/ 121367 w 1200881"/>
                        <a:gd name="connsiteY40" fmla="*/ 12605 h 410409"/>
                        <a:gd name="connsiteX41" fmla="*/ 112765 w 1200881"/>
                        <a:gd name="connsiteY41" fmla="*/ 11473 h 410409"/>
                        <a:gd name="connsiteX42" fmla="*/ 18847 w 1200881"/>
                        <a:gd name="connsiteY42" fmla="*/ 36638 h 410409"/>
                        <a:gd name="connsiteX43" fmla="*/ 872 w 1200881"/>
                        <a:gd name="connsiteY43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735866 w 1200881"/>
                        <a:gd name="connsiteY35" fmla="*/ 35058 h 410409"/>
                        <a:gd name="connsiteX36" fmla="*/ 247448 w 1200881"/>
                        <a:gd name="connsiteY36" fmla="*/ 35058 h 410409"/>
                        <a:gd name="connsiteX37" fmla="*/ 223837 w 1200881"/>
                        <a:gd name="connsiteY37" fmla="*/ 14525 h 410409"/>
                        <a:gd name="connsiteX38" fmla="*/ 141721 w 1200881"/>
                        <a:gd name="connsiteY38" fmla="*/ 3714 h 410409"/>
                        <a:gd name="connsiteX39" fmla="*/ 121367 w 1200881"/>
                        <a:gd name="connsiteY39" fmla="*/ 12605 h 410409"/>
                        <a:gd name="connsiteX40" fmla="*/ 112765 w 1200881"/>
                        <a:gd name="connsiteY40" fmla="*/ 11473 h 410409"/>
                        <a:gd name="connsiteX41" fmla="*/ 18847 w 1200881"/>
                        <a:gd name="connsiteY41" fmla="*/ 36638 h 410409"/>
                        <a:gd name="connsiteX42" fmla="*/ 872 w 1200881"/>
                        <a:gd name="connsiteY42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21367 w 1200881"/>
                        <a:gd name="connsiteY38" fmla="*/ 12605 h 410409"/>
                        <a:gd name="connsiteX39" fmla="*/ 112765 w 1200881"/>
                        <a:gd name="connsiteY39" fmla="*/ 11473 h 410409"/>
                        <a:gd name="connsiteX40" fmla="*/ 18847 w 1200881"/>
                        <a:gd name="connsiteY40" fmla="*/ 36638 h 410409"/>
                        <a:gd name="connsiteX41" fmla="*/ 872 w 1200881"/>
                        <a:gd name="connsiteY41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12765 w 1200881"/>
                        <a:gd name="connsiteY38" fmla="*/ 11473 h 410409"/>
                        <a:gd name="connsiteX39" fmla="*/ 18847 w 1200881"/>
                        <a:gd name="connsiteY39" fmla="*/ 36638 h 410409"/>
                        <a:gd name="connsiteX40" fmla="*/ 872 w 1200881"/>
                        <a:gd name="connsiteY40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8847 w 1200881"/>
                        <a:gd name="connsiteY38" fmla="*/ 36638 h 410409"/>
                        <a:gd name="connsiteX39" fmla="*/ 872 w 1200881"/>
                        <a:gd name="connsiteY39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50884 w 1200881"/>
                        <a:gd name="connsiteY23" fmla="*/ 248370 h 410409"/>
                        <a:gd name="connsiteX24" fmla="*/ 286725 w 1200881"/>
                        <a:gd name="connsiteY24" fmla="*/ 198176 h 410409"/>
                        <a:gd name="connsiteX25" fmla="*/ 287497 w 1200881"/>
                        <a:gd name="connsiteY25" fmla="*/ 175935 h 410409"/>
                        <a:gd name="connsiteX26" fmla="*/ 704247 w 1200881"/>
                        <a:gd name="connsiteY26" fmla="*/ 181209 h 410409"/>
                        <a:gd name="connsiteX27" fmla="*/ 1082974 w 1200881"/>
                        <a:gd name="connsiteY27" fmla="*/ 399866 h 410409"/>
                        <a:gd name="connsiteX28" fmla="*/ 1190340 w 1200881"/>
                        <a:gd name="connsiteY28" fmla="*/ 371098 h 410409"/>
                        <a:gd name="connsiteX29" fmla="*/ 1190338 w 1200881"/>
                        <a:gd name="connsiteY29" fmla="*/ 371098 h 410409"/>
                        <a:gd name="connsiteX30" fmla="*/ 1161570 w 1200881"/>
                        <a:gd name="connsiteY30" fmla="*/ 263733 h 410409"/>
                        <a:gd name="connsiteX31" fmla="*/ 782844 w 1200881"/>
                        <a:gd name="connsiteY31" fmla="*/ 45075 h 410409"/>
                        <a:gd name="connsiteX32" fmla="*/ 753261 w 1200881"/>
                        <a:gd name="connsiteY32" fmla="*/ 35127 h 410409"/>
                        <a:gd name="connsiteX33" fmla="*/ 740587 w 1200881"/>
                        <a:gd name="connsiteY33" fmla="*/ 36011 h 410409"/>
                        <a:gd name="connsiteX34" fmla="*/ 247448 w 1200881"/>
                        <a:gd name="connsiteY34" fmla="*/ 35058 h 410409"/>
                        <a:gd name="connsiteX35" fmla="*/ 223837 w 1200881"/>
                        <a:gd name="connsiteY35" fmla="*/ 14525 h 410409"/>
                        <a:gd name="connsiteX36" fmla="*/ 141721 w 1200881"/>
                        <a:gd name="connsiteY36" fmla="*/ 3714 h 410409"/>
                        <a:gd name="connsiteX37" fmla="*/ 18847 w 1200881"/>
                        <a:gd name="connsiteY37" fmla="*/ 36638 h 410409"/>
                        <a:gd name="connsiteX38" fmla="*/ 872 w 1200881"/>
                        <a:gd name="connsiteY38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250884 w 1200881"/>
                        <a:gd name="connsiteY22" fmla="*/ 248370 h 410409"/>
                        <a:gd name="connsiteX23" fmla="*/ 286725 w 1200881"/>
                        <a:gd name="connsiteY23" fmla="*/ 198176 h 410409"/>
                        <a:gd name="connsiteX24" fmla="*/ 287497 w 1200881"/>
                        <a:gd name="connsiteY24" fmla="*/ 175935 h 410409"/>
                        <a:gd name="connsiteX25" fmla="*/ 704247 w 1200881"/>
                        <a:gd name="connsiteY25" fmla="*/ 181209 h 410409"/>
                        <a:gd name="connsiteX26" fmla="*/ 1082974 w 1200881"/>
                        <a:gd name="connsiteY26" fmla="*/ 399866 h 410409"/>
                        <a:gd name="connsiteX27" fmla="*/ 1190340 w 1200881"/>
                        <a:gd name="connsiteY27" fmla="*/ 371098 h 410409"/>
                        <a:gd name="connsiteX28" fmla="*/ 1190338 w 1200881"/>
                        <a:gd name="connsiteY28" fmla="*/ 371098 h 410409"/>
                        <a:gd name="connsiteX29" fmla="*/ 1161570 w 1200881"/>
                        <a:gd name="connsiteY29" fmla="*/ 263733 h 410409"/>
                        <a:gd name="connsiteX30" fmla="*/ 782844 w 1200881"/>
                        <a:gd name="connsiteY30" fmla="*/ 45075 h 410409"/>
                        <a:gd name="connsiteX31" fmla="*/ 753261 w 1200881"/>
                        <a:gd name="connsiteY31" fmla="*/ 35127 h 410409"/>
                        <a:gd name="connsiteX32" fmla="*/ 740587 w 1200881"/>
                        <a:gd name="connsiteY32" fmla="*/ 36011 h 410409"/>
                        <a:gd name="connsiteX33" fmla="*/ 247448 w 1200881"/>
                        <a:gd name="connsiteY33" fmla="*/ 35058 h 410409"/>
                        <a:gd name="connsiteX34" fmla="*/ 223837 w 1200881"/>
                        <a:gd name="connsiteY34" fmla="*/ 14525 h 410409"/>
                        <a:gd name="connsiteX35" fmla="*/ 141721 w 1200881"/>
                        <a:gd name="connsiteY35" fmla="*/ 3714 h 410409"/>
                        <a:gd name="connsiteX36" fmla="*/ 18847 w 1200881"/>
                        <a:gd name="connsiteY36" fmla="*/ 36638 h 410409"/>
                        <a:gd name="connsiteX37" fmla="*/ 872 w 1200881"/>
                        <a:gd name="connsiteY37" fmla="*/ 67771 h 4104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1200881" h="410409">
                          <a:moveTo>
                            <a:pt x="872" y="67771"/>
                          </a:moveTo>
                          <a:lnTo>
                            <a:pt x="3880" y="78994"/>
                          </a:lnTo>
                          <a:cubicBezTo>
                            <a:pt x="7513" y="92555"/>
                            <a:pt x="21452" y="100602"/>
                            <a:pt x="35013" y="96969"/>
                          </a:cubicBezTo>
                          <a:lnTo>
                            <a:pt x="36414" y="96593"/>
                          </a:lnTo>
                          <a:lnTo>
                            <a:pt x="20099" y="109113"/>
                          </a:lnTo>
                          <a:cubicBezTo>
                            <a:pt x="16660" y="115068"/>
                            <a:pt x="15494" y="122336"/>
                            <a:pt x="17414" y="129504"/>
                          </a:cubicBezTo>
                          <a:lnTo>
                            <a:pt x="19670" y="137922"/>
                          </a:lnTo>
                          <a:cubicBezTo>
                            <a:pt x="23511" y="152257"/>
                            <a:pt x="38246" y="160764"/>
                            <a:pt x="52581" y="156923"/>
                          </a:cubicBezTo>
                          <a:lnTo>
                            <a:pt x="53982" y="156548"/>
                          </a:lnTo>
                          <a:lnTo>
                            <a:pt x="36785" y="169744"/>
                          </a:lnTo>
                          <a:cubicBezTo>
                            <a:pt x="33161" y="176022"/>
                            <a:pt x="31931" y="183682"/>
                            <a:pt x="33955" y="191237"/>
                          </a:cubicBezTo>
                          <a:lnTo>
                            <a:pt x="35459" y="196848"/>
                          </a:lnTo>
                          <a:cubicBezTo>
                            <a:pt x="39508" y="211958"/>
                            <a:pt x="55040" y="220926"/>
                            <a:pt x="70150" y="216877"/>
                          </a:cubicBezTo>
                          <a:lnTo>
                            <a:pt x="90079" y="211537"/>
                          </a:lnTo>
                          <a:lnTo>
                            <a:pt x="90079" y="211537"/>
                          </a:lnTo>
                          <a:lnTo>
                            <a:pt x="70150" y="216877"/>
                          </a:lnTo>
                          <a:cubicBezTo>
                            <a:pt x="55040" y="220926"/>
                            <a:pt x="46073" y="236458"/>
                            <a:pt x="50121" y="251568"/>
                          </a:cubicBezTo>
                          <a:lnTo>
                            <a:pt x="51625" y="257179"/>
                          </a:lnTo>
                          <a:cubicBezTo>
                            <a:pt x="55674" y="272289"/>
                            <a:pt x="71206" y="281257"/>
                            <a:pt x="86316" y="277208"/>
                          </a:cubicBezTo>
                          <a:lnTo>
                            <a:pt x="135898" y="263923"/>
                          </a:lnTo>
                          <a:lnTo>
                            <a:pt x="146586" y="289726"/>
                          </a:lnTo>
                          <a:cubicBezTo>
                            <a:pt x="153420" y="296560"/>
                            <a:pt x="155907" y="307680"/>
                            <a:pt x="173290" y="300787"/>
                          </a:cubicBezTo>
                          <a:cubicBezTo>
                            <a:pt x="190673" y="293894"/>
                            <a:pt x="231978" y="265472"/>
                            <a:pt x="250884" y="248370"/>
                          </a:cubicBezTo>
                          <a:cubicBezTo>
                            <a:pt x="267516" y="235410"/>
                            <a:pt x="279925" y="217879"/>
                            <a:pt x="286725" y="198176"/>
                          </a:cubicBezTo>
                          <a:cubicBezTo>
                            <a:pt x="286982" y="190762"/>
                            <a:pt x="287240" y="183349"/>
                            <a:pt x="287497" y="175935"/>
                          </a:cubicBezTo>
                          <a:lnTo>
                            <a:pt x="704247" y="181209"/>
                          </a:lnTo>
                          <a:lnTo>
                            <a:pt x="1082974" y="399866"/>
                          </a:lnTo>
                          <a:cubicBezTo>
                            <a:pt x="1120567" y="421570"/>
                            <a:pt x="1168636" y="408690"/>
                            <a:pt x="1190340" y="371098"/>
                          </a:cubicBezTo>
                          <a:lnTo>
                            <a:pt x="1190338" y="371098"/>
                          </a:lnTo>
                          <a:cubicBezTo>
                            <a:pt x="1212042" y="333506"/>
                            <a:pt x="1199162" y="285437"/>
                            <a:pt x="1161570" y="263733"/>
                          </a:cubicBezTo>
                          <a:lnTo>
                            <a:pt x="782844" y="45075"/>
                          </a:lnTo>
                          <a:cubicBezTo>
                            <a:pt x="773446" y="39649"/>
                            <a:pt x="763393" y="36385"/>
                            <a:pt x="753261" y="35127"/>
                          </a:cubicBezTo>
                          <a:lnTo>
                            <a:pt x="740587" y="36011"/>
                          </a:lnTo>
                          <a:lnTo>
                            <a:pt x="247448" y="35058"/>
                          </a:lnTo>
                          <a:lnTo>
                            <a:pt x="223837" y="14525"/>
                          </a:lnTo>
                          <a:cubicBezTo>
                            <a:pt x="199852" y="677"/>
                            <a:pt x="170586" y="-4020"/>
                            <a:pt x="141721" y="3714"/>
                          </a:cubicBezTo>
                          <a:lnTo>
                            <a:pt x="18847" y="36638"/>
                          </a:lnTo>
                          <a:cubicBezTo>
                            <a:pt x="5286" y="40272"/>
                            <a:pt x="-2761" y="54210"/>
                            <a:pt x="872" y="67771"/>
                          </a:cubicBezTo>
                          <a:close/>
                        </a:path>
                      </a:pathLst>
                    </a:cu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0" name="四角形: 上の 2 つの角を丸める 949">
                      <a:extLst>
                        <a:ext uri="{FF2B5EF4-FFF2-40B4-BE49-F238E27FC236}">
                          <a16:creationId xmlns:a16="http://schemas.microsoft.com/office/drawing/2014/main" id="{9AF01A7D-B14F-4BCC-9B9A-23EB3EF4B1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28737" y="4826321"/>
                      <a:ext cx="242888" cy="62228"/>
                    </a:xfrm>
                    <a:prstGeom prst="round2SameRect">
                      <a:avLst/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51" name="フリーフォーム: 図形 950">
                      <a:extLst>
                        <a:ext uri="{FF2B5EF4-FFF2-40B4-BE49-F238E27FC236}">
                          <a16:creationId xmlns:a16="http://schemas.microsoft.com/office/drawing/2014/main" id="{6F3A0AE1-6335-44D4-AA55-D09C916BF98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381887" y="4494609"/>
                      <a:ext cx="712852" cy="243622"/>
                    </a:xfrm>
                    <a:custGeom>
                      <a:avLst/>
                      <a:gdLst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698266 w 1200881"/>
                        <a:gd name="connsiteY27" fmla="*/ 175934 h 410409"/>
                        <a:gd name="connsiteX28" fmla="*/ 704247 w 1200881"/>
                        <a:gd name="connsiteY28" fmla="*/ 181209 h 410409"/>
                        <a:gd name="connsiteX29" fmla="*/ 1082974 w 1200881"/>
                        <a:gd name="connsiteY29" fmla="*/ 399866 h 410409"/>
                        <a:gd name="connsiteX30" fmla="*/ 1190340 w 1200881"/>
                        <a:gd name="connsiteY30" fmla="*/ 371098 h 410409"/>
                        <a:gd name="connsiteX31" fmla="*/ 1190338 w 1200881"/>
                        <a:gd name="connsiteY31" fmla="*/ 371098 h 410409"/>
                        <a:gd name="connsiteX32" fmla="*/ 1161570 w 1200881"/>
                        <a:gd name="connsiteY32" fmla="*/ 263733 h 410409"/>
                        <a:gd name="connsiteX33" fmla="*/ 782844 w 1200881"/>
                        <a:gd name="connsiteY33" fmla="*/ 45075 h 410409"/>
                        <a:gd name="connsiteX34" fmla="*/ 753261 w 1200881"/>
                        <a:gd name="connsiteY34" fmla="*/ 35127 h 410409"/>
                        <a:gd name="connsiteX35" fmla="*/ 740587 w 1200881"/>
                        <a:gd name="connsiteY35" fmla="*/ 36011 h 410409"/>
                        <a:gd name="connsiteX36" fmla="*/ 735866 w 1200881"/>
                        <a:gd name="connsiteY36" fmla="*/ 35058 h 410409"/>
                        <a:gd name="connsiteX37" fmla="*/ 247448 w 1200881"/>
                        <a:gd name="connsiteY37" fmla="*/ 35058 h 410409"/>
                        <a:gd name="connsiteX38" fmla="*/ 223837 w 1200881"/>
                        <a:gd name="connsiteY38" fmla="*/ 14525 h 410409"/>
                        <a:gd name="connsiteX39" fmla="*/ 141721 w 1200881"/>
                        <a:gd name="connsiteY39" fmla="*/ 3714 h 410409"/>
                        <a:gd name="connsiteX40" fmla="*/ 121367 w 1200881"/>
                        <a:gd name="connsiteY40" fmla="*/ 12605 h 410409"/>
                        <a:gd name="connsiteX41" fmla="*/ 112765 w 1200881"/>
                        <a:gd name="connsiteY41" fmla="*/ 11473 h 410409"/>
                        <a:gd name="connsiteX42" fmla="*/ 18847 w 1200881"/>
                        <a:gd name="connsiteY42" fmla="*/ 36638 h 410409"/>
                        <a:gd name="connsiteX43" fmla="*/ 872 w 1200881"/>
                        <a:gd name="connsiteY43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735866 w 1200881"/>
                        <a:gd name="connsiteY35" fmla="*/ 35058 h 410409"/>
                        <a:gd name="connsiteX36" fmla="*/ 247448 w 1200881"/>
                        <a:gd name="connsiteY36" fmla="*/ 35058 h 410409"/>
                        <a:gd name="connsiteX37" fmla="*/ 223837 w 1200881"/>
                        <a:gd name="connsiteY37" fmla="*/ 14525 h 410409"/>
                        <a:gd name="connsiteX38" fmla="*/ 141721 w 1200881"/>
                        <a:gd name="connsiteY38" fmla="*/ 3714 h 410409"/>
                        <a:gd name="connsiteX39" fmla="*/ 121367 w 1200881"/>
                        <a:gd name="connsiteY39" fmla="*/ 12605 h 410409"/>
                        <a:gd name="connsiteX40" fmla="*/ 112765 w 1200881"/>
                        <a:gd name="connsiteY40" fmla="*/ 11473 h 410409"/>
                        <a:gd name="connsiteX41" fmla="*/ 18847 w 1200881"/>
                        <a:gd name="connsiteY41" fmla="*/ 36638 h 410409"/>
                        <a:gd name="connsiteX42" fmla="*/ 872 w 1200881"/>
                        <a:gd name="connsiteY42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21367 w 1200881"/>
                        <a:gd name="connsiteY38" fmla="*/ 12605 h 410409"/>
                        <a:gd name="connsiteX39" fmla="*/ 112765 w 1200881"/>
                        <a:gd name="connsiteY39" fmla="*/ 11473 h 410409"/>
                        <a:gd name="connsiteX40" fmla="*/ 18847 w 1200881"/>
                        <a:gd name="connsiteY40" fmla="*/ 36638 h 410409"/>
                        <a:gd name="connsiteX41" fmla="*/ 872 w 1200881"/>
                        <a:gd name="connsiteY41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12765 w 1200881"/>
                        <a:gd name="connsiteY38" fmla="*/ 11473 h 410409"/>
                        <a:gd name="connsiteX39" fmla="*/ 18847 w 1200881"/>
                        <a:gd name="connsiteY39" fmla="*/ 36638 h 410409"/>
                        <a:gd name="connsiteX40" fmla="*/ 872 w 1200881"/>
                        <a:gd name="connsiteY40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8847 w 1200881"/>
                        <a:gd name="connsiteY38" fmla="*/ 36638 h 410409"/>
                        <a:gd name="connsiteX39" fmla="*/ 872 w 1200881"/>
                        <a:gd name="connsiteY39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50884 w 1200881"/>
                        <a:gd name="connsiteY23" fmla="*/ 248370 h 410409"/>
                        <a:gd name="connsiteX24" fmla="*/ 286725 w 1200881"/>
                        <a:gd name="connsiteY24" fmla="*/ 198176 h 410409"/>
                        <a:gd name="connsiteX25" fmla="*/ 287497 w 1200881"/>
                        <a:gd name="connsiteY25" fmla="*/ 175935 h 410409"/>
                        <a:gd name="connsiteX26" fmla="*/ 704247 w 1200881"/>
                        <a:gd name="connsiteY26" fmla="*/ 181209 h 410409"/>
                        <a:gd name="connsiteX27" fmla="*/ 1082974 w 1200881"/>
                        <a:gd name="connsiteY27" fmla="*/ 399866 h 410409"/>
                        <a:gd name="connsiteX28" fmla="*/ 1190340 w 1200881"/>
                        <a:gd name="connsiteY28" fmla="*/ 371098 h 410409"/>
                        <a:gd name="connsiteX29" fmla="*/ 1190338 w 1200881"/>
                        <a:gd name="connsiteY29" fmla="*/ 371098 h 410409"/>
                        <a:gd name="connsiteX30" fmla="*/ 1161570 w 1200881"/>
                        <a:gd name="connsiteY30" fmla="*/ 263733 h 410409"/>
                        <a:gd name="connsiteX31" fmla="*/ 782844 w 1200881"/>
                        <a:gd name="connsiteY31" fmla="*/ 45075 h 410409"/>
                        <a:gd name="connsiteX32" fmla="*/ 753261 w 1200881"/>
                        <a:gd name="connsiteY32" fmla="*/ 35127 h 410409"/>
                        <a:gd name="connsiteX33" fmla="*/ 740587 w 1200881"/>
                        <a:gd name="connsiteY33" fmla="*/ 36011 h 410409"/>
                        <a:gd name="connsiteX34" fmla="*/ 247448 w 1200881"/>
                        <a:gd name="connsiteY34" fmla="*/ 35058 h 410409"/>
                        <a:gd name="connsiteX35" fmla="*/ 223837 w 1200881"/>
                        <a:gd name="connsiteY35" fmla="*/ 14525 h 410409"/>
                        <a:gd name="connsiteX36" fmla="*/ 141721 w 1200881"/>
                        <a:gd name="connsiteY36" fmla="*/ 3714 h 410409"/>
                        <a:gd name="connsiteX37" fmla="*/ 18847 w 1200881"/>
                        <a:gd name="connsiteY37" fmla="*/ 36638 h 410409"/>
                        <a:gd name="connsiteX38" fmla="*/ 872 w 1200881"/>
                        <a:gd name="connsiteY38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250884 w 1200881"/>
                        <a:gd name="connsiteY22" fmla="*/ 248370 h 410409"/>
                        <a:gd name="connsiteX23" fmla="*/ 286725 w 1200881"/>
                        <a:gd name="connsiteY23" fmla="*/ 198176 h 410409"/>
                        <a:gd name="connsiteX24" fmla="*/ 287497 w 1200881"/>
                        <a:gd name="connsiteY24" fmla="*/ 175935 h 410409"/>
                        <a:gd name="connsiteX25" fmla="*/ 704247 w 1200881"/>
                        <a:gd name="connsiteY25" fmla="*/ 181209 h 410409"/>
                        <a:gd name="connsiteX26" fmla="*/ 1082974 w 1200881"/>
                        <a:gd name="connsiteY26" fmla="*/ 399866 h 410409"/>
                        <a:gd name="connsiteX27" fmla="*/ 1190340 w 1200881"/>
                        <a:gd name="connsiteY27" fmla="*/ 371098 h 410409"/>
                        <a:gd name="connsiteX28" fmla="*/ 1190338 w 1200881"/>
                        <a:gd name="connsiteY28" fmla="*/ 371098 h 410409"/>
                        <a:gd name="connsiteX29" fmla="*/ 1161570 w 1200881"/>
                        <a:gd name="connsiteY29" fmla="*/ 263733 h 410409"/>
                        <a:gd name="connsiteX30" fmla="*/ 782844 w 1200881"/>
                        <a:gd name="connsiteY30" fmla="*/ 45075 h 410409"/>
                        <a:gd name="connsiteX31" fmla="*/ 753261 w 1200881"/>
                        <a:gd name="connsiteY31" fmla="*/ 35127 h 410409"/>
                        <a:gd name="connsiteX32" fmla="*/ 740587 w 1200881"/>
                        <a:gd name="connsiteY32" fmla="*/ 36011 h 410409"/>
                        <a:gd name="connsiteX33" fmla="*/ 247448 w 1200881"/>
                        <a:gd name="connsiteY33" fmla="*/ 35058 h 410409"/>
                        <a:gd name="connsiteX34" fmla="*/ 223837 w 1200881"/>
                        <a:gd name="connsiteY34" fmla="*/ 14525 h 410409"/>
                        <a:gd name="connsiteX35" fmla="*/ 141721 w 1200881"/>
                        <a:gd name="connsiteY35" fmla="*/ 3714 h 410409"/>
                        <a:gd name="connsiteX36" fmla="*/ 18847 w 1200881"/>
                        <a:gd name="connsiteY36" fmla="*/ 36638 h 410409"/>
                        <a:gd name="connsiteX37" fmla="*/ 872 w 1200881"/>
                        <a:gd name="connsiteY37" fmla="*/ 67771 h 4104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1200881" h="410409">
                          <a:moveTo>
                            <a:pt x="872" y="67771"/>
                          </a:moveTo>
                          <a:lnTo>
                            <a:pt x="3880" y="78994"/>
                          </a:lnTo>
                          <a:cubicBezTo>
                            <a:pt x="7513" y="92555"/>
                            <a:pt x="21452" y="100602"/>
                            <a:pt x="35013" y="96969"/>
                          </a:cubicBezTo>
                          <a:lnTo>
                            <a:pt x="36414" y="96593"/>
                          </a:lnTo>
                          <a:lnTo>
                            <a:pt x="20099" y="109113"/>
                          </a:lnTo>
                          <a:cubicBezTo>
                            <a:pt x="16660" y="115068"/>
                            <a:pt x="15494" y="122336"/>
                            <a:pt x="17414" y="129504"/>
                          </a:cubicBezTo>
                          <a:lnTo>
                            <a:pt x="19670" y="137922"/>
                          </a:lnTo>
                          <a:cubicBezTo>
                            <a:pt x="23511" y="152257"/>
                            <a:pt x="38246" y="160764"/>
                            <a:pt x="52581" y="156923"/>
                          </a:cubicBezTo>
                          <a:lnTo>
                            <a:pt x="53982" y="156548"/>
                          </a:lnTo>
                          <a:lnTo>
                            <a:pt x="36785" y="169744"/>
                          </a:lnTo>
                          <a:cubicBezTo>
                            <a:pt x="33161" y="176022"/>
                            <a:pt x="31931" y="183682"/>
                            <a:pt x="33955" y="191237"/>
                          </a:cubicBezTo>
                          <a:lnTo>
                            <a:pt x="35459" y="196848"/>
                          </a:lnTo>
                          <a:cubicBezTo>
                            <a:pt x="39508" y="211958"/>
                            <a:pt x="55040" y="220926"/>
                            <a:pt x="70150" y="216877"/>
                          </a:cubicBezTo>
                          <a:lnTo>
                            <a:pt x="90079" y="211537"/>
                          </a:lnTo>
                          <a:lnTo>
                            <a:pt x="90079" y="211537"/>
                          </a:lnTo>
                          <a:lnTo>
                            <a:pt x="70150" y="216877"/>
                          </a:lnTo>
                          <a:cubicBezTo>
                            <a:pt x="55040" y="220926"/>
                            <a:pt x="46073" y="236458"/>
                            <a:pt x="50121" y="251568"/>
                          </a:cubicBezTo>
                          <a:lnTo>
                            <a:pt x="51625" y="257179"/>
                          </a:lnTo>
                          <a:cubicBezTo>
                            <a:pt x="55674" y="272289"/>
                            <a:pt x="71206" y="281257"/>
                            <a:pt x="86316" y="277208"/>
                          </a:cubicBezTo>
                          <a:lnTo>
                            <a:pt x="135898" y="263923"/>
                          </a:lnTo>
                          <a:lnTo>
                            <a:pt x="146586" y="289726"/>
                          </a:lnTo>
                          <a:cubicBezTo>
                            <a:pt x="153420" y="296560"/>
                            <a:pt x="155907" y="307680"/>
                            <a:pt x="173290" y="300787"/>
                          </a:cubicBezTo>
                          <a:cubicBezTo>
                            <a:pt x="190673" y="293894"/>
                            <a:pt x="231978" y="265472"/>
                            <a:pt x="250884" y="248370"/>
                          </a:cubicBezTo>
                          <a:cubicBezTo>
                            <a:pt x="267516" y="235410"/>
                            <a:pt x="279925" y="217879"/>
                            <a:pt x="286725" y="198176"/>
                          </a:cubicBezTo>
                          <a:cubicBezTo>
                            <a:pt x="286982" y="190762"/>
                            <a:pt x="287240" y="183349"/>
                            <a:pt x="287497" y="175935"/>
                          </a:cubicBezTo>
                          <a:lnTo>
                            <a:pt x="704247" y="181209"/>
                          </a:lnTo>
                          <a:lnTo>
                            <a:pt x="1082974" y="399866"/>
                          </a:lnTo>
                          <a:cubicBezTo>
                            <a:pt x="1120567" y="421570"/>
                            <a:pt x="1168636" y="408690"/>
                            <a:pt x="1190340" y="371098"/>
                          </a:cubicBezTo>
                          <a:lnTo>
                            <a:pt x="1190338" y="371098"/>
                          </a:lnTo>
                          <a:cubicBezTo>
                            <a:pt x="1212042" y="333506"/>
                            <a:pt x="1199162" y="285437"/>
                            <a:pt x="1161570" y="263733"/>
                          </a:cubicBezTo>
                          <a:lnTo>
                            <a:pt x="782844" y="45075"/>
                          </a:lnTo>
                          <a:cubicBezTo>
                            <a:pt x="773446" y="39649"/>
                            <a:pt x="763393" y="36385"/>
                            <a:pt x="753261" y="35127"/>
                          </a:cubicBezTo>
                          <a:lnTo>
                            <a:pt x="740587" y="36011"/>
                          </a:lnTo>
                          <a:lnTo>
                            <a:pt x="247448" y="35058"/>
                          </a:lnTo>
                          <a:lnTo>
                            <a:pt x="223837" y="14525"/>
                          </a:lnTo>
                          <a:cubicBezTo>
                            <a:pt x="199852" y="677"/>
                            <a:pt x="170586" y="-4020"/>
                            <a:pt x="141721" y="3714"/>
                          </a:cubicBezTo>
                          <a:lnTo>
                            <a:pt x="18847" y="36638"/>
                          </a:lnTo>
                          <a:cubicBezTo>
                            <a:pt x="5286" y="40272"/>
                            <a:pt x="-2761" y="54210"/>
                            <a:pt x="872" y="67771"/>
                          </a:cubicBezTo>
                          <a:close/>
                        </a:path>
                      </a:pathLst>
                    </a:cu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2" name="台形 951">
                      <a:extLst>
                        <a:ext uri="{FF2B5EF4-FFF2-40B4-BE49-F238E27FC236}">
                          <a16:creationId xmlns:a16="http://schemas.microsoft.com/office/drawing/2014/main" id="{15BBBFD7-300D-4417-83F9-2110F62188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76337" y="4854575"/>
                      <a:ext cx="542926" cy="236543"/>
                    </a:xfrm>
                    <a:prstGeom prst="trapezoid">
                      <a:avLst>
                        <a:gd name="adj" fmla="val 33054"/>
                      </a:avLst>
                    </a:prstGeom>
                    <a:solidFill>
                      <a:srgbClr val="00206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939" name="フリーフォーム: 図形 938">
                    <a:extLst>
                      <a:ext uri="{FF2B5EF4-FFF2-40B4-BE49-F238E27FC236}">
                        <a16:creationId xmlns:a16="http://schemas.microsoft.com/office/drawing/2014/main" id="{934F7F41-4361-455D-BB25-696DF38A4308}"/>
                      </a:ext>
                    </a:extLst>
                  </p:cNvPr>
                  <p:cNvSpPr/>
                  <p:nvPr/>
                </p:nvSpPr>
                <p:spPr>
                  <a:xfrm>
                    <a:off x="1233487" y="4297998"/>
                    <a:ext cx="433388" cy="375592"/>
                  </a:xfrm>
                  <a:custGeom>
                    <a:avLst/>
                    <a:gdLst>
                      <a:gd name="connsiteX0" fmla="*/ 216694 w 433388"/>
                      <a:gd name="connsiteY0" fmla="*/ 0 h 375592"/>
                      <a:gd name="connsiteX1" fmla="*/ 433388 w 433388"/>
                      <a:gd name="connsiteY1" fmla="*/ 250032 h 375592"/>
                      <a:gd name="connsiteX2" fmla="*/ 416586 w 433388"/>
                      <a:gd name="connsiteY2" fmla="*/ 346057 h 375592"/>
                      <a:gd name="connsiteX3" fmla="*/ 375037 w 433388"/>
                      <a:gd name="connsiteY3" fmla="*/ 358127 h 375592"/>
                      <a:gd name="connsiteX4" fmla="*/ 213404 w 433388"/>
                      <a:gd name="connsiteY4" fmla="*/ 375592 h 375592"/>
                      <a:gd name="connsiteX5" fmla="*/ 51771 w 433388"/>
                      <a:gd name="connsiteY5" fmla="*/ 358127 h 375592"/>
                      <a:gd name="connsiteX6" fmla="*/ 17507 w 433388"/>
                      <a:gd name="connsiteY6" fmla="*/ 348173 h 375592"/>
                      <a:gd name="connsiteX7" fmla="*/ 17029 w 433388"/>
                      <a:gd name="connsiteY7" fmla="*/ 347356 h 375592"/>
                      <a:gd name="connsiteX8" fmla="*/ 0 w 433388"/>
                      <a:gd name="connsiteY8" fmla="*/ 250032 h 375592"/>
                      <a:gd name="connsiteX9" fmla="*/ 216694 w 433388"/>
                      <a:gd name="connsiteY9" fmla="*/ 0 h 3755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3388" h="375592">
                        <a:moveTo>
                          <a:pt x="216694" y="0"/>
                        </a:moveTo>
                        <a:cubicBezTo>
                          <a:pt x="336371" y="0"/>
                          <a:pt x="433388" y="111943"/>
                          <a:pt x="433388" y="250032"/>
                        </a:cubicBezTo>
                        <a:lnTo>
                          <a:pt x="416586" y="346057"/>
                        </a:lnTo>
                        <a:lnTo>
                          <a:pt x="375037" y="358127"/>
                        </a:lnTo>
                        <a:cubicBezTo>
                          <a:pt x="325358" y="369373"/>
                          <a:pt x="270738" y="375592"/>
                          <a:pt x="213404" y="375592"/>
                        </a:cubicBezTo>
                        <a:cubicBezTo>
                          <a:pt x="156070" y="375592"/>
                          <a:pt x="101450" y="369373"/>
                          <a:pt x="51771" y="358127"/>
                        </a:cubicBezTo>
                        <a:lnTo>
                          <a:pt x="17507" y="348173"/>
                        </a:lnTo>
                        <a:lnTo>
                          <a:pt x="17029" y="347356"/>
                        </a:lnTo>
                        <a:cubicBezTo>
                          <a:pt x="6064" y="317443"/>
                          <a:pt x="0" y="284555"/>
                          <a:pt x="0" y="250032"/>
                        </a:cubicBezTo>
                        <a:cubicBezTo>
                          <a:pt x="0" y="111943"/>
                          <a:pt x="97017" y="0"/>
                          <a:pt x="216694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940" name="グループ化 939">
                    <a:extLst>
                      <a:ext uri="{FF2B5EF4-FFF2-40B4-BE49-F238E27FC236}">
                        <a16:creationId xmlns:a16="http://schemas.microsoft.com/office/drawing/2014/main" id="{88D14704-2F6C-4A24-989D-A2A25973F755}"/>
                      </a:ext>
                    </a:extLst>
                  </p:cNvPr>
                  <p:cNvGrpSpPr/>
                  <p:nvPr/>
                </p:nvGrpSpPr>
                <p:grpSpPr>
                  <a:xfrm>
                    <a:off x="1255102" y="4390348"/>
                    <a:ext cx="399333" cy="81639"/>
                    <a:chOff x="1190992" y="3874292"/>
                    <a:chExt cx="514828" cy="105250"/>
                  </a:xfrm>
                </p:grpSpPr>
                <p:sp>
                  <p:nvSpPr>
                    <p:cNvPr id="941" name="四角形: 角を丸くする 940">
                      <a:extLst>
                        <a:ext uri="{FF2B5EF4-FFF2-40B4-BE49-F238E27FC236}">
                          <a16:creationId xmlns:a16="http://schemas.microsoft.com/office/drawing/2014/main" id="{C091FB9C-1278-4238-B08B-AFAF1B481C1F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190992" y="3874294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42" name="四角形: 角を丸くする 941">
                      <a:extLst>
                        <a:ext uri="{FF2B5EF4-FFF2-40B4-BE49-F238E27FC236}">
                          <a16:creationId xmlns:a16="http://schemas.microsoft.com/office/drawing/2014/main" id="{EE1E703F-49F3-4D07-9BE6-5F8A521DFCD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260048" y="3874294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43" name="四角形: 角を丸くする 942">
                      <a:extLst>
                        <a:ext uri="{FF2B5EF4-FFF2-40B4-BE49-F238E27FC236}">
                          <a16:creationId xmlns:a16="http://schemas.microsoft.com/office/drawing/2014/main" id="{1AC6D7C8-2C2E-4FA1-84F6-661493B07F01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326725" y="3874293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44" name="四角形: 角を丸くする 943">
                      <a:extLst>
                        <a:ext uri="{FF2B5EF4-FFF2-40B4-BE49-F238E27FC236}">
                          <a16:creationId xmlns:a16="http://schemas.microsoft.com/office/drawing/2014/main" id="{2A5BAA4C-44CD-45D9-9EF8-30A8CB046135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395781" y="3874293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45" name="四角形: 角を丸くする 944">
                      <a:extLst>
                        <a:ext uri="{FF2B5EF4-FFF2-40B4-BE49-F238E27FC236}">
                          <a16:creationId xmlns:a16="http://schemas.microsoft.com/office/drawing/2014/main" id="{1A024150-9BFD-4441-B048-CDE3837A8E3C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457695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46" name="四角形: 角を丸くする 945">
                      <a:extLst>
                        <a:ext uri="{FF2B5EF4-FFF2-40B4-BE49-F238E27FC236}">
                          <a16:creationId xmlns:a16="http://schemas.microsoft.com/office/drawing/2014/main" id="{CC2247BD-4E2A-4B20-8D46-797EF3BC47D9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526751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47" name="四角形: 角を丸くする 946">
                      <a:extLst>
                        <a:ext uri="{FF2B5EF4-FFF2-40B4-BE49-F238E27FC236}">
                          <a16:creationId xmlns:a16="http://schemas.microsoft.com/office/drawing/2014/main" id="{FB06BA1C-012C-47C5-8FA5-362D0D2BED7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591045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48" name="四角形: 角を丸くする 947">
                      <a:extLst>
                        <a:ext uri="{FF2B5EF4-FFF2-40B4-BE49-F238E27FC236}">
                          <a16:creationId xmlns:a16="http://schemas.microsoft.com/office/drawing/2014/main" id="{4AAB6F74-4DD3-45E8-B372-2F6EC42E3A58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660101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846" name="グループ化 845">
                <a:extLst>
                  <a:ext uri="{FF2B5EF4-FFF2-40B4-BE49-F238E27FC236}">
                    <a16:creationId xmlns:a16="http://schemas.microsoft.com/office/drawing/2014/main" id="{972DD3FB-BC8C-4438-8B94-A2B0770EC7AC}"/>
                  </a:ext>
                </a:extLst>
              </p:cNvPr>
              <p:cNvGrpSpPr/>
              <p:nvPr/>
            </p:nvGrpSpPr>
            <p:grpSpPr>
              <a:xfrm>
                <a:off x="2551610" y="4072873"/>
                <a:ext cx="1784363" cy="514087"/>
                <a:chOff x="922917" y="4348163"/>
                <a:chExt cx="2272721" cy="654786"/>
              </a:xfrm>
            </p:grpSpPr>
            <p:grpSp>
              <p:nvGrpSpPr>
                <p:cNvPr id="847" name="グループ化 846">
                  <a:extLst>
                    <a:ext uri="{FF2B5EF4-FFF2-40B4-BE49-F238E27FC236}">
                      <a16:creationId xmlns:a16="http://schemas.microsoft.com/office/drawing/2014/main" id="{4E075450-B708-4C3A-947E-824A30F8689B}"/>
                    </a:ext>
                  </a:extLst>
                </p:cNvPr>
                <p:cNvGrpSpPr/>
                <p:nvPr/>
              </p:nvGrpSpPr>
              <p:grpSpPr>
                <a:xfrm>
                  <a:off x="922917" y="4348163"/>
                  <a:ext cx="640594" cy="654786"/>
                  <a:chOff x="1047015" y="4259994"/>
                  <a:chExt cx="813109" cy="831124"/>
                </a:xfrm>
              </p:grpSpPr>
              <p:sp>
                <p:nvSpPr>
                  <p:cNvPr id="916" name="フリーフォーム: 図形 915">
                    <a:extLst>
                      <a:ext uri="{FF2B5EF4-FFF2-40B4-BE49-F238E27FC236}">
                        <a16:creationId xmlns:a16="http://schemas.microsoft.com/office/drawing/2014/main" id="{144C0BC0-258A-4A3E-B020-2FBBCA4BE985}"/>
                      </a:ext>
                    </a:extLst>
                  </p:cNvPr>
                  <p:cNvSpPr/>
                  <p:nvPr/>
                </p:nvSpPr>
                <p:spPr>
                  <a:xfrm>
                    <a:off x="1233488" y="4293394"/>
                    <a:ext cx="435768" cy="564040"/>
                  </a:xfrm>
                  <a:custGeom>
                    <a:avLst/>
                    <a:gdLst>
                      <a:gd name="connsiteX0" fmla="*/ 217884 w 435768"/>
                      <a:gd name="connsiteY0" fmla="*/ 0 h 564040"/>
                      <a:gd name="connsiteX1" fmla="*/ 435768 w 435768"/>
                      <a:gd name="connsiteY1" fmla="*/ 247889 h 564040"/>
                      <a:gd name="connsiteX2" fmla="*/ 302694 w 435768"/>
                      <a:gd name="connsiteY2" fmla="*/ 476298 h 564040"/>
                      <a:gd name="connsiteX3" fmla="*/ 280097 w 435768"/>
                      <a:gd name="connsiteY3" fmla="*/ 484279 h 564040"/>
                      <a:gd name="connsiteX4" fmla="*/ 300037 w 435768"/>
                      <a:gd name="connsiteY4" fmla="*/ 564040 h 564040"/>
                      <a:gd name="connsiteX5" fmla="*/ 141287 w 435768"/>
                      <a:gd name="connsiteY5" fmla="*/ 564040 h 564040"/>
                      <a:gd name="connsiteX6" fmla="*/ 160777 w 435768"/>
                      <a:gd name="connsiteY6" fmla="*/ 486082 h 564040"/>
                      <a:gd name="connsiteX7" fmla="*/ 133074 w 435768"/>
                      <a:gd name="connsiteY7" fmla="*/ 476298 h 564040"/>
                      <a:gd name="connsiteX8" fmla="*/ 0 w 435768"/>
                      <a:gd name="connsiteY8" fmla="*/ 247889 h 564040"/>
                      <a:gd name="connsiteX9" fmla="*/ 217884 w 435768"/>
                      <a:gd name="connsiteY9" fmla="*/ 0 h 564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8" h="564040">
                        <a:moveTo>
                          <a:pt x="217884" y="0"/>
                        </a:moveTo>
                        <a:cubicBezTo>
                          <a:pt x="338218" y="0"/>
                          <a:pt x="435768" y="110984"/>
                          <a:pt x="435768" y="247889"/>
                        </a:cubicBezTo>
                        <a:cubicBezTo>
                          <a:pt x="435768" y="350568"/>
                          <a:pt x="380896" y="438666"/>
                          <a:pt x="302694" y="476298"/>
                        </a:cubicBezTo>
                        <a:lnTo>
                          <a:pt x="280097" y="484279"/>
                        </a:lnTo>
                        <a:lnTo>
                          <a:pt x="300037" y="564040"/>
                        </a:lnTo>
                        <a:lnTo>
                          <a:pt x="141287" y="564040"/>
                        </a:lnTo>
                        <a:lnTo>
                          <a:pt x="160777" y="486082"/>
                        </a:lnTo>
                        <a:lnTo>
                          <a:pt x="133074" y="476298"/>
                        </a:lnTo>
                        <a:cubicBezTo>
                          <a:pt x="54872" y="438666"/>
                          <a:pt x="0" y="350568"/>
                          <a:pt x="0" y="247889"/>
                        </a:cubicBezTo>
                        <a:cubicBezTo>
                          <a:pt x="0" y="110984"/>
                          <a:pt x="97550" y="0"/>
                          <a:pt x="217884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917" name="グループ化 916">
                    <a:extLst>
                      <a:ext uri="{FF2B5EF4-FFF2-40B4-BE49-F238E27FC236}">
                        <a16:creationId xmlns:a16="http://schemas.microsoft.com/office/drawing/2014/main" id="{FF63E951-613E-4DDC-8F93-B4B3F048B17E}"/>
                      </a:ext>
                    </a:extLst>
                  </p:cNvPr>
                  <p:cNvGrpSpPr/>
                  <p:nvPr/>
                </p:nvGrpSpPr>
                <p:grpSpPr>
                  <a:xfrm>
                    <a:off x="1047015" y="4259994"/>
                    <a:ext cx="813109" cy="831124"/>
                    <a:chOff x="1047015" y="4259994"/>
                    <a:chExt cx="813109" cy="831124"/>
                  </a:xfrm>
                  <a:solidFill>
                    <a:srgbClr val="ED7D31">
                      <a:lumMod val="60000"/>
                      <a:lumOff val="40000"/>
                    </a:srgbClr>
                  </a:solidFill>
                </p:grpSpPr>
                <p:sp>
                  <p:nvSpPr>
                    <p:cNvPr id="928" name="フリーフォーム: 図形 927">
                      <a:extLst>
                        <a:ext uri="{FF2B5EF4-FFF2-40B4-BE49-F238E27FC236}">
                          <a16:creationId xmlns:a16="http://schemas.microsoft.com/office/drawing/2014/main" id="{09543FD2-5532-4B88-B067-D891A19757D1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812400" y="4494609"/>
                      <a:ext cx="712852" cy="243622"/>
                    </a:xfrm>
                    <a:custGeom>
                      <a:avLst/>
                      <a:gdLst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698266 w 1200881"/>
                        <a:gd name="connsiteY27" fmla="*/ 175934 h 410409"/>
                        <a:gd name="connsiteX28" fmla="*/ 704247 w 1200881"/>
                        <a:gd name="connsiteY28" fmla="*/ 181209 h 410409"/>
                        <a:gd name="connsiteX29" fmla="*/ 1082974 w 1200881"/>
                        <a:gd name="connsiteY29" fmla="*/ 399866 h 410409"/>
                        <a:gd name="connsiteX30" fmla="*/ 1190340 w 1200881"/>
                        <a:gd name="connsiteY30" fmla="*/ 371098 h 410409"/>
                        <a:gd name="connsiteX31" fmla="*/ 1190338 w 1200881"/>
                        <a:gd name="connsiteY31" fmla="*/ 371098 h 410409"/>
                        <a:gd name="connsiteX32" fmla="*/ 1161570 w 1200881"/>
                        <a:gd name="connsiteY32" fmla="*/ 263733 h 410409"/>
                        <a:gd name="connsiteX33" fmla="*/ 782844 w 1200881"/>
                        <a:gd name="connsiteY33" fmla="*/ 45075 h 410409"/>
                        <a:gd name="connsiteX34" fmla="*/ 753261 w 1200881"/>
                        <a:gd name="connsiteY34" fmla="*/ 35127 h 410409"/>
                        <a:gd name="connsiteX35" fmla="*/ 740587 w 1200881"/>
                        <a:gd name="connsiteY35" fmla="*/ 36011 h 410409"/>
                        <a:gd name="connsiteX36" fmla="*/ 735866 w 1200881"/>
                        <a:gd name="connsiteY36" fmla="*/ 35058 h 410409"/>
                        <a:gd name="connsiteX37" fmla="*/ 247448 w 1200881"/>
                        <a:gd name="connsiteY37" fmla="*/ 35058 h 410409"/>
                        <a:gd name="connsiteX38" fmla="*/ 223837 w 1200881"/>
                        <a:gd name="connsiteY38" fmla="*/ 14525 h 410409"/>
                        <a:gd name="connsiteX39" fmla="*/ 141721 w 1200881"/>
                        <a:gd name="connsiteY39" fmla="*/ 3714 h 410409"/>
                        <a:gd name="connsiteX40" fmla="*/ 121367 w 1200881"/>
                        <a:gd name="connsiteY40" fmla="*/ 12605 h 410409"/>
                        <a:gd name="connsiteX41" fmla="*/ 112765 w 1200881"/>
                        <a:gd name="connsiteY41" fmla="*/ 11473 h 410409"/>
                        <a:gd name="connsiteX42" fmla="*/ 18847 w 1200881"/>
                        <a:gd name="connsiteY42" fmla="*/ 36638 h 410409"/>
                        <a:gd name="connsiteX43" fmla="*/ 872 w 1200881"/>
                        <a:gd name="connsiteY43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735866 w 1200881"/>
                        <a:gd name="connsiteY35" fmla="*/ 35058 h 410409"/>
                        <a:gd name="connsiteX36" fmla="*/ 247448 w 1200881"/>
                        <a:gd name="connsiteY36" fmla="*/ 35058 h 410409"/>
                        <a:gd name="connsiteX37" fmla="*/ 223837 w 1200881"/>
                        <a:gd name="connsiteY37" fmla="*/ 14525 h 410409"/>
                        <a:gd name="connsiteX38" fmla="*/ 141721 w 1200881"/>
                        <a:gd name="connsiteY38" fmla="*/ 3714 h 410409"/>
                        <a:gd name="connsiteX39" fmla="*/ 121367 w 1200881"/>
                        <a:gd name="connsiteY39" fmla="*/ 12605 h 410409"/>
                        <a:gd name="connsiteX40" fmla="*/ 112765 w 1200881"/>
                        <a:gd name="connsiteY40" fmla="*/ 11473 h 410409"/>
                        <a:gd name="connsiteX41" fmla="*/ 18847 w 1200881"/>
                        <a:gd name="connsiteY41" fmla="*/ 36638 h 410409"/>
                        <a:gd name="connsiteX42" fmla="*/ 872 w 1200881"/>
                        <a:gd name="connsiteY42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21367 w 1200881"/>
                        <a:gd name="connsiteY38" fmla="*/ 12605 h 410409"/>
                        <a:gd name="connsiteX39" fmla="*/ 112765 w 1200881"/>
                        <a:gd name="connsiteY39" fmla="*/ 11473 h 410409"/>
                        <a:gd name="connsiteX40" fmla="*/ 18847 w 1200881"/>
                        <a:gd name="connsiteY40" fmla="*/ 36638 h 410409"/>
                        <a:gd name="connsiteX41" fmla="*/ 872 w 1200881"/>
                        <a:gd name="connsiteY41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12765 w 1200881"/>
                        <a:gd name="connsiteY38" fmla="*/ 11473 h 410409"/>
                        <a:gd name="connsiteX39" fmla="*/ 18847 w 1200881"/>
                        <a:gd name="connsiteY39" fmla="*/ 36638 h 410409"/>
                        <a:gd name="connsiteX40" fmla="*/ 872 w 1200881"/>
                        <a:gd name="connsiteY40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8847 w 1200881"/>
                        <a:gd name="connsiteY38" fmla="*/ 36638 h 410409"/>
                        <a:gd name="connsiteX39" fmla="*/ 872 w 1200881"/>
                        <a:gd name="connsiteY39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50884 w 1200881"/>
                        <a:gd name="connsiteY23" fmla="*/ 248370 h 410409"/>
                        <a:gd name="connsiteX24" fmla="*/ 286725 w 1200881"/>
                        <a:gd name="connsiteY24" fmla="*/ 198176 h 410409"/>
                        <a:gd name="connsiteX25" fmla="*/ 287497 w 1200881"/>
                        <a:gd name="connsiteY25" fmla="*/ 175935 h 410409"/>
                        <a:gd name="connsiteX26" fmla="*/ 704247 w 1200881"/>
                        <a:gd name="connsiteY26" fmla="*/ 181209 h 410409"/>
                        <a:gd name="connsiteX27" fmla="*/ 1082974 w 1200881"/>
                        <a:gd name="connsiteY27" fmla="*/ 399866 h 410409"/>
                        <a:gd name="connsiteX28" fmla="*/ 1190340 w 1200881"/>
                        <a:gd name="connsiteY28" fmla="*/ 371098 h 410409"/>
                        <a:gd name="connsiteX29" fmla="*/ 1190338 w 1200881"/>
                        <a:gd name="connsiteY29" fmla="*/ 371098 h 410409"/>
                        <a:gd name="connsiteX30" fmla="*/ 1161570 w 1200881"/>
                        <a:gd name="connsiteY30" fmla="*/ 263733 h 410409"/>
                        <a:gd name="connsiteX31" fmla="*/ 782844 w 1200881"/>
                        <a:gd name="connsiteY31" fmla="*/ 45075 h 410409"/>
                        <a:gd name="connsiteX32" fmla="*/ 753261 w 1200881"/>
                        <a:gd name="connsiteY32" fmla="*/ 35127 h 410409"/>
                        <a:gd name="connsiteX33" fmla="*/ 740587 w 1200881"/>
                        <a:gd name="connsiteY33" fmla="*/ 36011 h 410409"/>
                        <a:gd name="connsiteX34" fmla="*/ 247448 w 1200881"/>
                        <a:gd name="connsiteY34" fmla="*/ 35058 h 410409"/>
                        <a:gd name="connsiteX35" fmla="*/ 223837 w 1200881"/>
                        <a:gd name="connsiteY35" fmla="*/ 14525 h 410409"/>
                        <a:gd name="connsiteX36" fmla="*/ 141721 w 1200881"/>
                        <a:gd name="connsiteY36" fmla="*/ 3714 h 410409"/>
                        <a:gd name="connsiteX37" fmla="*/ 18847 w 1200881"/>
                        <a:gd name="connsiteY37" fmla="*/ 36638 h 410409"/>
                        <a:gd name="connsiteX38" fmla="*/ 872 w 1200881"/>
                        <a:gd name="connsiteY38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250884 w 1200881"/>
                        <a:gd name="connsiteY22" fmla="*/ 248370 h 410409"/>
                        <a:gd name="connsiteX23" fmla="*/ 286725 w 1200881"/>
                        <a:gd name="connsiteY23" fmla="*/ 198176 h 410409"/>
                        <a:gd name="connsiteX24" fmla="*/ 287497 w 1200881"/>
                        <a:gd name="connsiteY24" fmla="*/ 175935 h 410409"/>
                        <a:gd name="connsiteX25" fmla="*/ 704247 w 1200881"/>
                        <a:gd name="connsiteY25" fmla="*/ 181209 h 410409"/>
                        <a:gd name="connsiteX26" fmla="*/ 1082974 w 1200881"/>
                        <a:gd name="connsiteY26" fmla="*/ 399866 h 410409"/>
                        <a:gd name="connsiteX27" fmla="*/ 1190340 w 1200881"/>
                        <a:gd name="connsiteY27" fmla="*/ 371098 h 410409"/>
                        <a:gd name="connsiteX28" fmla="*/ 1190338 w 1200881"/>
                        <a:gd name="connsiteY28" fmla="*/ 371098 h 410409"/>
                        <a:gd name="connsiteX29" fmla="*/ 1161570 w 1200881"/>
                        <a:gd name="connsiteY29" fmla="*/ 263733 h 410409"/>
                        <a:gd name="connsiteX30" fmla="*/ 782844 w 1200881"/>
                        <a:gd name="connsiteY30" fmla="*/ 45075 h 410409"/>
                        <a:gd name="connsiteX31" fmla="*/ 753261 w 1200881"/>
                        <a:gd name="connsiteY31" fmla="*/ 35127 h 410409"/>
                        <a:gd name="connsiteX32" fmla="*/ 740587 w 1200881"/>
                        <a:gd name="connsiteY32" fmla="*/ 36011 h 410409"/>
                        <a:gd name="connsiteX33" fmla="*/ 247448 w 1200881"/>
                        <a:gd name="connsiteY33" fmla="*/ 35058 h 410409"/>
                        <a:gd name="connsiteX34" fmla="*/ 223837 w 1200881"/>
                        <a:gd name="connsiteY34" fmla="*/ 14525 h 410409"/>
                        <a:gd name="connsiteX35" fmla="*/ 141721 w 1200881"/>
                        <a:gd name="connsiteY35" fmla="*/ 3714 h 410409"/>
                        <a:gd name="connsiteX36" fmla="*/ 18847 w 1200881"/>
                        <a:gd name="connsiteY36" fmla="*/ 36638 h 410409"/>
                        <a:gd name="connsiteX37" fmla="*/ 872 w 1200881"/>
                        <a:gd name="connsiteY37" fmla="*/ 67771 h 4104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1200881" h="410409">
                          <a:moveTo>
                            <a:pt x="872" y="67771"/>
                          </a:moveTo>
                          <a:lnTo>
                            <a:pt x="3880" y="78994"/>
                          </a:lnTo>
                          <a:cubicBezTo>
                            <a:pt x="7513" y="92555"/>
                            <a:pt x="21452" y="100602"/>
                            <a:pt x="35013" y="96969"/>
                          </a:cubicBezTo>
                          <a:lnTo>
                            <a:pt x="36414" y="96593"/>
                          </a:lnTo>
                          <a:lnTo>
                            <a:pt x="20099" y="109113"/>
                          </a:lnTo>
                          <a:cubicBezTo>
                            <a:pt x="16660" y="115068"/>
                            <a:pt x="15494" y="122336"/>
                            <a:pt x="17414" y="129504"/>
                          </a:cubicBezTo>
                          <a:lnTo>
                            <a:pt x="19670" y="137922"/>
                          </a:lnTo>
                          <a:cubicBezTo>
                            <a:pt x="23511" y="152257"/>
                            <a:pt x="38246" y="160764"/>
                            <a:pt x="52581" y="156923"/>
                          </a:cubicBezTo>
                          <a:lnTo>
                            <a:pt x="53982" y="156548"/>
                          </a:lnTo>
                          <a:lnTo>
                            <a:pt x="36785" y="169744"/>
                          </a:lnTo>
                          <a:cubicBezTo>
                            <a:pt x="33161" y="176022"/>
                            <a:pt x="31931" y="183682"/>
                            <a:pt x="33955" y="191237"/>
                          </a:cubicBezTo>
                          <a:lnTo>
                            <a:pt x="35459" y="196848"/>
                          </a:lnTo>
                          <a:cubicBezTo>
                            <a:pt x="39508" y="211958"/>
                            <a:pt x="55040" y="220926"/>
                            <a:pt x="70150" y="216877"/>
                          </a:cubicBezTo>
                          <a:lnTo>
                            <a:pt x="90079" y="211537"/>
                          </a:lnTo>
                          <a:lnTo>
                            <a:pt x="90079" y="211537"/>
                          </a:lnTo>
                          <a:lnTo>
                            <a:pt x="70150" y="216877"/>
                          </a:lnTo>
                          <a:cubicBezTo>
                            <a:pt x="55040" y="220926"/>
                            <a:pt x="46073" y="236458"/>
                            <a:pt x="50121" y="251568"/>
                          </a:cubicBezTo>
                          <a:lnTo>
                            <a:pt x="51625" y="257179"/>
                          </a:lnTo>
                          <a:cubicBezTo>
                            <a:pt x="55674" y="272289"/>
                            <a:pt x="71206" y="281257"/>
                            <a:pt x="86316" y="277208"/>
                          </a:cubicBezTo>
                          <a:lnTo>
                            <a:pt x="135898" y="263923"/>
                          </a:lnTo>
                          <a:lnTo>
                            <a:pt x="146586" y="289726"/>
                          </a:lnTo>
                          <a:cubicBezTo>
                            <a:pt x="153420" y="296560"/>
                            <a:pt x="155907" y="307680"/>
                            <a:pt x="173290" y="300787"/>
                          </a:cubicBezTo>
                          <a:cubicBezTo>
                            <a:pt x="190673" y="293894"/>
                            <a:pt x="231978" y="265472"/>
                            <a:pt x="250884" y="248370"/>
                          </a:cubicBezTo>
                          <a:cubicBezTo>
                            <a:pt x="267516" y="235410"/>
                            <a:pt x="279925" y="217879"/>
                            <a:pt x="286725" y="198176"/>
                          </a:cubicBezTo>
                          <a:cubicBezTo>
                            <a:pt x="286982" y="190762"/>
                            <a:pt x="287240" y="183349"/>
                            <a:pt x="287497" y="175935"/>
                          </a:cubicBezTo>
                          <a:lnTo>
                            <a:pt x="704247" y="181209"/>
                          </a:lnTo>
                          <a:lnTo>
                            <a:pt x="1082974" y="399866"/>
                          </a:lnTo>
                          <a:cubicBezTo>
                            <a:pt x="1120567" y="421570"/>
                            <a:pt x="1168636" y="408690"/>
                            <a:pt x="1190340" y="371098"/>
                          </a:cubicBezTo>
                          <a:lnTo>
                            <a:pt x="1190338" y="371098"/>
                          </a:lnTo>
                          <a:cubicBezTo>
                            <a:pt x="1212042" y="333506"/>
                            <a:pt x="1199162" y="285437"/>
                            <a:pt x="1161570" y="263733"/>
                          </a:cubicBezTo>
                          <a:lnTo>
                            <a:pt x="782844" y="45075"/>
                          </a:lnTo>
                          <a:cubicBezTo>
                            <a:pt x="773446" y="39649"/>
                            <a:pt x="763393" y="36385"/>
                            <a:pt x="753261" y="35127"/>
                          </a:cubicBezTo>
                          <a:lnTo>
                            <a:pt x="740587" y="36011"/>
                          </a:lnTo>
                          <a:lnTo>
                            <a:pt x="247448" y="35058"/>
                          </a:lnTo>
                          <a:lnTo>
                            <a:pt x="223837" y="14525"/>
                          </a:lnTo>
                          <a:cubicBezTo>
                            <a:pt x="199852" y="677"/>
                            <a:pt x="170586" y="-4020"/>
                            <a:pt x="141721" y="3714"/>
                          </a:cubicBezTo>
                          <a:lnTo>
                            <a:pt x="18847" y="36638"/>
                          </a:lnTo>
                          <a:cubicBezTo>
                            <a:pt x="5286" y="40272"/>
                            <a:pt x="-2761" y="54210"/>
                            <a:pt x="872" y="67771"/>
                          </a:cubicBezTo>
                          <a:close/>
                        </a:path>
                      </a:pathLst>
                    </a:cu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29" name="四角形: 上の 2 つの角を丸める 928">
                      <a:extLst>
                        <a:ext uri="{FF2B5EF4-FFF2-40B4-BE49-F238E27FC236}">
                          <a16:creationId xmlns:a16="http://schemas.microsoft.com/office/drawing/2014/main" id="{85354D92-F0F0-462D-9576-6F147EEFAC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28737" y="4826321"/>
                      <a:ext cx="242888" cy="62228"/>
                    </a:xfrm>
                    <a:prstGeom prst="round2SameRect">
                      <a:avLst/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30" name="フリーフォーム: 図形 929">
                      <a:extLst>
                        <a:ext uri="{FF2B5EF4-FFF2-40B4-BE49-F238E27FC236}">
                          <a16:creationId xmlns:a16="http://schemas.microsoft.com/office/drawing/2014/main" id="{ECDD7793-ED19-478D-9FBF-B4072B5042B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381887" y="4494609"/>
                      <a:ext cx="712852" cy="243622"/>
                    </a:xfrm>
                    <a:custGeom>
                      <a:avLst/>
                      <a:gdLst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698266 w 1200881"/>
                        <a:gd name="connsiteY27" fmla="*/ 175934 h 410409"/>
                        <a:gd name="connsiteX28" fmla="*/ 704247 w 1200881"/>
                        <a:gd name="connsiteY28" fmla="*/ 181209 h 410409"/>
                        <a:gd name="connsiteX29" fmla="*/ 1082974 w 1200881"/>
                        <a:gd name="connsiteY29" fmla="*/ 399866 h 410409"/>
                        <a:gd name="connsiteX30" fmla="*/ 1190340 w 1200881"/>
                        <a:gd name="connsiteY30" fmla="*/ 371098 h 410409"/>
                        <a:gd name="connsiteX31" fmla="*/ 1190338 w 1200881"/>
                        <a:gd name="connsiteY31" fmla="*/ 371098 h 410409"/>
                        <a:gd name="connsiteX32" fmla="*/ 1161570 w 1200881"/>
                        <a:gd name="connsiteY32" fmla="*/ 263733 h 410409"/>
                        <a:gd name="connsiteX33" fmla="*/ 782844 w 1200881"/>
                        <a:gd name="connsiteY33" fmla="*/ 45075 h 410409"/>
                        <a:gd name="connsiteX34" fmla="*/ 753261 w 1200881"/>
                        <a:gd name="connsiteY34" fmla="*/ 35127 h 410409"/>
                        <a:gd name="connsiteX35" fmla="*/ 740587 w 1200881"/>
                        <a:gd name="connsiteY35" fmla="*/ 36011 h 410409"/>
                        <a:gd name="connsiteX36" fmla="*/ 735866 w 1200881"/>
                        <a:gd name="connsiteY36" fmla="*/ 35058 h 410409"/>
                        <a:gd name="connsiteX37" fmla="*/ 247448 w 1200881"/>
                        <a:gd name="connsiteY37" fmla="*/ 35058 h 410409"/>
                        <a:gd name="connsiteX38" fmla="*/ 223837 w 1200881"/>
                        <a:gd name="connsiteY38" fmla="*/ 14525 h 410409"/>
                        <a:gd name="connsiteX39" fmla="*/ 141721 w 1200881"/>
                        <a:gd name="connsiteY39" fmla="*/ 3714 h 410409"/>
                        <a:gd name="connsiteX40" fmla="*/ 121367 w 1200881"/>
                        <a:gd name="connsiteY40" fmla="*/ 12605 h 410409"/>
                        <a:gd name="connsiteX41" fmla="*/ 112765 w 1200881"/>
                        <a:gd name="connsiteY41" fmla="*/ 11473 h 410409"/>
                        <a:gd name="connsiteX42" fmla="*/ 18847 w 1200881"/>
                        <a:gd name="connsiteY42" fmla="*/ 36638 h 410409"/>
                        <a:gd name="connsiteX43" fmla="*/ 872 w 1200881"/>
                        <a:gd name="connsiteY43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735866 w 1200881"/>
                        <a:gd name="connsiteY35" fmla="*/ 35058 h 410409"/>
                        <a:gd name="connsiteX36" fmla="*/ 247448 w 1200881"/>
                        <a:gd name="connsiteY36" fmla="*/ 35058 h 410409"/>
                        <a:gd name="connsiteX37" fmla="*/ 223837 w 1200881"/>
                        <a:gd name="connsiteY37" fmla="*/ 14525 h 410409"/>
                        <a:gd name="connsiteX38" fmla="*/ 141721 w 1200881"/>
                        <a:gd name="connsiteY38" fmla="*/ 3714 h 410409"/>
                        <a:gd name="connsiteX39" fmla="*/ 121367 w 1200881"/>
                        <a:gd name="connsiteY39" fmla="*/ 12605 h 410409"/>
                        <a:gd name="connsiteX40" fmla="*/ 112765 w 1200881"/>
                        <a:gd name="connsiteY40" fmla="*/ 11473 h 410409"/>
                        <a:gd name="connsiteX41" fmla="*/ 18847 w 1200881"/>
                        <a:gd name="connsiteY41" fmla="*/ 36638 h 410409"/>
                        <a:gd name="connsiteX42" fmla="*/ 872 w 1200881"/>
                        <a:gd name="connsiteY42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21367 w 1200881"/>
                        <a:gd name="connsiteY38" fmla="*/ 12605 h 410409"/>
                        <a:gd name="connsiteX39" fmla="*/ 112765 w 1200881"/>
                        <a:gd name="connsiteY39" fmla="*/ 11473 h 410409"/>
                        <a:gd name="connsiteX40" fmla="*/ 18847 w 1200881"/>
                        <a:gd name="connsiteY40" fmla="*/ 36638 h 410409"/>
                        <a:gd name="connsiteX41" fmla="*/ 872 w 1200881"/>
                        <a:gd name="connsiteY41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12765 w 1200881"/>
                        <a:gd name="connsiteY38" fmla="*/ 11473 h 410409"/>
                        <a:gd name="connsiteX39" fmla="*/ 18847 w 1200881"/>
                        <a:gd name="connsiteY39" fmla="*/ 36638 h 410409"/>
                        <a:gd name="connsiteX40" fmla="*/ 872 w 1200881"/>
                        <a:gd name="connsiteY40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8847 w 1200881"/>
                        <a:gd name="connsiteY38" fmla="*/ 36638 h 410409"/>
                        <a:gd name="connsiteX39" fmla="*/ 872 w 1200881"/>
                        <a:gd name="connsiteY39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50884 w 1200881"/>
                        <a:gd name="connsiteY23" fmla="*/ 248370 h 410409"/>
                        <a:gd name="connsiteX24" fmla="*/ 286725 w 1200881"/>
                        <a:gd name="connsiteY24" fmla="*/ 198176 h 410409"/>
                        <a:gd name="connsiteX25" fmla="*/ 287497 w 1200881"/>
                        <a:gd name="connsiteY25" fmla="*/ 175935 h 410409"/>
                        <a:gd name="connsiteX26" fmla="*/ 704247 w 1200881"/>
                        <a:gd name="connsiteY26" fmla="*/ 181209 h 410409"/>
                        <a:gd name="connsiteX27" fmla="*/ 1082974 w 1200881"/>
                        <a:gd name="connsiteY27" fmla="*/ 399866 h 410409"/>
                        <a:gd name="connsiteX28" fmla="*/ 1190340 w 1200881"/>
                        <a:gd name="connsiteY28" fmla="*/ 371098 h 410409"/>
                        <a:gd name="connsiteX29" fmla="*/ 1190338 w 1200881"/>
                        <a:gd name="connsiteY29" fmla="*/ 371098 h 410409"/>
                        <a:gd name="connsiteX30" fmla="*/ 1161570 w 1200881"/>
                        <a:gd name="connsiteY30" fmla="*/ 263733 h 410409"/>
                        <a:gd name="connsiteX31" fmla="*/ 782844 w 1200881"/>
                        <a:gd name="connsiteY31" fmla="*/ 45075 h 410409"/>
                        <a:gd name="connsiteX32" fmla="*/ 753261 w 1200881"/>
                        <a:gd name="connsiteY32" fmla="*/ 35127 h 410409"/>
                        <a:gd name="connsiteX33" fmla="*/ 740587 w 1200881"/>
                        <a:gd name="connsiteY33" fmla="*/ 36011 h 410409"/>
                        <a:gd name="connsiteX34" fmla="*/ 247448 w 1200881"/>
                        <a:gd name="connsiteY34" fmla="*/ 35058 h 410409"/>
                        <a:gd name="connsiteX35" fmla="*/ 223837 w 1200881"/>
                        <a:gd name="connsiteY35" fmla="*/ 14525 h 410409"/>
                        <a:gd name="connsiteX36" fmla="*/ 141721 w 1200881"/>
                        <a:gd name="connsiteY36" fmla="*/ 3714 h 410409"/>
                        <a:gd name="connsiteX37" fmla="*/ 18847 w 1200881"/>
                        <a:gd name="connsiteY37" fmla="*/ 36638 h 410409"/>
                        <a:gd name="connsiteX38" fmla="*/ 872 w 1200881"/>
                        <a:gd name="connsiteY38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250884 w 1200881"/>
                        <a:gd name="connsiteY22" fmla="*/ 248370 h 410409"/>
                        <a:gd name="connsiteX23" fmla="*/ 286725 w 1200881"/>
                        <a:gd name="connsiteY23" fmla="*/ 198176 h 410409"/>
                        <a:gd name="connsiteX24" fmla="*/ 287497 w 1200881"/>
                        <a:gd name="connsiteY24" fmla="*/ 175935 h 410409"/>
                        <a:gd name="connsiteX25" fmla="*/ 704247 w 1200881"/>
                        <a:gd name="connsiteY25" fmla="*/ 181209 h 410409"/>
                        <a:gd name="connsiteX26" fmla="*/ 1082974 w 1200881"/>
                        <a:gd name="connsiteY26" fmla="*/ 399866 h 410409"/>
                        <a:gd name="connsiteX27" fmla="*/ 1190340 w 1200881"/>
                        <a:gd name="connsiteY27" fmla="*/ 371098 h 410409"/>
                        <a:gd name="connsiteX28" fmla="*/ 1190338 w 1200881"/>
                        <a:gd name="connsiteY28" fmla="*/ 371098 h 410409"/>
                        <a:gd name="connsiteX29" fmla="*/ 1161570 w 1200881"/>
                        <a:gd name="connsiteY29" fmla="*/ 263733 h 410409"/>
                        <a:gd name="connsiteX30" fmla="*/ 782844 w 1200881"/>
                        <a:gd name="connsiteY30" fmla="*/ 45075 h 410409"/>
                        <a:gd name="connsiteX31" fmla="*/ 753261 w 1200881"/>
                        <a:gd name="connsiteY31" fmla="*/ 35127 h 410409"/>
                        <a:gd name="connsiteX32" fmla="*/ 740587 w 1200881"/>
                        <a:gd name="connsiteY32" fmla="*/ 36011 h 410409"/>
                        <a:gd name="connsiteX33" fmla="*/ 247448 w 1200881"/>
                        <a:gd name="connsiteY33" fmla="*/ 35058 h 410409"/>
                        <a:gd name="connsiteX34" fmla="*/ 223837 w 1200881"/>
                        <a:gd name="connsiteY34" fmla="*/ 14525 h 410409"/>
                        <a:gd name="connsiteX35" fmla="*/ 141721 w 1200881"/>
                        <a:gd name="connsiteY35" fmla="*/ 3714 h 410409"/>
                        <a:gd name="connsiteX36" fmla="*/ 18847 w 1200881"/>
                        <a:gd name="connsiteY36" fmla="*/ 36638 h 410409"/>
                        <a:gd name="connsiteX37" fmla="*/ 872 w 1200881"/>
                        <a:gd name="connsiteY37" fmla="*/ 67771 h 4104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1200881" h="410409">
                          <a:moveTo>
                            <a:pt x="872" y="67771"/>
                          </a:moveTo>
                          <a:lnTo>
                            <a:pt x="3880" y="78994"/>
                          </a:lnTo>
                          <a:cubicBezTo>
                            <a:pt x="7513" y="92555"/>
                            <a:pt x="21452" y="100602"/>
                            <a:pt x="35013" y="96969"/>
                          </a:cubicBezTo>
                          <a:lnTo>
                            <a:pt x="36414" y="96593"/>
                          </a:lnTo>
                          <a:lnTo>
                            <a:pt x="20099" y="109113"/>
                          </a:lnTo>
                          <a:cubicBezTo>
                            <a:pt x="16660" y="115068"/>
                            <a:pt x="15494" y="122336"/>
                            <a:pt x="17414" y="129504"/>
                          </a:cubicBezTo>
                          <a:lnTo>
                            <a:pt x="19670" y="137922"/>
                          </a:lnTo>
                          <a:cubicBezTo>
                            <a:pt x="23511" y="152257"/>
                            <a:pt x="38246" y="160764"/>
                            <a:pt x="52581" y="156923"/>
                          </a:cubicBezTo>
                          <a:lnTo>
                            <a:pt x="53982" y="156548"/>
                          </a:lnTo>
                          <a:lnTo>
                            <a:pt x="36785" y="169744"/>
                          </a:lnTo>
                          <a:cubicBezTo>
                            <a:pt x="33161" y="176022"/>
                            <a:pt x="31931" y="183682"/>
                            <a:pt x="33955" y="191237"/>
                          </a:cubicBezTo>
                          <a:lnTo>
                            <a:pt x="35459" y="196848"/>
                          </a:lnTo>
                          <a:cubicBezTo>
                            <a:pt x="39508" y="211958"/>
                            <a:pt x="55040" y="220926"/>
                            <a:pt x="70150" y="216877"/>
                          </a:cubicBezTo>
                          <a:lnTo>
                            <a:pt x="90079" y="211537"/>
                          </a:lnTo>
                          <a:lnTo>
                            <a:pt x="90079" y="211537"/>
                          </a:lnTo>
                          <a:lnTo>
                            <a:pt x="70150" y="216877"/>
                          </a:lnTo>
                          <a:cubicBezTo>
                            <a:pt x="55040" y="220926"/>
                            <a:pt x="46073" y="236458"/>
                            <a:pt x="50121" y="251568"/>
                          </a:cubicBezTo>
                          <a:lnTo>
                            <a:pt x="51625" y="257179"/>
                          </a:lnTo>
                          <a:cubicBezTo>
                            <a:pt x="55674" y="272289"/>
                            <a:pt x="71206" y="281257"/>
                            <a:pt x="86316" y="277208"/>
                          </a:cubicBezTo>
                          <a:lnTo>
                            <a:pt x="135898" y="263923"/>
                          </a:lnTo>
                          <a:lnTo>
                            <a:pt x="146586" y="289726"/>
                          </a:lnTo>
                          <a:cubicBezTo>
                            <a:pt x="153420" y="296560"/>
                            <a:pt x="155907" y="307680"/>
                            <a:pt x="173290" y="300787"/>
                          </a:cubicBezTo>
                          <a:cubicBezTo>
                            <a:pt x="190673" y="293894"/>
                            <a:pt x="231978" y="265472"/>
                            <a:pt x="250884" y="248370"/>
                          </a:cubicBezTo>
                          <a:cubicBezTo>
                            <a:pt x="267516" y="235410"/>
                            <a:pt x="279925" y="217879"/>
                            <a:pt x="286725" y="198176"/>
                          </a:cubicBezTo>
                          <a:cubicBezTo>
                            <a:pt x="286982" y="190762"/>
                            <a:pt x="287240" y="183349"/>
                            <a:pt x="287497" y="175935"/>
                          </a:cubicBezTo>
                          <a:lnTo>
                            <a:pt x="704247" y="181209"/>
                          </a:lnTo>
                          <a:lnTo>
                            <a:pt x="1082974" y="399866"/>
                          </a:lnTo>
                          <a:cubicBezTo>
                            <a:pt x="1120567" y="421570"/>
                            <a:pt x="1168636" y="408690"/>
                            <a:pt x="1190340" y="371098"/>
                          </a:cubicBezTo>
                          <a:lnTo>
                            <a:pt x="1190338" y="371098"/>
                          </a:lnTo>
                          <a:cubicBezTo>
                            <a:pt x="1212042" y="333506"/>
                            <a:pt x="1199162" y="285437"/>
                            <a:pt x="1161570" y="263733"/>
                          </a:cubicBezTo>
                          <a:lnTo>
                            <a:pt x="782844" y="45075"/>
                          </a:lnTo>
                          <a:cubicBezTo>
                            <a:pt x="773446" y="39649"/>
                            <a:pt x="763393" y="36385"/>
                            <a:pt x="753261" y="35127"/>
                          </a:cubicBezTo>
                          <a:lnTo>
                            <a:pt x="740587" y="36011"/>
                          </a:lnTo>
                          <a:lnTo>
                            <a:pt x="247448" y="35058"/>
                          </a:lnTo>
                          <a:lnTo>
                            <a:pt x="223837" y="14525"/>
                          </a:lnTo>
                          <a:cubicBezTo>
                            <a:pt x="199852" y="677"/>
                            <a:pt x="170586" y="-4020"/>
                            <a:pt x="141721" y="3714"/>
                          </a:cubicBezTo>
                          <a:lnTo>
                            <a:pt x="18847" y="36638"/>
                          </a:lnTo>
                          <a:cubicBezTo>
                            <a:pt x="5286" y="40272"/>
                            <a:pt x="-2761" y="54210"/>
                            <a:pt x="872" y="67771"/>
                          </a:cubicBezTo>
                          <a:close/>
                        </a:path>
                      </a:pathLst>
                    </a:cu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31" name="台形 930">
                      <a:extLst>
                        <a:ext uri="{FF2B5EF4-FFF2-40B4-BE49-F238E27FC236}">
                          <a16:creationId xmlns:a16="http://schemas.microsoft.com/office/drawing/2014/main" id="{0E77B3DA-2F10-44A1-ABC5-606DDAE180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76337" y="4854575"/>
                      <a:ext cx="542926" cy="236543"/>
                    </a:xfrm>
                    <a:prstGeom prst="trapezoid">
                      <a:avLst>
                        <a:gd name="adj" fmla="val 33054"/>
                      </a:avLst>
                    </a:prstGeom>
                    <a:solidFill>
                      <a:srgbClr val="00206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918" name="フリーフォーム: 図形 917">
                    <a:extLst>
                      <a:ext uri="{FF2B5EF4-FFF2-40B4-BE49-F238E27FC236}">
                        <a16:creationId xmlns:a16="http://schemas.microsoft.com/office/drawing/2014/main" id="{FE650070-841C-48B6-8D1B-62EC3EB81CEC}"/>
                      </a:ext>
                    </a:extLst>
                  </p:cNvPr>
                  <p:cNvSpPr/>
                  <p:nvPr/>
                </p:nvSpPr>
                <p:spPr>
                  <a:xfrm>
                    <a:off x="1233487" y="4297998"/>
                    <a:ext cx="433388" cy="375592"/>
                  </a:xfrm>
                  <a:custGeom>
                    <a:avLst/>
                    <a:gdLst>
                      <a:gd name="connsiteX0" fmla="*/ 216694 w 433388"/>
                      <a:gd name="connsiteY0" fmla="*/ 0 h 375592"/>
                      <a:gd name="connsiteX1" fmla="*/ 433388 w 433388"/>
                      <a:gd name="connsiteY1" fmla="*/ 250032 h 375592"/>
                      <a:gd name="connsiteX2" fmla="*/ 416586 w 433388"/>
                      <a:gd name="connsiteY2" fmla="*/ 346057 h 375592"/>
                      <a:gd name="connsiteX3" fmla="*/ 375037 w 433388"/>
                      <a:gd name="connsiteY3" fmla="*/ 358127 h 375592"/>
                      <a:gd name="connsiteX4" fmla="*/ 213404 w 433388"/>
                      <a:gd name="connsiteY4" fmla="*/ 375592 h 375592"/>
                      <a:gd name="connsiteX5" fmla="*/ 51771 w 433388"/>
                      <a:gd name="connsiteY5" fmla="*/ 358127 h 375592"/>
                      <a:gd name="connsiteX6" fmla="*/ 17507 w 433388"/>
                      <a:gd name="connsiteY6" fmla="*/ 348173 h 375592"/>
                      <a:gd name="connsiteX7" fmla="*/ 17029 w 433388"/>
                      <a:gd name="connsiteY7" fmla="*/ 347356 h 375592"/>
                      <a:gd name="connsiteX8" fmla="*/ 0 w 433388"/>
                      <a:gd name="connsiteY8" fmla="*/ 250032 h 375592"/>
                      <a:gd name="connsiteX9" fmla="*/ 216694 w 433388"/>
                      <a:gd name="connsiteY9" fmla="*/ 0 h 3755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3388" h="375592">
                        <a:moveTo>
                          <a:pt x="216694" y="0"/>
                        </a:moveTo>
                        <a:cubicBezTo>
                          <a:pt x="336371" y="0"/>
                          <a:pt x="433388" y="111943"/>
                          <a:pt x="433388" y="250032"/>
                        </a:cubicBezTo>
                        <a:lnTo>
                          <a:pt x="416586" y="346057"/>
                        </a:lnTo>
                        <a:lnTo>
                          <a:pt x="375037" y="358127"/>
                        </a:lnTo>
                        <a:cubicBezTo>
                          <a:pt x="325358" y="369373"/>
                          <a:pt x="270738" y="375592"/>
                          <a:pt x="213404" y="375592"/>
                        </a:cubicBezTo>
                        <a:cubicBezTo>
                          <a:pt x="156070" y="375592"/>
                          <a:pt x="101450" y="369373"/>
                          <a:pt x="51771" y="358127"/>
                        </a:cubicBezTo>
                        <a:lnTo>
                          <a:pt x="17507" y="348173"/>
                        </a:lnTo>
                        <a:lnTo>
                          <a:pt x="17029" y="347356"/>
                        </a:lnTo>
                        <a:cubicBezTo>
                          <a:pt x="6064" y="317443"/>
                          <a:pt x="0" y="284555"/>
                          <a:pt x="0" y="250032"/>
                        </a:cubicBezTo>
                        <a:cubicBezTo>
                          <a:pt x="0" y="111943"/>
                          <a:pt x="97017" y="0"/>
                          <a:pt x="216694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919" name="グループ化 918">
                    <a:extLst>
                      <a:ext uri="{FF2B5EF4-FFF2-40B4-BE49-F238E27FC236}">
                        <a16:creationId xmlns:a16="http://schemas.microsoft.com/office/drawing/2014/main" id="{F0260B2B-8100-4468-BD57-3B4789C3021F}"/>
                      </a:ext>
                    </a:extLst>
                  </p:cNvPr>
                  <p:cNvGrpSpPr/>
                  <p:nvPr/>
                </p:nvGrpSpPr>
                <p:grpSpPr>
                  <a:xfrm>
                    <a:off x="1255102" y="4390348"/>
                    <a:ext cx="399333" cy="81639"/>
                    <a:chOff x="1190992" y="3874292"/>
                    <a:chExt cx="514828" cy="105250"/>
                  </a:xfrm>
                </p:grpSpPr>
                <p:sp>
                  <p:nvSpPr>
                    <p:cNvPr id="920" name="四角形: 角を丸くする 919">
                      <a:extLst>
                        <a:ext uri="{FF2B5EF4-FFF2-40B4-BE49-F238E27FC236}">
                          <a16:creationId xmlns:a16="http://schemas.microsoft.com/office/drawing/2014/main" id="{BBAC57E3-27B7-411D-B946-3B1BFB87BE15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190992" y="3874294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21" name="四角形: 角を丸くする 920">
                      <a:extLst>
                        <a:ext uri="{FF2B5EF4-FFF2-40B4-BE49-F238E27FC236}">
                          <a16:creationId xmlns:a16="http://schemas.microsoft.com/office/drawing/2014/main" id="{A55E035D-F166-42D9-BE13-929D034AE110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260048" y="3874294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22" name="四角形: 角を丸くする 921">
                      <a:extLst>
                        <a:ext uri="{FF2B5EF4-FFF2-40B4-BE49-F238E27FC236}">
                          <a16:creationId xmlns:a16="http://schemas.microsoft.com/office/drawing/2014/main" id="{1DB7F1FB-F106-436D-A883-29950376F3EA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326725" y="3874293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23" name="四角形: 角を丸くする 922">
                      <a:extLst>
                        <a:ext uri="{FF2B5EF4-FFF2-40B4-BE49-F238E27FC236}">
                          <a16:creationId xmlns:a16="http://schemas.microsoft.com/office/drawing/2014/main" id="{9FD991E4-EF18-40CB-B4D8-370571E88852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395781" y="3874293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24" name="四角形: 角を丸くする 923">
                      <a:extLst>
                        <a:ext uri="{FF2B5EF4-FFF2-40B4-BE49-F238E27FC236}">
                          <a16:creationId xmlns:a16="http://schemas.microsoft.com/office/drawing/2014/main" id="{AC4C626A-0A5B-40C7-AB3F-055062651FE3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457695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25" name="四角形: 角を丸くする 924">
                      <a:extLst>
                        <a:ext uri="{FF2B5EF4-FFF2-40B4-BE49-F238E27FC236}">
                          <a16:creationId xmlns:a16="http://schemas.microsoft.com/office/drawing/2014/main" id="{615B5DFF-868A-483D-9490-61D4ADC9432F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526751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26" name="四角形: 角を丸くする 925">
                      <a:extLst>
                        <a:ext uri="{FF2B5EF4-FFF2-40B4-BE49-F238E27FC236}">
                          <a16:creationId xmlns:a16="http://schemas.microsoft.com/office/drawing/2014/main" id="{E7BA9B0D-A498-43F8-8625-DB450A493EDE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591045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27" name="四角形: 角を丸くする 926">
                      <a:extLst>
                        <a:ext uri="{FF2B5EF4-FFF2-40B4-BE49-F238E27FC236}">
                          <a16:creationId xmlns:a16="http://schemas.microsoft.com/office/drawing/2014/main" id="{37010084-F008-4BB7-8867-EDF293C0561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660101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848" name="グループ化 847">
                  <a:extLst>
                    <a:ext uri="{FF2B5EF4-FFF2-40B4-BE49-F238E27FC236}">
                      <a16:creationId xmlns:a16="http://schemas.microsoft.com/office/drawing/2014/main" id="{A3CCDE96-CE45-47E9-913F-BEF7830846CD}"/>
                    </a:ext>
                  </a:extLst>
                </p:cNvPr>
                <p:cNvGrpSpPr/>
                <p:nvPr/>
              </p:nvGrpSpPr>
              <p:grpSpPr>
                <a:xfrm>
                  <a:off x="2604886" y="4399109"/>
                  <a:ext cx="590752" cy="603840"/>
                  <a:chOff x="1047015" y="4259994"/>
                  <a:chExt cx="813109" cy="831124"/>
                </a:xfrm>
              </p:grpSpPr>
              <p:sp>
                <p:nvSpPr>
                  <p:cNvPr id="900" name="フリーフォーム: 図形 899">
                    <a:extLst>
                      <a:ext uri="{FF2B5EF4-FFF2-40B4-BE49-F238E27FC236}">
                        <a16:creationId xmlns:a16="http://schemas.microsoft.com/office/drawing/2014/main" id="{6A8420A4-E062-4251-A3D8-3FE2CCAF02A1}"/>
                      </a:ext>
                    </a:extLst>
                  </p:cNvPr>
                  <p:cNvSpPr/>
                  <p:nvPr/>
                </p:nvSpPr>
                <p:spPr>
                  <a:xfrm>
                    <a:off x="1233488" y="4293394"/>
                    <a:ext cx="435768" cy="564040"/>
                  </a:xfrm>
                  <a:custGeom>
                    <a:avLst/>
                    <a:gdLst>
                      <a:gd name="connsiteX0" fmla="*/ 217884 w 435768"/>
                      <a:gd name="connsiteY0" fmla="*/ 0 h 564040"/>
                      <a:gd name="connsiteX1" fmla="*/ 435768 w 435768"/>
                      <a:gd name="connsiteY1" fmla="*/ 247889 h 564040"/>
                      <a:gd name="connsiteX2" fmla="*/ 302694 w 435768"/>
                      <a:gd name="connsiteY2" fmla="*/ 476298 h 564040"/>
                      <a:gd name="connsiteX3" fmla="*/ 280097 w 435768"/>
                      <a:gd name="connsiteY3" fmla="*/ 484279 h 564040"/>
                      <a:gd name="connsiteX4" fmla="*/ 300037 w 435768"/>
                      <a:gd name="connsiteY4" fmla="*/ 564040 h 564040"/>
                      <a:gd name="connsiteX5" fmla="*/ 141287 w 435768"/>
                      <a:gd name="connsiteY5" fmla="*/ 564040 h 564040"/>
                      <a:gd name="connsiteX6" fmla="*/ 160777 w 435768"/>
                      <a:gd name="connsiteY6" fmla="*/ 486082 h 564040"/>
                      <a:gd name="connsiteX7" fmla="*/ 133074 w 435768"/>
                      <a:gd name="connsiteY7" fmla="*/ 476298 h 564040"/>
                      <a:gd name="connsiteX8" fmla="*/ 0 w 435768"/>
                      <a:gd name="connsiteY8" fmla="*/ 247889 h 564040"/>
                      <a:gd name="connsiteX9" fmla="*/ 217884 w 435768"/>
                      <a:gd name="connsiteY9" fmla="*/ 0 h 564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8" h="564040">
                        <a:moveTo>
                          <a:pt x="217884" y="0"/>
                        </a:moveTo>
                        <a:cubicBezTo>
                          <a:pt x="338218" y="0"/>
                          <a:pt x="435768" y="110984"/>
                          <a:pt x="435768" y="247889"/>
                        </a:cubicBezTo>
                        <a:cubicBezTo>
                          <a:pt x="435768" y="350568"/>
                          <a:pt x="380896" y="438666"/>
                          <a:pt x="302694" y="476298"/>
                        </a:cubicBezTo>
                        <a:lnTo>
                          <a:pt x="280097" y="484279"/>
                        </a:lnTo>
                        <a:lnTo>
                          <a:pt x="300037" y="564040"/>
                        </a:lnTo>
                        <a:lnTo>
                          <a:pt x="141287" y="564040"/>
                        </a:lnTo>
                        <a:lnTo>
                          <a:pt x="160777" y="486082"/>
                        </a:lnTo>
                        <a:lnTo>
                          <a:pt x="133074" y="476298"/>
                        </a:lnTo>
                        <a:cubicBezTo>
                          <a:pt x="54872" y="438666"/>
                          <a:pt x="0" y="350568"/>
                          <a:pt x="0" y="247889"/>
                        </a:cubicBezTo>
                        <a:cubicBezTo>
                          <a:pt x="0" y="110984"/>
                          <a:pt x="97550" y="0"/>
                          <a:pt x="217884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901" name="グループ化 900">
                    <a:extLst>
                      <a:ext uri="{FF2B5EF4-FFF2-40B4-BE49-F238E27FC236}">
                        <a16:creationId xmlns:a16="http://schemas.microsoft.com/office/drawing/2014/main" id="{96FC85F5-E5CC-447A-B580-18F7F5F4F626}"/>
                      </a:ext>
                    </a:extLst>
                  </p:cNvPr>
                  <p:cNvGrpSpPr/>
                  <p:nvPr/>
                </p:nvGrpSpPr>
                <p:grpSpPr>
                  <a:xfrm>
                    <a:off x="1047015" y="4259994"/>
                    <a:ext cx="813109" cy="831124"/>
                    <a:chOff x="1047015" y="4259994"/>
                    <a:chExt cx="813109" cy="831124"/>
                  </a:xfrm>
                  <a:solidFill>
                    <a:srgbClr val="ED7D31">
                      <a:lumMod val="60000"/>
                      <a:lumOff val="40000"/>
                    </a:srgbClr>
                  </a:solidFill>
                </p:grpSpPr>
                <p:sp>
                  <p:nvSpPr>
                    <p:cNvPr id="912" name="フリーフォーム: 図形 911">
                      <a:extLst>
                        <a:ext uri="{FF2B5EF4-FFF2-40B4-BE49-F238E27FC236}">
                          <a16:creationId xmlns:a16="http://schemas.microsoft.com/office/drawing/2014/main" id="{CE2C1EA9-12AC-42ED-8745-D9868F1BE370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812400" y="4494609"/>
                      <a:ext cx="712852" cy="243622"/>
                    </a:xfrm>
                    <a:custGeom>
                      <a:avLst/>
                      <a:gdLst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698266 w 1200881"/>
                        <a:gd name="connsiteY27" fmla="*/ 175934 h 410409"/>
                        <a:gd name="connsiteX28" fmla="*/ 704247 w 1200881"/>
                        <a:gd name="connsiteY28" fmla="*/ 181209 h 410409"/>
                        <a:gd name="connsiteX29" fmla="*/ 1082974 w 1200881"/>
                        <a:gd name="connsiteY29" fmla="*/ 399866 h 410409"/>
                        <a:gd name="connsiteX30" fmla="*/ 1190340 w 1200881"/>
                        <a:gd name="connsiteY30" fmla="*/ 371098 h 410409"/>
                        <a:gd name="connsiteX31" fmla="*/ 1190338 w 1200881"/>
                        <a:gd name="connsiteY31" fmla="*/ 371098 h 410409"/>
                        <a:gd name="connsiteX32" fmla="*/ 1161570 w 1200881"/>
                        <a:gd name="connsiteY32" fmla="*/ 263733 h 410409"/>
                        <a:gd name="connsiteX33" fmla="*/ 782844 w 1200881"/>
                        <a:gd name="connsiteY33" fmla="*/ 45075 h 410409"/>
                        <a:gd name="connsiteX34" fmla="*/ 753261 w 1200881"/>
                        <a:gd name="connsiteY34" fmla="*/ 35127 h 410409"/>
                        <a:gd name="connsiteX35" fmla="*/ 740587 w 1200881"/>
                        <a:gd name="connsiteY35" fmla="*/ 36011 h 410409"/>
                        <a:gd name="connsiteX36" fmla="*/ 735866 w 1200881"/>
                        <a:gd name="connsiteY36" fmla="*/ 35058 h 410409"/>
                        <a:gd name="connsiteX37" fmla="*/ 247448 w 1200881"/>
                        <a:gd name="connsiteY37" fmla="*/ 35058 h 410409"/>
                        <a:gd name="connsiteX38" fmla="*/ 223837 w 1200881"/>
                        <a:gd name="connsiteY38" fmla="*/ 14525 h 410409"/>
                        <a:gd name="connsiteX39" fmla="*/ 141721 w 1200881"/>
                        <a:gd name="connsiteY39" fmla="*/ 3714 h 410409"/>
                        <a:gd name="connsiteX40" fmla="*/ 121367 w 1200881"/>
                        <a:gd name="connsiteY40" fmla="*/ 12605 h 410409"/>
                        <a:gd name="connsiteX41" fmla="*/ 112765 w 1200881"/>
                        <a:gd name="connsiteY41" fmla="*/ 11473 h 410409"/>
                        <a:gd name="connsiteX42" fmla="*/ 18847 w 1200881"/>
                        <a:gd name="connsiteY42" fmla="*/ 36638 h 410409"/>
                        <a:gd name="connsiteX43" fmla="*/ 872 w 1200881"/>
                        <a:gd name="connsiteY43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735866 w 1200881"/>
                        <a:gd name="connsiteY35" fmla="*/ 35058 h 410409"/>
                        <a:gd name="connsiteX36" fmla="*/ 247448 w 1200881"/>
                        <a:gd name="connsiteY36" fmla="*/ 35058 h 410409"/>
                        <a:gd name="connsiteX37" fmla="*/ 223837 w 1200881"/>
                        <a:gd name="connsiteY37" fmla="*/ 14525 h 410409"/>
                        <a:gd name="connsiteX38" fmla="*/ 141721 w 1200881"/>
                        <a:gd name="connsiteY38" fmla="*/ 3714 h 410409"/>
                        <a:gd name="connsiteX39" fmla="*/ 121367 w 1200881"/>
                        <a:gd name="connsiteY39" fmla="*/ 12605 h 410409"/>
                        <a:gd name="connsiteX40" fmla="*/ 112765 w 1200881"/>
                        <a:gd name="connsiteY40" fmla="*/ 11473 h 410409"/>
                        <a:gd name="connsiteX41" fmla="*/ 18847 w 1200881"/>
                        <a:gd name="connsiteY41" fmla="*/ 36638 h 410409"/>
                        <a:gd name="connsiteX42" fmla="*/ 872 w 1200881"/>
                        <a:gd name="connsiteY42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21367 w 1200881"/>
                        <a:gd name="connsiteY38" fmla="*/ 12605 h 410409"/>
                        <a:gd name="connsiteX39" fmla="*/ 112765 w 1200881"/>
                        <a:gd name="connsiteY39" fmla="*/ 11473 h 410409"/>
                        <a:gd name="connsiteX40" fmla="*/ 18847 w 1200881"/>
                        <a:gd name="connsiteY40" fmla="*/ 36638 h 410409"/>
                        <a:gd name="connsiteX41" fmla="*/ 872 w 1200881"/>
                        <a:gd name="connsiteY41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12765 w 1200881"/>
                        <a:gd name="connsiteY38" fmla="*/ 11473 h 410409"/>
                        <a:gd name="connsiteX39" fmla="*/ 18847 w 1200881"/>
                        <a:gd name="connsiteY39" fmla="*/ 36638 h 410409"/>
                        <a:gd name="connsiteX40" fmla="*/ 872 w 1200881"/>
                        <a:gd name="connsiteY40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8847 w 1200881"/>
                        <a:gd name="connsiteY38" fmla="*/ 36638 h 410409"/>
                        <a:gd name="connsiteX39" fmla="*/ 872 w 1200881"/>
                        <a:gd name="connsiteY39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50884 w 1200881"/>
                        <a:gd name="connsiteY23" fmla="*/ 248370 h 410409"/>
                        <a:gd name="connsiteX24" fmla="*/ 286725 w 1200881"/>
                        <a:gd name="connsiteY24" fmla="*/ 198176 h 410409"/>
                        <a:gd name="connsiteX25" fmla="*/ 287497 w 1200881"/>
                        <a:gd name="connsiteY25" fmla="*/ 175935 h 410409"/>
                        <a:gd name="connsiteX26" fmla="*/ 704247 w 1200881"/>
                        <a:gd name="connsiteY26" fmla="*/ 181209 h 410409"/>
                        <a:gd name="connsiteX27" fmla="*/ 1082974 w 1200881"/>
                        <a:gd name="connsiteY27" fmla="*/ 399866 h 410409"/>
                        <a:gd name="connsiteX28" fmla="*/ 1190340 w 1200881"/>
                        <a:gd name="connsiteY28" fmla="*/ 371098 h 410409"/>
                        <a:gd name="connsiteX29" fmla="*/ 1190338 w 1200881"/>
                        <a:gd name="connsiteY29" fmla="*/ 371098 h 410409"/>
                        <a:gd name="connsiteX30" fmla="*/ 1161570 w 1200881"/>
                        <a:gd name="connsiteY30" fmla="*/ 263733 h 410409"/>
                        <a:gd name="connsiteX31" fmla="*/ 782844 w 1200881"/>
                        <a:gd name="connsiteY31" fmla="*/ 45075 h 410409"/>
                        <a:gd name="connsiteX32" fmla="*/ 753261 w 1200881"/>
                        <a:gd name="connsiteY32" fmla="*/ 35127 h 410409"/>
                        <a:gd name="connsiteX33" fmla="*/ 740587 w 1200881"/>
                        <a:gd name="connsiteY33" fmla="*/ 36011 h 410409"/>
                        <a:gd name="connsiteX34" fmla="*/ 247448 w 1200881"/>
                        <a:gd name="connsiteY34" fmla="*/ 35058 h 410409"/>
                        <a:gd name="connsiteX35" fmla="*/ 223837 w 1200881"/>
                        <a:gd name="connsiteY35" fmla="*/ 14525 h 410409"/>
                        <a:gd name="connsiteX36" fmla="*/ 141721 w 1200881"/>
                        <a:gd name="connsiteY36" fmla="*/ 3714 h 410409"/>
                        <a:gd name="connsiteX37" fmla="*/ 18847 w 1200881"/>
                        <a:gd name="connsiteY37" fmla="*/ 36638 h 410409"/>
                        <a:gd name="connsiteX38" fmla="*/ 872 w 1200881"/>
                        <a:gd name="connsiteY38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250884 w 1200881"/>
                        <a:gd name="connsiteY22" fmla="*/ 248370 h 410409"/>
                        <a:gd name="connsiteX23" fmla="*/ 286725 w 1200881"/>
                        <a:gd name="connsiteY23" fmla="*/ 198176 h 410409"/>
                        <a:gd name="connsiteX24" fmla="*/ 287497 w 1200881"/>
                        <a:gd name="connsiteY24" fmla="*/ 175935 h 410409"/>
                        <a:gd name="connsiteX25" fmla="*/ 704247 w 1200881"/>
                        <a:gd name="connsiteY25" fmla="*/ 181209 h 410409"/>
                        <a:gd name="connsiteX26" fmla="*/ 1082974 w 1200881"/>
                        <a:gd name="connsiteY26" fmla="*/ 399866 h 410409"/>
                        <a:gd name="connsiteX27" fmla="*/ 1190340 w 1200881"/>
                        <a:gd name="connsiteY27" fmla="*/ 371098 h 410409"/>
                        <a:gd name="connsiteX28" fmla="*/ 1190338 w 1200881"/>
                        <a:gd name="connsiteY28" fmla="*/ 371098 h 410409"/>
                        <a:gd name="connsiteX29" fmla="*/ 1161570 w 1200881"/>
                        <a:gd name="connsiteY29" fmla="*/ 263733 h 410409"/>
                        <a:gd name="connsiteX30" fmla="*/ 782844 w 1200881"/>
                        <a:gd name="connsiteY30" fmla="*/ 45075 h 410409"/>
                        <a:gd name="connsiteX31" fmla="*/ 753261 w 1200881"/>
                        <a:gd name="connsiteY31" fmla="*/ 35127 h 410409"/>
                        <a:gd name="connsiteX32" fmla="*/ 740587 w 1200881"/>
                        <a:gd name="connsiteY32" fmla="*/ 36011 h 410409"/>
                        <a:gd name="connsiteX33" fmla="*/ 247448 w 1200881"/>
                        <a:gd name="connsiteY33" fmla="*/ 35058 h 410409"/>
                        <a:gd name="connsiteX34" fmla="*/ 223837 w 1200881"/>
                        <a:gd name="connsiteY34" fmla="*/ 14525 h 410409"/>
                        <a:gd name="connsiteX35" fmla="*/ 141721 w 1200881"/>
                        <a:gd name="connsiteY35" fmla="*/ 3714 h 410409"/>
                        <a:gd name="connsiteX36" fmla="*/ 18847 w 1200881"/>
                        <a:gd name="connsiteY36" fmla="*/ 36638 h 410409"/>
                        <a:gd name="connsiteX37" fmla="*/ 872 w 1200881"/>
                        <a:gd name="connsiteY37" fmla="*/ 67771 h 4104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1200881" h="410409">
                          <a:moveTo>
                            <a:pt x="872" y="67771"/>
                          </a:moveTo>
                          <a:lnTo>
                            <a:pt x="3880" y="78994"/>
                          </a:lnTo>
                          <a:cubicBezTo>
                            <a:pt x="7513" y="92555"/>
                            <a:pt x="21452" y="100602"/>
                            <a:pt x="35013" y="96969"/>
                          </a:cubicBezTo>
                          <a:lnTo>
                            <a:pt x="36414" y="96593"/>
                          </a:lnTo>
                          <a:lnTo>
                            <a:pt x="20099" y="109113"/>
                          </a:lnTo>
                          <a:cubicBezTo>
                            <a:pt x="16660" y="115068"/>
                            <a:pt x="15494" y="122336"/>
                            <a:pt x="17414" y="129504"/>
                          </a:cubicBezTo>
                          <a:lnTo>
                            <a:pt x="19670" y="137922"/>
                          </a:lnTo>
                          <a:cubicBezTo>
                            <a:pt x="23511" y="152257"/>
                            <a:pt x="38246" y="160764"/>
                            <a:pt x="52581" y="156923"/>
                          </a:cubicBezTo>
                          <a:lnTo>
                            <a:pt x="53982" y="156548"/>
                          </a:lnTo>
                          <a:lnTo>
                            <a:pt x="36785" y="169744"/>
                          </a:lnTo>
                          <a:cubicBezTo>
                            <a:pt x="33161" y="176022"/>
                            <a:pt x="31931" y="183682"/>
                            <a:pt x="33955" y="191237"/>
                          </a:cubicBezTo>
                          <a:lnTo>
                            <a:pt x="35459" y="196848"/>
                          </a:lnTo>
                          <a:cubicBezTo>
                            <a:pt x="39508" y="211958"/>
                            <a:pt x="55040" y="220926"/>
                            <a:pt x="70150" y="216877"/>
                          </a:cubicBezTo>
                          <a:lnTo>
                            <a:pt x="90079" y="211537"/>
                          </a:lnTo>
                          <a:lnTo>
                            <a:pt x="90079" y="211537"/>
                          </a:lnTo>
                          <a:lnTo>
                            <a:pt x="70150" y="216877"/>
                          </a:lnTo>
                          <a:cubicBezTo>
                            <a:pt x="55040" y="220926"/>
                            <a:pt x="46073" y="236458"/>
                            <a:pt x="50121" y="251568"/>
                          </a:cubicBezTo>
                          <a:lnTo>
                            <a:pt x="51625" y="257179"/>
                          </a:lnTo>
                          <a:cubicBezTo>
                            <a:pt x="55674" y="272289"/>
                            <a:pt x="71206" y="281257"/>
                            <a:pt x="86316" y="277208"/>
                          </a:cubicBezTo>
                          <a:lnTo>
                            <a:pt x="135898" y="263923"/>
                          </a:lnTo>
                          <a:lnTo>
                            <a:pt x="146586" y="289726"/>
                          </a:lnTo>
                          <a:cubicBezTo>
                            <a:pt x="153420" y="296560"/>
                            <a:pt x="155907" y="307680"/>
                            <a:pt x="173290" y="300787"/>
                          </a:cubicBezTo>
                          <a:cubicBezTo>
                            <a:pt x="190673" y="293894"/>
                            <a:pt x="231978" y="265472"/>
                            <a:pt x="250884" y="248370"/>
                          </a:cubicBezTo>
                          <a:cubicBezTo>
                            <a:pt x="267516" y="235410"/>
                            <a:pt x="279925" y="217879"/>
                            <a:pt x="286725" y="198176"/>
                          </a:cubicBezTo>
                          <a:cubicBezTo>
                            <a:pt x="286982" y="190762"/>
                            <a:pt x="287240" y="183349"/>
                            <a:pt x="287497" y="175935"/>
                          </a:cubicBezTo>
                          <a:lnTo>
                            <a:pt x="704247" y="181209"/>
                          </a:lnTo>
                          <a:lnTo>
                            <a:pt x="1082974" y="399866"/>
                          </a:lnTo>
                          <a:cubicBezTo>
                            <a:pt x="1120567" y="421570"/>
                            <a:pt x="1168636" y="408690"/>
                            <a:pt x="1190340" y="371098"/>
                          </a:cubicBezTo>
                          <a:lnTo>
                            <a:pt x="1190338" y="371098"/>
                          </a:lnTo>
                          <a:cubicBezTo>
                            <a:pt x="1212042" y="333506"/>
                            <a:pt x="1199162" y="285437"/>
                            <a:pt x="1161570" y="263733"/>
                          </a:cubicBezTo>
                          <a:lnTo>
                            <a:pt x="782844" y="45075"/>
                          </a:lnTo>
                          <a:cubicBezTo>
                            <a:pt x="773446" y="39649"/>
                            <a:pt x="763393" y="36385"/>
                            <a:pt x="753261" y="35127"/>
                          </a:cubicBezTo>
                          <a:lnTo>
                            <a:pt x="740587" y="36011"/>
                          </a:lnTo>
                          <a:lnTo>
                            <a:pt x="247448" y="35058"/>
                          </a:lnTo>
                          <a:lnTo>
                            <a:pt x="223837" y="14525"/>
                          </a:lnTo>
                          <a:cubicBezTo>
                            <a:pt x="199852" y="677"/>
                            <a:pt x="170586" y="-4020"/>
                            <a:pt x="141721" y="3714"/>
                          </a:cubicBezTo>
                          <a:lnTo>
                            <a:pt x="18847" y="36638"/>
                          </a:lnTo>
                          <a:cubicBezTo>
                            <a:pt x="5286" y="40272"/>
                            <a:pt x="-2761" y="54210"/>
                            <a:pt x="872" y="67771"/>
                          </a:cubicBezTo>
                          <a:close/>
                        </a:path>
                      </a:pathLst>
                    </a:cu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13" name="四角形: 上の 2 つの角を丸める 912">
                      <a:extLst>
                        <a:ext uri="{FF2B5EF4-FFF2-40B4-BE49-F238E27FC236}">
                          <a16:creationId xmlns:a16="http://schemas.microsoft.com/office/drawing/2014/main" id="{035F3143-AECD-4E63-BE19-98FEB5609E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28737" y="4826321"/>
                      <a:ext cx="242888" cy="62228"/>
                    </a:xfrm>
                    <a:prstGeom prst="round2SameRect">
                      <a:avLst/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14" name="フリーフォーム: 図形 913">
                      <a:extLst>
                        <a:ext uri="{FF2B5EF4-FFF2-40B4-BE49-F238E27FC236}">
                          <a16:creationId xmlns:a16="http://schemas.microsoft.com/office/drawing/2014/main" id="{CF858AE4-4E16-4211-B9AE-0012E1D8421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381887" y="4494609"/>
                      <a:ext cx="712852" cy="243622"/>
                    </a:xfrm>
                    <a:custGeom>
                      <a:avLst/>
                      <a:gdLst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698266 w 1200881"/>
                        <a:gd name="connsiteY27" fmla="*/ 175934 h 410409"/>
                        <a:gd name="connsiteX28" fmla="*/ 704247 w 1200881"/>
                        <a:gd name="connsiteY28" fmla="*/ 181209 h 410409"/>
                        <a:gd name="connsiteX29" fmla="*/ 1082974 w 1200881"/>
                        <a:gd name="connsiteY29" fmla="*/ 399866 h 410409"/>
                        <a:gd name="connsiteX30" fmla="*/ 1190340 w 1200881"/>
                        <a:gd name="connsiteY30" fmla="*/ 371098 h 410409"/>
                        <a:gd name="connsiteX31" fmla="*/ 1190338 w 1200881"/>
                        <a:gd name="connsiteY31" fmla="*/ 371098 h 410409"/>
                        <a:gd name="connsiteX32" fmla="*/ 1161570 w 1200881"/>
                        <a:gd name="connsiteY32" fmla="*/ 263733 h 410409"/>
                        <a:gd name="connsiteX33" fmla="*/ 782844 w 1200881"/>
                        <a:gd name="connsiteY33" fmla="*/ 45075 h 410409"/>
                        <a:gd name="connsiteX34" fmla="*/ 753261 w 1200881"/>
                        <a:gd name="connsiteY34" fmla="*/ 35127 h 410409"/>
                        <a:gd name="connsiteX35" fmla="*/ 740587 w 1200881"/>
                        <a:gd name="connsiteY35" fmla="*/ 36011 h 410409"/>
                        <a:gd name="connsiteX36" fmla="*/ 735866 w 1200881"/>
                        <a:gd name="connsiteY36" fmla="*/ 35058 h 410409"/>
                        <a:gd name="connsiteX37" fmla="*/ 247448 w 1200881"/>
                        <a:gd name="connsiteY37" fmla="*/ 35058 h 410409"/>
                        <a:gd name="connsiteX38" fmla="*/ 223837 w 1200881"/>
                        <a:gd name="connsiteY38" fmla="*/ 14525 h 410409"/>
                        <a:gd name="connsiteX39" fmla="*/ 141721 w 1200881"/>
                        <a:gd name="connsiteY39" fmla="*/ 3714 h 410409"/>
                        <a:gd name="connsiteX40" fmla="*/ 121367 w 1200881"/>
                        <a:gd name="connsiteY40" fmla="*/ 12605 h 410409"/>
                        <a:gd name="connsiteX41" fmla="*/ 112765 w 1200881"/>
                        <a:gd name="connsiteY41" fmla="*/ 11473 h 410409"/>
                        <a:gd name="connsiteX42" fmla="*/ 18847 w 1200881"/>
                        <a:gd name="connsiteY42" fmla="*/ 36638 h 410409"/>
                        <a:gd name="connsiteX43" fmla="*/ 872 w 1200881"/>
                        <a:gd name="connsiteY43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735866 w 1200881"/>
                        <a:gd name="connsiteY35" fmla="*/ 35058 h 410409"/>
                        <a:gd name="connsiteX36" fmla="*/ 247448 w 1200881"/>
                        <a:gd name="connsiteY36" fmla="*/ 35058 h 410409"/>
                        <a:gd name="connsiteX37" fmla="*/ 223837 w 1200881"/>
                        <a:gd name="connsiteY37" fmla="*/ 14525 h 410409"/>
                        <a:gd name="connsiteX38" fmla="*/ 141721 w 1200881"/>
                        <a:gd name="connsiteY38" fmla="*/ 3714 h 410409"/>
                        <a:gd name="connsiteX39" fmla="*/ 121367 w 1200881"/>
                        <a:gd name="connsiteY39" fmla="*/ 12605 h 410409"/>
                        <a:gd name="connsiteX40" fmla="*/ 112765 w 1200881"/>
                        <a:gd name="connsiteY40" fmla="*/ 11473 h 410409"/>
                        <a:gd name="connsiteX41" fmla="*/ 18847 w 1200881"/>
                        <a:gd name="connsiteY41" fmla="*/ 36638 h 410409"/>
                        <a:gd name="connsiteX42" fmla="*/ 872 w 1200881"/>
                        <a:gd name="connsiteY42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21367 w 1200881"/>
                        <a:gd name="connsiteY38" fmla="*/ 12605 h 410409"/>
                        <a:gd name="connsiteX39" fmla="*/ 112765 w 1200881"/>
                        <a:gd name="connsiteY39" fmla="*/ 11473 h 410409"/>
                        <a:gd name="connsiteX40" fmla="*/ 18847 w 1200881"/>
                        <a:gd name="connsiteY40" fmla="*/ 36638 h 410409"/>
                        <a:gd name="connsiteX41" fmla="*/ 872 w 1200881"/>
                        <a:gd name="connsiteY41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12765 w 1200881"/>
                        <a:gd name="connsiteY38" fmla="*/ 11473 h 410409"/>
                        <a:gd name="connsiteX39" fmla="*/ 18847 w 1200881"/>
                        <a:gd name="connsiteY39" fmla="*/ 36638 h 410409"/>
                        <a:gd name="connsiteX40" fmla="*/ 872 w 1200881"/>
                        <a:gd name="connsiteY40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8847 w 1200881"/>
                        <a:gd name="connsiteY38" fmla="*/ 36638 h 410409"/>
                        <a:gd name="connsiteX39" fmla="*/ 872 w 1200881"/>
                        <a:gd name="connsiteY39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50884 w 1200881"/>
                        <a:gd name="connsiteY23" fmla="*/ 248370 h 410409"/>
                        <a:gd name="connsiteX24" fmla="*/ 286725 w 1200881"/>
                        <a:gd name="connsiteY24" fmla="*/ 198176 h 410409"/>
                        <a:gd name="connsiteX25" fmla="*/ 287497 w 1200881"/>
                        <a:gd name="connsiteY25" fmla="*/ 175935 h 410409"/>
                        <a:gd name="connsiteX26" fmla="*/ 704247 w 1200881"/>
                        <a:gd name="connsiteY26" fmla="*/ 181209 h 410409"/>
                        <a:gd name="connsiteX27" fmla="*/ 1082974 w 1200881"/>
                        <a:gd name="connsiteY27" fmla="*/ 399866 h 410409"/>
                        <a:gd name="connsiteX28" fmla="*/ 1190340 w 1200881"/>
                        <a:gd name="connsiteY28" fmla="*/ 371098 h 410409"/>
                        <a:gd name="connsiteX29" fmla="*/ 1190338 w 1200881"/>
                        <a:gd name="connsiteY29" fmla="*/ 371098 h 410409"/>
                        <a:gd name="connsiteX30" fmla="*/ 1161570 w 1200881"/>
                        <a:gd name="connsiteY30" fmla="*/ 263733 h 410409"/>
                        <a:gd name="connsiteX31" fmla="*/ 782844 w 1200881"/>
                        <a:gd name="connsiteY31" fmla="*/ 45075 h 410409"/>
                        <a:gd name="connsiteX32" fmla="*/ 753261 w 1200881"/>
                        <a:gd name="connsiteY32" fmla="*/ 35127 h 410409"/>
                        <a:gd name="connsiteX33" fmla="*/ 740587 w 1200881"/>
                        <a:gd name="connsiteY33" fmla="*/ 36011 h 410409"/>
                        <a:gd name="connsiteX34" fmla="*/ 247448 w 1200881"/>
                        <a:gd name="connsiteY34" fmla="*/ 35058 h 410409"/>
                        <a:gd name="connsiteX35" fmla="*/ 223837 w 1200881"/>
                        <a:gd name="connsiteY35" fmla="*/ 14525 h 410409"/>
                        <a:gd name="connsiteX36" fmla="*/ 141721 w 1200881"/>
                        <a:gd name="connsiteY36" fmla="*/ 3714 h 410409"/>
                        <a:gd name="connsiteX37" fmla="*/ 18847 w 1200881"/>
                        <a:gd name="connsiteY37" fmla="*/ 36638 h 410409"/>
                        <a:gd name="connsiteX38" fmla="*/ 872 w 1200881"/>
                        <a:gd name="connsiteY38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250884 w 1200881"/>
                        <a:gd name="connsiteY22" fmla="*/ 248370 h 410409"/>
                        <a:gd name="connsiteX23" fmla="*/ 286725 w 1200881"/>
                        <a:gd name="connsiteY23" fmla="*/ 198176 h 410409"/>
                        <a:gd name="connsiteX24" fmla="*/ 287497 w 1200881"/>
                        <a:gd name="connsiteY24" fmla="*/ 175935 h 410409"/>
                        <a:gd name="connsiteX25" fmla="*/ 704247 w 1200881"/>
                        <a:gd name="connsiteY25" fmla="*/ 181209 h 410409"/>
                        <a:gd name="connsiteX26" fmla="*/ 1082974 w 1200881"/>
                        <a:gd name="connsiteY26" fmla="*/ 399866 h 410409"/>
                        <a:gd name="connsiteX27" fmla="*/ 1190340 w 1200881"/>
                        <a:gd name="connsiteY27" fmla="*/ 371098 h 410409"/>
                        <a:gd name="connsiteX28" fmla="*/ 1190338 w 1200881"/>
                        <a:gd name="connsiteY28" fmla="*/ 371098 h 410409"/>
                        <a:gd name="connsiteX29" fmla="*/ 1161570 w 1200881"/>
                        <a:gd name="connsiteY29" fmla="*/ 263733 h 410409"/>
                        <a:gd name="connsiteX30" fmla="*/ 782844 w 1200881"/>
                        <a:gd name="connsiteY30" fmla="*/ 45075 h 410409"/>
                        <a:gd name="connsiteX31" fmla="*/ 753261 w 1200881"/>
                        <a:gd name="connsiteY31" fmla="*/ 35127 h 410409"/>
                        <a:gd name="connsiteX32" fmla="*/ 740587 w 1200881"/>
                        <a:gd name="connsiteY32" fmla="*/ 36011 h 410409"/>
                        <a:gd name="connsiteX33" fmla="*/ 247448 w 1200881"/>
                        <a:gd name="connsiteY33" fmla="*/ 35058 h 410409"/>
                        <a:gd name="connsiteX34" fmla="*/ 223837 w 1200881"/>
                        <a:gd name="connsiteY34" fmla="*/ 14525 h 410409"/>
                        <a:gd name="connsiteX35" fmla="*/ 141721 w 1200881"/>
                        <a:gd name="connsiteY35" fmla="*/ 3714 h 410409"/>
                        <a:gd name="connsiteX36" fmla="*/ 18847 w 1200881"/>
                        <a:gd name="connsiteY36" fmla="*/ 36638 h 410409"/>
                        <a:gd name="connsiteX37" fmla="*/ 872 w 1200881"/>
                        <a:gd name="connsiteY37" fmla="*/ 67771 h 4104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1200881" h="410409">
                          <a:moveTo>
                            <a:pt x="872" y="67771"/>
                          </a:moveTo>
                          <a:lnTo>
                            <a:pt x="3880" y="78994"/>
                          </a:lnTo>
                          <a:cubicBezTo>
                            <a:pt x="7513" y="92555"/>
                            <a:pt x="21452" y="100602"/>
                            <a:pt x="35013" y="96969"/>
                          </a:cubicBezTo>
                          <a:lnTo>
                            <a:pt x="36414" y="96593"/>
                          </a:lnTo>
                          <a:lnTo>
                            <a:pt x="20099" y="109113"/>
                          </a:lnTo>
                          <a:cubicBezTo>
                            <a:pt x="16660" y="115068"/>
                            <a:pt x="15494" y="122336"/>
                            <a:pt x="17414" y="129504"/>
                          </a:cubicBezTo>
                          <a:lnTo>
                            <a:pt x="19670" y="137922"/>
                          </a:lnTo>
                          <a:cubicBezTo>
                            <a:pt x="23511" y="152257"/>
                            <a:pt x="38246" y="160764"/>
                            <a:pt x="52581" y="156923"/>
                          </a:cubicBezTo>
                          <a:lnTo>
                            <a:pt x="53982" y="156548"/>
                          </a:lnTo>
                          <a:lnTo>
                            <a:pt x="36785" y="169744"/>
                          </a:lnTo>
                          <a:cubicBezTo>
                            <a:pt x="33161" y="176022"/>
                            <a:pt x="31931" y="183682"/>
                            <a:pt x="33955" y="191237"/>
                          </a:cubicBezTo>
                          <a:lnTo>
                            <a:pt x="35459" y="196848"/>
                          </a:lnTo>
                          <a:cubicBezTo>
                            <a:pt x="39508" y="211958"/>
                            <a:pt x="55040" y="220926"/>
                            <a:pt x="70150" y="216877"/>
                          </a:cubicBezTo>
                          <a:lnTo>
                            <a:pt x="90079" y="211537"/>
                          </a:lnTo>
                          <a:lnTo>
                            <a:pt x="90079" y="211537"/>
                          </a:lnTo>
                          <a:lnTo>
                            <a:pt x="70150" y="216877"/>
                          </a:lnTo>
                          <a:cubicBezTo>
                            <a:pt x="55040" y="220926"/>
                            <a:pt x="46073" y="236458"/>
                            <a:pt x="50121" y="251568"/>
                          </a:cubicBezTo>
                          <a:lnTo>
                            <a:pt x="51625" y="257179"/>
                          </a:lnTo>
                          <a:cubicBezTo>
                            <a:pt x="55674" y="272289"/>
                            <a:pt x="71206" y="281257"/>
                            <a:pt x="86316" y="277208"/>
                          </a:cubicBezTo>
                          <a:lnTo>
                            <a:pt x="135898" y="263923"/>
                          </a:lnTo>
                          <a:lnTo>
                            <a:pt x="146586" y="289726"/>
                          </a:lnTo>
                          <a:cubicBezTo>
                            <a:pt x="153420" y="296560"/>
                            <a:pt x="155907" y="307680"/>
                            <a:pt x="173290" y="300787"/>
                          </a:cubicBezTo>
                          <a:cubicBezTo>
                            <a:pt x="190673" y="293894"/>
                            <a:pt x="231978" y="265472"/>
                            <a:pt x="250884" y="248370"/>
                          </a:cubicBezTo>
                          <a:cubicBezTo>
                            <a:pt x="267516" y="235410"/>
                            <a:pt x="279925" y="217879"/>
                            <a:pt x="286725" y="198176"/>
                          </a:cubicBezTo>
                          <a:cubicBezTo>
                            <a:pt x="286982" y="190762"/>
                            <a:pt x="287240" y="183349"/>
                            <a:pt x="287497" y="175935"/>
                          </a:cubicBezTo>
                          <a:lnTo>
                            <a:pt x="704247" y="181209"/>
                          </a:lnTo>
                          <a:lnTo>
                            <a:pt x="1082974" y="399866"/>
                          </a:lnTo>
                          <a:cubicBezTo>
                            <a:pt x="1120567" y="421570"/>
                            <a:pt x="1168636" y="408690"/>
                            <a:pt x="1190340" y="371098"/>
                          </a:cubicBezTo>
                          <a:lnTo>
                            <a:pt x="1190338" y="371098"/>
                          </a:lnTo>
                          <a:cubicBezTo>
                            <a:pt x="1212042" y="333506"/>
                            <a:pt x="1199162" y="285437"/>
                            <a:pt x="1161570" y="263733"/>
                          </a:cubicBezTo>
                          <a:lnTo>
                            <a:pt x="782844" y="45075"/>
                          </a:lnTo>
                          <a:cubicBezTo>
                            <a:pt x="773446" y="39649"/>
                            <a:pt x="763393" y="36385"/>
                            <a:pt x="753261" y="35127"/>
                          </a:cubicBezTo>
                          <a:lnTo>
                            <a:pt x="740587" y="36011"/>
                          </a:lnTo>
                          <a:lnTo>
                            <a:pt x="247448" y="35058"/>
                          </a:lnTo>
                          <a:lnTo>
                            <a:pt x="223837" y="14525"/>
                          </a:lnTo>
                          <a:cubicBezTo>
                            <a:pt x="199852" y="677"/>
                            <a:pt x="170586" y="-4020"/>
                            <a:pt x="141721" y="3714"/>
                          </a:cubicBezTo>
                          <a:lnTo>
                            <a:pt x="18847" y="36638"/>
                          </a:lnTo>
                          <a:cubicBezTo>
                            <a:pt x="5286" y="40272"/>
                            <a:pt x="-2761" y="54210"/>
                            <a:pt x="872" y="67771"/>
                          </a:cubicBezTo>
                          <a:close/>
                        </a:path>
                      </a:pathLst>
                    </a:cu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15" name="台形 914">
                      <a:extLst>
                        <a:ext uri="{FF2B5EF4-FFF2-40B4-BE49-F238E27FC236}">
                          <a16:creationId xmlns:a16="http://schemas.microsoft.com/office/drawing/2014/main" id="{CCAC8100-D136-4DD2-A233-6E50EC4FB1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76337" y="4854575"/>
                      <a:ext cx="542926" cy="236543"/>
                    </a:xfrm>
                    <a:prstGeom prst="trapezoid">
                      <a:avLst>
                        <a:gd name="adj" fmla="val 33054"/>
                      </a:avLst>
                    </a:prstGeom>
                    <a:solidFill>
                      <a:srgbClr val="00206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902" name="フリーフォーム: 図形 901">
                    <a:extLst>
                      <a:ext uri="{FF2B5EF4-FFF2-40B4-BE49-F238E27FC236}">
                        <a16:creationId xmlns:a16="http://schemas.microsoft.com/office/drawing/2014/main" id="{49175259-D89C-4E27-8054-212C13CA486F}"/>
                      </a:ext>
                    </a:extLst>
                  </p:cNvPr>
                  <p:cNvSpPr/>
                  <p:nvPr/>
                </p:nvSpPr>
                <p:spPr>
                  <a:xfrm>
                    <a:off x="1233487" y="4297998"/>
                    <a:ext cx="433388" cy="375592"/>
                  </a:xfrm>
                  <a:custGeom>
                    <a:avLst/>
                    <a:gdLst>
                      <a:gd name="connsiteX0" fmla="*/ 216694 w 433388"/>
                      <a:gd name="connsiteY0" fmla="*/ 0 h 375592"/>
                      <a:gd name="connsiteX1" fmla="*/ 433388 w 433388"/>
                      <a:gd name="connsiteY1" fmla="*/ 250032 h 375592"/>
                      <a:gd name="connsiteX2" fmla="*/ 416586 w 433388"/>
                      <a:gd name="connsiteY2" fmla="*/ 346057 h 375592"/>
                      <a:gd name="connsiteX3" fmla="*/ 375037 w 433388"/>
                      <a:gd name="connsiteY3" fmla="*/ 358127 h 375592"/>
                      <a:gd name="connsiteX4" fmla="*/ 213404 w 433388"/>
                      <a:gd name="connsiteY4" fmla="*/ 375592 h 375592"/>
                      <a:gd name="connsiteX5" fmla="*/ 51771 w 433388"/>
                      <a:gd name="connsiteY5" fmla="*/ 358127 h 375592"/>
                      <a:gd name="connsiteX6" fmla="*/ 17507 w 433388"/>
                      <a:gd name="connsiteY6" fmla="*/ 348173 h 375592"/>
                      <a:gd name="connsiteX7" fmla="*/ 17029 w 433388"/>
                      <a:gd name="connsiteY7" fmla="*/ 347356 h 375592"/>
                      <a:gd name="connsiteX8" fmla="*/ 0 w 433388"/>
                      <a:gd name="connsiteY8" fmla="*/ 250032 h 375592"/>
                      <a:gd name="connsiteX9" fmla="*/ 216694 w 433388"/>
                      <a:gd name="connsiteY9" fmla="*/ 0 h 3755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3388" h="375592">
                        <a:moveTo>
                          <a:pt x="216694" y="0"/>
                        </a:moveTo>
                        <a:cubicBezTo>
                          <a:pt x="336371" y="0"/>
                          <a:pt x="433388" y="111943"/>
                          <a:pt x="433388" y="250032"/>
                        </a:cubicBezTo>
                        <a:lnTo>
                          <a:pt x="416586" y="346057"/>
                        </a:lnTo>
                        <a:lnTo>
                          <a:pt x="375037" y="358127"/>
                        </a:lnTo>
                        <a:cubicBezTo>
                          <a:pt x="325358" y="369373"/>
                          <a:pt x="270738" y="375592"/>
                          <a:pt x="213404" y="375592"/>
                        </a:cubicBezTo>
                        <a:cubicBezTo>
                          <a:pt x="156070" y="375592"/>
                          <a:pt x="101450" y="369373"/>
                          <a:pt x="51771" y="358127"/>
                        </a:cubicBezTo>
                        <a:lnTo>
                          <a:pt x="17507" y="348173"/>
                        </a:lnTo>
                        <a:lnTo>
                          <a:pt x="17029" y="347356"/>
                        </a:lnTo>
                        <a:cubicBezTo>
                          <a:pt x="6064" y="317443"/>
                          <a:pt x="0" y="284555"/>
                          <a:pt x="0" y="250032"/>
                        </a:cubicBezTo>
                        <a:cubicBezTo>
                          <a:pt x="0" y="111943"/>
                          <a:pt x="97017" y="0"/>
                          <a:pt x="216694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50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903" name="グループ化 902">
                    <a:extLst>
                      <a:ext uri="{FF2B5EF4-FFF2-40B4-BE49-F238E27FC236}">
                        <a16:creationId xmlns:a16="http://schemas.microsoft.com/office/drawing/2014/main" id="{DFE25078-F377-4A7E-B42A-08AC0FCFC62F}"/>
                      </a:ext>
                    </a:extLst>
                  </p:cNvPr>
                  <p:cNvGrpSpPr/>
                  <p:nvPr/>
                </p:nvGrpSpPr>
                <p:grpSpPr>
                  <a:xfrm>
                    <a:off x="1255102" y="4390348"/>
                    <a:ext cx="399333" cy="81639"/>
                    <a:chOff x="1190992" y="3874292"/>
                    <a:chExt cx="514828" cy="105250"/>
                  </a:xfrm>
                </p:grpSpPr>
                <p:sp>
                  <p:nvSpPr>
                    <p:cNvPr id="904" name="四角形: 角を丸くする 903">
                      <a:extLst>
                        <a:ext uri="{FF2B5EF4-FFF2-40B4-BE49-F238E27FC236}">
                          <a16:creationId xmlns:a16="http://schemas.microsoft.com/office/drawing/2014/main" id="{1B145E2E-64D4-4E21-AD33-2B7C1CAC8015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190992" y="3874294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05" name="四角形: 角を丸くする 904">
                      <a:extLst>
                        <a:ext uri="{FF2B5EF4-FFF2-40B4-BE49-F238E27FC236}">
                          <a16:creationId xmlns:a16="http://schemas.microsoft.com/office/drawing/2014/main" id="{7A1D78D7-70E7-4B30-84B0-744C18EF80A3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260048" y="3874294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06" name="四角形: 角を丸くする 905">
                      <a:extLst>
                        <a:ext uri="{FF2B5EF4-FFF2-40B4-BE49-F238E27FC236}">
                          <a16:creationId xmlns:a16="http://schemas.microsoft.com/office/drawing/2014/main" id="{BAB7546C-EE0F-441D-810D-E499D6DD07D1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326725" y="3874293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07" name="四角形: 角を丸くする 906">
                      <a:extLst>
                        <a:ext uri="{FF2B5EF4-FFF2-40B4-BE49-F238E27FC236}">
                          <a16:creationId xmlns:a16="http://schemas.microsoft.com/office/drawing/2014/main" id="{C541AE1C-BB5B-4D4A-BA17-2455D4C4F657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395781" y="3874293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08" name="四角形: 角を丸くする 907">
                      <a:extLst>
                        <a:ext uri="{FF2B5EF4-FFF2-40B4-BE49-F238E27FC236}">
                          <a16:creationId xmlns:a16="http://schemas.microsoft.com/office/drawing/2014/main" id="{5D22AD7F-79FA-4859-AD66-FE5E4D7D083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457695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09" name="四角形: 角を丸くする 908">
                      <a:extLst>
                        <a:ext uri="{FF2B5EF4-FFF2-40B4-BE49-F238E27FC236}">
                          <a16:creationId xmlns:a16="http://schemas.microsoft.com/office/drawing/2014/main" id="{C35DC8BE-A008-43F7-8153-9DDC037732E7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526751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10" name="四角形: 角を丸くする 909">
                      <a:extLst>
                        <a:ext uri="{FF2B5EF4-FFF2-40B4-BE49-F238E27FC236}">
                          <a16:creationId xmlns:a16="http://schemas.microsoft.com/office/drawing/2014/main" id="{5C1054FB-1AB6-432C-B854-84E9E0A8D9E1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591045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11" name="四角形: 角を丸くする 910">
                      <a:extLst>
                        <a:ext uri="{FF2B5EF4-FFF2-40B4-BE49-F238E27FC236}">
                          <a16:creationId xmlns:a16="http://schemas.microsoft.com/office/drawing/2014/main" id="{0EA09C14-B709-4748-826C-318281301AD1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660101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849" name="グループ化 848">
                  <a:extLst>
                    <a:ext uri="{FF2B5EF4-FFF2-40B4-BE49-F238E27FC236}">
                      <a16:creationId xmlns:a16="http://schemas.microsoft.com/office/drawing/2014/main" id="{60BE8809-C25C-462D-ACAE-84B400CFB108}"/>
                    </a:ext>
                  </a:extLst>
                </p:cNvPr>
                <p:cNvGrpSpPr/>
                <p:nvPr/>
              </p:nvGrpSpPr>
              <p:grpSpPr>
                <a:xfrm>
                  <a:off x="1700011" y="4374477"/>
                  <a:ext cx="614850" cy="628472"/>
                  <a:chOff x="156427" y="4259994"/>
                  <a:chExt cx="813109" cy="831124"/>
                </a:xfrm>
              </p:grpSpPr>
              <p:grpSp>
                <p:nvGrpSpPr>
                  <p:cNvPr id="884" name="グループ化 883">
                    <a:extLst>
                      <a:ext uri="{FF2B5EF4-FFF2-40B4-BE49-F238E27FC236}">
                        <a16:creationId xmlns:a16="http://schemas.microsoft.com/office/drawing/2014/main" id="{DE89024C-7610-4F2F-8009-4BFA6D8AE91E}"/>
                      </a:ext>
                    </a:extLst>
                  </p:cNvPr>
                  <p:cNvGrpSpPr/>
                  <p:nvPr/>
                </p:nvGrpSpPr>
                <p:grpSpPr>
                  <a:xfrm>
                    <a:off x="156427" y="4259994"/>
                    <a:ext cx="813109" cy="831124"/>
                    <a:chOff x="1047015" y="4259994"/>
                    <a:chExt cx="813109" cy="831124"/>
                  </a:xfrm>
                  <a:solidFill>
                    <a:srgbClr val="ED7D31">
                      <a:lumMod val="60000"/>
                      <a:lumOff val="40000"/>
                    </a:srgbClr>
                  </a:solidFill>
                </p:grpSpPr>
                <p:sp>
                  <p:nvSpPr>
                    <p:cNvPr id="894" name="フリーフォーム: 図形 893">
                      <a:extLst>
                        <a:ext uri="{FF2B5EF4-FFF2-40B4-BE49-F238E27FC236}">
                          <a16:creationId xmlns:a16="http://schemas.microsoft.com/office/drawing/2014/main" id="{667E7084-A1FE-4983-803D-5EB0D6D09811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812400" y="4494609"/>
                      <a:ext cx="712852" cy="243622"/>
                    </a:xfrm>
                    <a:custGeom>
                      <a:avLst/>
                      <a:gdLst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698266 w 1200881"/>
                        <a:gd name="connsiteY27" fmla="*/ 175934 h 410409"/>
                        <a:gd name="connsiteX28" fmla="*/ 704247 w 1200881"/>
                        <a:gd name="connsiteY28" fmla="*/ 181209 h 410409"/>
                        <a:gd name="connsiteX29" fmla="*/ 1082974 w 1200881"/>
                        <a:gd name="connsiteY29" fmla="*/ 399866 h 410409"/>
                        <a:gd name="connsiteX30" fmla="*/ 1190340 w 1200881"/>
                        <a:gd name="connsiteY30" fmla="*/ 371098 h 410409"/>
                        <a:gd name="connsiteX31" fmla="*/ 1190338 w 1200881"/>
                        <a:gd name="connsiteY31" fmla="*/ 371098 h 410409"/>
                        <a:gd name="connsiteX32" fmla="*/ 1161570 w 1200881"/>
                        <a:gd name="connsiteY32" fmla="*/ 263733 h 410409"/>
                        <a:gd name="connsiteX33" fmla="*/ 782844 w 1200881"/>
                        <a:gd name="connsiteY33" fmla="*/ 45075 h 410409"/>
                        <a:gd name="connsiteX34" fmla="*/ 753261 w 1200881"/>
                        <a:gd name="connsiteY34" fmla="*/ 35127 h 410409"/>
                        <a:gd name="connsiteX35" fmla="*/ 740587 w 1200881"/>
                        <a:gd name="connsiteY35" fmla="*/ 36011 h 410409"/>
                        <a:gd name="connsiteX36" fmla="*/ 735866 w 1200881"/>
                        <a:gd name="connsiteY36" fmla="*/ 35058 h 410409"/>
                        <a:gd name="connsiteX37" fmla="*/ 247448 w 1200881"/>
                        <a:gd name="connsiteY37" fmla="*/ 35058 h 410409"/>
                        <a:gd name="connsiteX38" fmla="*/ 223837 w 1200881"/>
                        <a:gd name="connsiteY38" fmla="*/ 14525 h 410409"/>
                        <a:gd name="connsiteX39" fmla="*/ 141721 w 1200881"/>
                        <a:gd name="connsiteY39" fmla="*/ 3714 h 410409"/>
                        <a:gd name="connsiteX40" fmla="*/ 121367 w 1200881"/>
                        <a:gd name="connsiteY40" fmla="*/ 12605 h 410409"/>
                        <a:gd name="connsiteX41" fmla="*/ 112765 w 1200881"/>
                        <a:gd name="connsiteY41" fmla="*/ 11473 h 410409"/>
                        <a:gd name="connsiteX42" fmla="*/ 18847 w 1200881"/>
                        <a:gd name="connsiteY42" fmla="*/ 36638 h 410409"/>
                        <a:gd name="connsiteX43" fmla="*/ 872 w 1200881"/>
                        <a:gd name="connsiteY43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735866 w 1200881"/>
                        <a:gd name="connsiteY35" fmla="*/ 35058 h 410409"/>
                        <a:gd name="connsiteX36" fmla="*/ 247448 w 1200881"/>
                        <a:gd name="connsiteY36" fmla="*/ 35058 h 410409"/>
                        <a:gd name="connsiteX37" fmla="*/ 223837 w 1200881"/>
                        <a:gd name="connsiteY37" fmla="*/ 14525 h 410409"/>
                        <a:gd name="connsiteX38" fmla="*/ 141721 w 1200881"/>
                        <a:gd name="connsiteY38" fmla="*/ 3714 h 410409"/>
                        <a:gd name="connsiteX39" fmla="*/ 121367 w 1200881"/>
                        <a:gd name="connsiteY39" fmla="*/ 12605 h 410409"/>
                        <a:gd name="connsiteX40" fmla="*/ 112765 w 1200881"/>
                        <a:gd name="connsiteY40" fmla="*/ 11473 h 410409"/>
                        <a:gd name="connsiteX41" fmla="*/ 18847 w 1200881"/>
                        <a:gd name="connsiteY41" fmla="*/ 36638 h 410409"/>
                        <a:gd name="connsiteX42" fmla="*/ 872 w 1200881"/>
                        <a:gd name="connsiteY42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21367 w 1200881"/>
                        <a:gd name="connsiteY38" fmla="*/ 12605 h 410409"/>
                        <a:gd name="connsiteX39" fmla="*/ 112765 w 1200881"/>
                        <a:gd name="connsiteY39" fmla="*/ 11473 h 410409"/>
                        <a:gd name="connsiteX40" fmla="*/ 18847 w 1200881"/>
                        <a:gd name="connsiteY40" fmla="*/ 36638 h 410409"/>
                        <a:gd name="connsiteX41" fmla="*/ 872 w 1200881"/>
                        <a:gd name="connsiteY41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12765 w 1200881"/>
                        <a:gd name="connsiteY38" fmla="*/ 11473 h 410409"/>
                        <a:gd name="connsiteX39" fmla="*/ 18847 w 1200881"/>
                        <a:gd name="connsiteY39" fmla="*/ 36638 h 410409"/>
                        <a:gd name="connsiteX40" fmla="*/ 872 w 1200881"/>
                        <a:gd name="connsiteY40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8847 w 1200881"/>
                        <a:gd name="connsiteY38" fmla="*/ 36638 h 410409"/>
                        <a:gd name="connsiteX39" fmla="*/ 872 w 1200881"/>
                        <a:gd name="connsiteY39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50884 w 1200881"/>
                        <a:gd name="connsiteY23" fmla="*/ 248370 h 410409"/>
                        <a:gd name="connsiteX24" fmla="*/ 286725 w 1200881"/>
                        <a:gd name="connsiteY24" fmla="*/ 198176 h 410409"/>
                        <a:gd name="connsiteX25" fmla="*/ 287497 w 1200881"/>
                        <a:gd name="connsiteY25" fmla="*/ 175935 h 410409"/>
                        <a:gd name="connsiteX26" fmla="*/ 704247 w 1200881"/>
                        <a:gd name="connsiteY26" fmla="*/ 181209 h 410409"/>
                        <a:gd name="connsiteX27" fmla="*/ 1082974 w 1200881"/>
                        <a:gd name="connsiteY27" fmla="*/ 399866 h 410409"/>
                        <a:gd name="connsiteX28" fmla="*/ 1190340 w 1200881"/>
                        <a:gd name="connsiteY28" fmla="*/ 371098 h 410409"/>
                        <a:gd name="connsiteX29" fmla="*/ 1190338 w 1200881"/>
                        <a:gd name="connsiteY29" fmla="*/ 371098 h 410409"/>
                        <a:gd name="connsiteX30" fmla="*/ 1161570 w 1200881"/>
                        <a:gd name="connsiteY30" fmla="*/ 263733 h 410409"/>
                        <a:gd name="connsiteX31" fmla="*/ 782844 w 1200881"/>
                        <a:gd name="connsiteY31" fmla="*/ 45075 h 410409"/>
                        <a:gd name="connsiteX32" fmla="*/ 753261 w 1200881"/>
                        <a:gd name="connsiteY32" fmla="*/ 35127 h 410409"/>
                        <a:gd name="connsiteX33" fmla="*/ 740587 w 1200881"/>
                        <a:gd name="connsiteY33" fmla="*/ 36011 h 410409"/>
                        <a:gd name="connsiteX34" fmla="*/ 247448 w 1200881"/>
                        <a:gd name="connsiteY34" fmla="*/ 35058 h 410409"/>
                        <a:gd name="connsiteX35" fmla="*/ 223837 w 1200881"/>
                        <a:gd name="connsiteY35" fmla="*/ 14525 h 410409"/>
                        <a:gd name="connsiteX36" fmla="*/ 141721 w 1200881"/>
                        <a:gd name="connsiteY36" fmla="*/ 3714 h 410409"/>
                        <a:gd name="connsiteX37" fmla="*/ 18847 w 1200881"/>
                        <a:gd name="connsiteY37" fmla="*/ 36638 h 410409"/>
                        <a:gd name="connsiteX38" fmla="*/ 872 w 1200881"/>
                        <a:gd name="connsiteY38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250884 w 1200881"/>
                        <a:gd name="connsiteY22" fmla="*/ 248370 h 410409"/>
                        <a:gd name="connsiteX23" fmla="*/ 286725 w 1200881"/>
                        <a:gd name="connsiteY23" fmla="*/ 198176 h 410409"/>
                        <a:gd name="connsiteX24" fmla="*/ 287497 w 1200881"/>
                        <a:gd name="connsiteY24" fmla="*/ 175935 h 410409"/>
                        <a:gd name="connsiteX25" fmla="*/ 704247 w 1200881"/>
                        <a:gd name="connsiteY25" fmla="*/ 181209 h 410409"/>
                        <a:gd name="connsiteX26" fmla="*/ 1082974 w 1200881"/>
                        <a:gd name="connsiteY26" fmla="*/ 399866 h 410409"/>
                        <a:gd name="connsiteX27" fmla="*/ 1190340 w 1200881"/>
                        <a:gd name="connsiteY27" fmla="*/ 371098 h 410409"/>
                        <a:gd name="connsiteX28" fmla="*/ 1190338 w 1200881"/>
                        <a:gd name="connsiteY28" fmla="*/ 371098 h 410409"/>
                        <a:gd name="connsiteX29" fmla="*/ 1161570 w 1200881"/>
                        <a:gd name="connsiteY29" fmla="*/ 263733 h 410409"/>
                        <a:gd name="connsiteX30" fmla="*/ 782844 w 1200881"/>
                        <a:gd name="connsiteY30" fmla="*/ 45075 h 410409"/>
                        <a:gd name="connsiteX31" fmla="*/ 753261 w 1200881"/>
                        <a:gd name="connsiteY31" fmla="*/ 35127 h 410409"/>
                        <a:gd name="connsiteX32" fmla="*/ 740587 w 1200881"/>
                        <a:gd name="connsiteY32" fmla="*/ 36011 h 410409"/>
                        <a:gd name="connsiteX33" fmla="*/ 247448 w 1200881"/>
                        <a:gd name="connsiteY33" fmla="*/ 35058 h 410409"/>
                        <a:gd name="connsiteX34" fmla="*/ 223837 w 1200881"/>
                        <a:gd name="connsiteY34" fmla="*/ 14525 h 410409"/>
                        <a:gd name="connsiteX35" fmla="*/ 141721 w 1200881"/>
                        <a:gd name="connsiteY35" fmla="*/ 3714 h 410409"/>
                        <a:gd name="connsiteX36" fmla="*/ 18847 w 1200881"/>
                        <a:gd name="connsiteY36" fmla="*/ 36638 h 410409"/>
                        <a:gd name="connsiteX37" fmla="*/ 872 w 1200881"/>
                        <a:gd name="connsiteY37" fmla="*/ 67771 h 4104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1200881" h="410409">
                          <a:moveTo>
                            <a:pt x="872" y="67771"/>
                          </a:moveTo>
                          <a:lnTo>
                            <a:pt x="3880" y="78994"/>
                          </a:lnTo>
                          <a:cubicBezTo>
                            <a:pt x="7513" y="92555"/>
                            <a:pt x="21452" y="100602"/>
                            <a:pt x="35013" y="96969"/>
                          </a:cubicBezTo>
                          <a:lnTo>
                            <a:pt x="36414" y="96593"/>
                          </a:lnTo>
                          <a:lnTo>
                            <a:pt x="20099" y="109113"/>
                          </a:lnTo>
                          <a:cubicBezTo>
                            <a:pt x="16660" y="115068"/>
                            <a:pt x="15494" y="122336"/>
                            <a:pt x="17414" y="129504"/>
                          </a:cubicBezTo>
                          <a:lnTo>
                            <a:pt x="19670" y="137922"/>
                          </a:lnTo>
                          <a:cubicBezTo>
                            <a:pt x="23511" y="152257"/>
                            <a:pt x="38246" y="160764"/>
                            <a:pt x="52581" y="156923"/>
                          </a:cubicBezTo>
                          <a:lnTo>
                            <a:pt x="53982" y="156548"/>
                          </a:lnTo>
                          <a:lnTo>
                            <a:pt x="36785" y="169744"/>
                          </a:lnTo>
                          <a:cubicBezTo>
                            <a:pt x="33161" y="176022"/>
                            <a:pt x="31931" y="183682"/>
                            <a:pt x="33955" y="191237"/>
                          </a:cubicBezTo>
                          <a:lnTo>
                            <a:pt x="35459" y="196848"/>
                          </a:lnTo>
                          <a:cubicBezTo>
                            <a:pt x="39508" y="211958"/>
                            <a:pt x="55040" y="220926"/>
                            <a:pt x="70150" y="216877"/>
                          </a:cubicBezTo>
                          <a:lnTo>
                            <a:pt x="90079" y="211537"/>
                          </a:lnTo>
                          <a:lnTo>
                            <a:pt x="90079" y="211537"/>
                          </a:lnTo>
                          <a:lnTo>
                            <a:pt x="70150" y="216877"/>
                          </a:lnTo>
                          <a:cubicBezTo>
                            <a:pt x="55040" y="220926"/>
                            <a:pt x="46073" y="236458"/>
                            <a:pt x="50121" y="251568"/>
                          </a:cubicBezTo>
                          <a:lnTo>
                            <a:pt x="51625" y="257179"/>
                          </a:lnTo>
                          <a:cubicBezTo>
                            <a:pt x="55674" y="272289"/>
                            <a:pt x="71206" y="281257"/>
                            <a:pt x="86316" y="277208"/>
                          </a:cubicBezTo>
                          <a:lnTo>
                            <a:pt x="135898" y="263923"/>
                          </a:lnTo>
                          <a:lnTo>
                            <a:pt x="146586" y="289726"/>
                          </a:lnTo>
                          <a:cubicBezTo>
                            <a:pt x="153420" y="296560"/>
                            <a:pt x="155907" y="307680"/>
                            <a:pt x="173290" y="300787"/>
                          </a:cubicBezTo>
                          <a:cubicBezTo>
                            <a:pt x="190673" y="293894"/>
                            <a:pt x="231978" y="265472"/>
                            <a:pt x="250884" y="248370"/>
                          </a:cubicBezTo>
                          <a:cubicBezTo>
                            <a:pt x="267516" y="235410"/>
                            <a:pt x="279925" y="217879"/>
                            <a:pt x="286725" y="198176"/>
                          </a:cubicBezTo>
                          <a:cubicBezTo>
                            <a:pt x="286982" y="190762"/>
                            <a:pt x="287240" y="183349"/>
                            <a:pt x="287497" y="175935"/>
                          </a:cubicBezTo>
                          <a:lnTo>
                            <a:pt x="704247" y="181209"/>
                          </a:lnTo>
                          <a:lnTo>
                            <a:pt x="1082974" y="399866"/>
                          </a:lnTo>
                          <a:cubicBezTo>
                            <a:pt x="1120567" y="421570"/>
                            <a:pt x="1168636" y="408690"/>
                            <a:pt x="1190340" y="371098"/>
                          </a:cubicBezTo>
                          <a:lnTo>
                            <a:pt x="1190338" y="371098"/>
                          </a:lnTo>
                          <a:cubicBezTo>
                            <a:pt x="1212042" y="333506"/>
                            <a:pt x="1199162" y="285437"/>
                            <a:pt x="1161570" y="263733"/>
                          </a:cubicBezTo>
                          <a:lnTo>
                            <a:pt x="782844" y="45075"/>
                          </a:lnTo>
                          <a:cubicBezTo>
                            <a:pt x="773446" y="39649"/>
                            <a:pt x="763393" y="36385"/>
                            <a:pt x="753261" y="35127"/>
                          </a:cubicBezTo>
                          <a:lnTo>
                            <a:pt x="740587" y="36011"/>
                          </a:lnTo>
                          <a:lnTo>
                            <a:pt x="247448" y="35058"/>
                          </a:lnTo>
                          <a:lnTo>
                            <a:pt x="223837" y="14525"/>
                          </a:lnTo>
                          <a:cubicBezTo>
                            <a:pt x="199852" y="677"/>
                            <a:pt x="170586" y="-4020"/>
                            <a:pt x="141721" y="3714"/>
                          </a:cubicBezTo>
                          <a:lnTo>
                            <a:pt x="18847" y="36638"/>
                          </a:lnTo>
                          <a:cubicBezTo>
                            <a:pt x="5286" y="40272"/>
                            <a:pt x="-2761" y="54210"/>
                            <a:pt x="872" y="67771"/>
                          </a:cubicBezTo>
                          <a:close/>
                        </a:path>
                      </a:pathLst>
                    </a:cu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95" name="台形 894">
                      <a:extLst>
                        <a:ext uri="{FF2B5EF4-FFF2-40B4-BE49-F238E27FC236}">
                          <a16:creationId xmlns:a16="http://schemas.microsoft.com/office/drawing/2014/main" id="{2C9E53BA-59C7-494F-9721-29142A950A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4775" y="4720910"/>
                      <a:ext cx="158750" cy="136525"/>
                    </a:xfrm>
                    <a:prstGeom prst="trapezoid">
                      <a:avLst/>
                    </a:pr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96" name="フリーフォーム: 図形 895">
                      <a:extLst>
                        <a:ext uri="{FF2B5EF4-FFF2-40B4-BE49-F238E27FC236}">
                          <a16:creationId xmlns:a16="http://schemas.microsoft.com/office/drawing/2014/main" id="{011C31C5-DF78-423A-9840-927330963C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33487" y="4297998"/>
                      <a:ext cx="433388" cy="518285"/>
                    </a:xfrm>
                    <a:custGeom>
                      <a:avLst/>
                      <a:gdLst>
                        <a:gd name="connsiteX0" fmla="*/ 216694 w 433388"/>
                        <a:gd name="connsiteY0" fmla="*/ 0 h 518285"/>
                        <a:gd name="connsiteX1" fmla="*/ 433388 w 433388"/>
                        <a:gd name="connsiteY1" fmla="*/ 250032 h 518285"/>
                        <a:gd name="connsiteX2" fmla="*/ 416359 w 433388"/>
                        <a:gd name="connsiteY2" fmla="*/ 347356 h 518285"/>
                        <a:gd name="connsiteX3" fmla="*/ 411946 w 433388"/>
                        <a:gd name="connsiteY3" fmla="*/ 354909 h 518285"/>
                        <a:gd name="connsiteX4" fmla="*/ 412092 w 433388"/>
                        <a:gd name="connsiteY4" fmla="*/ 355207 h 518285"/>
                        <a:gd name="connsiteX5" fmla="*/ 367957 w 433388"/>
                        <a:gd name="connsiteY5" fmla="*/ 505585 h 518285"/>
                        <a:gd name="connsiteX6" fmla="*/ 366512 w 433388"/>
                        <a:gd name="connsiteY6" fmla="*/ 440207 h 518285"/>
                        <a:gd name="connsiteX7" fmla="*/ 366320 w 433388"/>
                        <a:gd name="connsiteY7" fmla="*/ 439360 h 518285"/>
                        <a:gd name="connsiteX8" fmla="*/ 365065 w 433388"/>
                        <a:gd name="connsiteY8" fmla="*/ 450037 h 518285"/>
                        <a:gd name="connsiteX9" fmla="*/ 317157 w 433388"/>
                        <a:gd name="connsiteY9" fmla="*/ 505585 h 518285"/>
                        <a:gd name="connsiteX10" fmla="*/ 316338 w 433388"/>
                        <a:gd name="connsiteY10" fmla="*/ 468516 h 518285"/>
                        <a:gd name="connsiteX11" fmla="*/ 301041 w 433388"/>
                        <a:gd name="connsiteY11" fmla="*/ 480416 h 518285"/>
                        <a:gd name="connsiteX12" fmla="*/ 297934 w 433388"/>
                        <a:gd name="connsiteY12" fmla="*/ 481529 h 518285"/>
                        <a:gd name="connsiteX13" fmla="*/ 296061 w 433388"/>
                        <a:gd name="connsiteY13" fmla="*/ 485140 h 518285"/>
                        <a:gd name="connsiteX14" fmla="*/ 266357 w 433388"/>
                        <a:gd name="connsiteY14" fmla="*/ 505585 h 518285"/>
                        <a:gd name="connsiteX15" fmla="*/ 266077 w 433388"/>
                        <a:gd name="connsiteY15" fmla="*/ 492939 h 518285"/>
                        <a:gd name="connsiteX16" fmla="*/ 260366 w 433388"/>
                        <a:gd name="connsiteY16" fmla="*/ 494985 h 518285"/>
                        <a:gd name="connsiteX17" fmla="*/ 216694 w 433388"/>
                        <a:gd name="connsiteY17" fmla="*/ 500064 h 518285"/>
                        <a:gd name="connsiteX18" fmla="*/ 178622 w 433388"/>
                        <a:gd name="connsiteY18" fmla="*/ 495636 h 518285"/>
                        <a:gd name="connsiteX19" fmla="*/ 178121 w 433388"/>
                        <a:gd name="connsiteY19" fmla="*/ 518285 h 518285"/>
                        <a:gd name="connsiteX20" fmla="*/ 148417 w 433388"/>
                        <a:gd name="connsiteY20" fmla="*/ 497840 h 518285"/>
                        <a:gd name="connsiteX21" fmla="*/ 140986 w 433388"/>
                        <a:gd name="connsiteY21" fmla="*/ 483510 h 518285"/>
                        <a:gd name="connsiteX22" fmla="*/ 132347 w 433388"/>
                        <a:gd name="connsiteY22" fmla="*/ 480416 h 518285"/>
                        <a:gd name="connsiteX23" fmla="*/ 121985 w 433388"/>
                        <a:gd name="connsiteY23" fmla="*/ 472355 h 518285"/>
                        <a:gd name="connsiteX24" fmla="*/ 120970 w 433388"/>
                        <a:gd name="connsiteY24" fmla="*/ 518285 h 518285"/>
                        <a:gd name="connsiteX25" fmla="*/ 73063 w 433388"/>
                        <a:gd name="connsiteY25" fmla="*/ 462737 h 518285"/>
                        <a:gd name="connsiteX26" fmla="*/ 71807 w 433388"/>
                        <a:gd name="connsiteY26" fmla="*/ 452060 h 518285"/>
                        <a:gd name="connsiteX27" fmla="*/ 71615 w 433388"/>
                        <a:gd name="connsiteY27" fmla="*/ 452907 h 518285"/>
                        <a:gd name="connsiteX28" fmla="*/ 70170 w 433388"/>
                        <a:gd name="connsiteY28" fmla="*/ 518285 h 518285"/>
                        <a:gd name="connsiteX29" fmla="*/ 26035 w 433388"/>
                        <a:gd name="connsiteY29" fmla="*/ 367907 h 518285"/>
                        <a:gd name="connsiteX30" fmla="*/ 27405 w 433388"/>
                        <a:gd name="connsiteY30" fmla="*/ 365114 h 518285"/>
                        <a:gd name="connsiteX31" fmla="*/ 17029 w 433388"/>
                        <a:gd name="connsiteY31" fmla="*/ 347356 h 518285"/>
                        <a:gd name="connsiteX32" fmla="*/ 0 w 433388"/>
                        <a:gd name="connsiteY32" fmla="*/ 250032 h 518285"/>
                        <a:gd name="connsiteX33" fmla="*/ 216694 w 433388"/>
                        <a:gd name="connsiteY33" fmla="*/ 0 h 5182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</a:cxnLst>
                      <a:rect l="l" t="t" r="r" b="b"/>
                      <a:pathLst>
                        <a:path w="433388" h="518285">
                          <a:moveTo>
                            <a:pt x="216694" y="0"/>
                          </a:moveTo>
                          <a:cubicBezTo>
                            <a:pt x="336371" y="0"/>
                            <a:pt x="433388" y="111943"/>
                            <a:pt x="433388" y="250032"/>
                          </a:cubicBezTo>
                          <a:cubicBezTo>
                            <a:pt x="433388" y="284555"/>
                            <a:pt x="427324" y="317443"/>
                            <a:pt x="416359" y="347356"/>
                          </a:cubicBezTo>
                          <a:lnTo>
                            <a:pt x="411946" y="354909"/>
                          </a:lnTo>
                          <a:lnTo>
                            <a:pt x="412092" y="355207"/>
                          </a:lnTo>
                          <a:cubicBezTo>
                            <a:pt x="434358" y="422921"/>
                            <a:pt x="414598" y="490248"/>
                            <a:pt x="367957" y="505585"/>
                          </a:cubicBezTo>
                          <a:cubicBezTo>
                            <a:pt x="369829" y="484174"/>
                            <a:pt x="369279" y="462173"/>
                            <a:pt x="366512" y="440207"/>
                          </a:cubicBezTo>
                          <a:lnTo>
                            <a:pt x="366320" y="439360"/>
                          </a:lnTo>
                          <a:lnTo>
                            <a:pt x="365065" y="450037"/>
                          </a:lnTo>
                          <a:cubicBezTo>
                            <a:pt x="357078" y="477250"/>
                            <a:pt x="340478" y="497916"/>
                            <a:pt x="317157" y="505585"/>
                          </a:cubicBezTo>
                          <a:lnTo>
                            <a:pt x="316338" y="468516"/>
                          </a:lnTo>
                          <a:lnTo>
                            <a:pt x="301041" y="480416"/>
                          </a:lnTo>
                          <a:lnTo>
                            <a:pt x="297934" y="481529"/>
                          </a:lnTo>
                          <a:lnTo>
                            <a:pt x="296061" y="485140"/>
                          </a:lnTo>
                          <a:cubicBezTo>
                            <a:pt x="287997" y="494667"/>
                            <a:pt x="278017" y="501751"/>
                            <a:pt x="266357" y="505585"/>
                          </a:cubicBezTo>
                          <a:lnTo>
                            <a:pt x="266077" y="492939"/>
                          </a:lnTo>
                          <a:lnTo>
                            <a:pt x="260366" y="494985"/>
                          </a:lnTo>
                          <a:cubicBezTo>
                            <a:pt x="246259" y="498315"/>
                            <a:pt x="231654" y="500064"/>
                            <a:pt x="216694" y="500064"/>
                          </a:cubicBezTo>
                          <a:lnTo>
                            <a:pt x="178622" y="495636"/>
                          </a:lnTo>
                          <a:lnTo>
                            <a:pt x="178121" y="518285"/>
                          </a:lnTo>
                          <a:cubicBezTo>
                            <a:pt x="166461" y="514451"/>
                            <a:pt x="156481" y="507367"/>
                            <a:pt x="148417" y="497840"/>
                          </a:cubicBezTo>
                          <a:lnTo>
                            <a:pt x="140986" y="483510"/>
                          </a:lnTo>
                          <a:lnTo>
                            <a:pt x="132347" y="480416"/>
                          </a:lnTo>
                          <a:lnTo>
                            <a:pt x="121985" y="472355"/>
                          </a:lnTo>
                          <a:lnTo>
                            <a:pt x="120970" y="518285"/>
                          </a:lnTo>
                          <a:cubicBezTo>
                            <a:pt x="97650" y="510616"/>
                            <a:pt x="81049" y="489950"/>
                            <a:pt x="73063" y="462737"/>
                          </a:cubicBezTo>
                          <a:lnTo>
                            <a:pt x="71807" y="452060"/>
                          </a:lnTo>
                          <a:lnTo>
                            <a:pt x="71615" y="452907"/>
                          </a:lnTo>
                          <a:cubicBezTo>
                            <a:pt x="68848" y="474873"/>
                            <a:pt x="68298" y="496874"/>
                            <a:pt x="70170" y="518285"/>
                          </a:cubicBezTo>
                          <a:cubicBezTo>
                            <a:pt x="23529" y="502948"/>
                            <a:pt x="3769" y="435621"/>
                            <a:pt x="26035" y="367907"/>
                          </a:cubicBezTo>
                          <a:lnTo>
                            <a:pt x="27405" y="365114"/>
                          </a:lnTo>
                          <a:lnTo>
                            <a:pt x="17029" y="347356"/>
                          </a:lnTo>
                          <a:cubicBezTo>
                            <a:pt x="6064" y="317443"/>
                            <a:pt x="0" y="284555"/>
                            <a:pt x="0" y="250032"/>
                          </a:cubicBezTo>
                          <a:cubicBezTo>
                            <a:pt x="0" y="111943"/>
                            <a:pt x="97017" y="0"/>
                            <a:pt x="216694" y="0"/>
                          </a:cubicBezTo>
                          <a:close/>
                        </a:path>
                      </a:pathLst>
                    </a:custGeom>
                    <a:solidFill>
                      <a:srgbClr val="ED7D31">
                        <a:lumMod val="75000"/>
                      </a:srgbClr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97" name="四角形: 上の 2 つの角を丸める 896">
                      <a:extLst>
                        <a:ext uri="{FF2B5EF4-FFF2-40B4-BE49-F238E27FC236}">
                          <a16:creationId xmlns:a16="http://schemas.microsoft.com/office/drawing/2014/main" id="{C7BCABBE-D822-423F-8A70-AA2F786785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28737" y="4826321"/>
                      <a:ext cx="242888" cy="62228"/>
                    </a:xfrm>
                    <a:prstGeom prst="round2SameRect">
                      <a:avLst/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98" name="フリーフォーム: 図形 897">
                      <a:extLst>
                        <a:ext uri="{FF2B5EF4-FFF2-40B4-BE49-F238E27FC236}">
                          <a16:creationId xmlns:a16="http://schemas.microsoft.com/office/drawing/2014/main" id="{A56F58C2-04C4-4BBB-8908-BF496A347AC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381887" y="4494609"/>
                      <a:ext cx="712852" cy="243622"/>
                    </a:xfrm>
                    <a:custGeom>
                      <a:avLst/>
                      <a:gdLst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698266 w 1200881"/>
                        <a:gd name="connsiteY27" fmla="*/ 175934 h 410409"/>
                        <a:gd name="connsiteX28" fmla="*/ 704247 w 1200881"/>
                        <a:gd name="connsiteY28" fmla="*/ 181209 h 410409"/>
                        <a:gd name="connsiteX29" fmla="*/ 1082974 w 1200881"/>
                        <a:gd name="connsiteY29" fmla="*/ 399866 h 410409"/>
                        <a:gd name="connsiteX30" fmla="*/ 1190340 w 1200881"/>
                        <a:gd name="connsiteY30" fmla="*/ 371098 h 410409"/>
                        <a:gd name="connsiteX31" fmla="*/ 1190338 w 1200881"/>
                        <a:gd name="connsiteY31" fmla="*/ 371098 h 410409"/>
                        <a:gd name="connsiteX32" fmla="*/ 1161570 w 1200881"/>
                        <a:gd name="connsiteY32" fmla="*/ 263733 h 410409"/>
                        <a:gd name="connsiteX33" fmla="*/ 782844 w 1200881"/>
                        <a:gd name="connsiteY33" fmla="*/ 45075 h 410409"/>
                        <a:gd name="connsiteX34" fmla="*/ 753261 w 1200881"/>
                        <a:gd name="connsiteY34" fmla="*/ 35127 h 410409"/>
                        <a:gd name="connsiteX35" fmla="*/ 740587 w 1200881"/>
                        <a:gd name="connsiteY35" fmla="*/ 36011 h 410409"/>
                        <a:gd name="connsiteX36" fmla="*/ 735866 w 1200881"/>
                        <a:gd name="connsiteY36" fmla="*/ 35058 h 410409"/>
                        <a:gd name="connsiteX37" fmla="*/ 247448 w 1200881"/>
                        <a:gd name="connsiteY37" fmla="*/ 35058 h 410409"/>
                        <a:gd name="connsiteX38" fmla="*/ 223837 w 1200881"/>
                        <a:gd name="connsiteY38" fmla="*/ 14525 h 410409"/>
                        <a:gd name="connsiteX39" fmla="*/ 141721 w 1200881"/>
                        <a:gd name="connsiteY39" fmla="*/ 3714 h 410409"/>
                        <a:gd name="connsiteX40" fmla="*/ 121367 w 1200881"/>
                        <a:gd name="connsiteY40" fmla="*/ 12605 h 410409"/>
                        <a:gd name="connsiteX41" fmla="*/ 112765 w 1200881"/>
                        <a:gd name="connsiteY41" fmla="*/ 11473 h 410409"/>
                        <a:gd name="connsiteX42" fmla="*/ 18847 w 1200881"/>
                        <a:gd name="connsiteY42" fmla="*/ 36638 h 410409"/>
                        <a:gd name="connsiteX43" fmla="*/ 872 w 1200881"/>
                        <a:gd name="connsiteY43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735866 w 1200881"/>
                        <a:gd name="connsiteY35" fmla="*/ 35058 h 410409"/>
                        <a:gd name="connsiteX36" fmla="*/ 247448 w 1200881"/>
                        <a:gd name="connsiteY36" fmla="*/ 35058 h 410409"/>
                        <a:gd name="connsiteX37" fmla="*/ 223837 w 1200881"/>
                        <a:gd name="connsiteY37" fmla="*/ 14525 h 410409"/>
                        <a:gd name="connsiteX38" fmla="*/ 141721 w 1200881"/>
                        <a:gd name="connsiteY38" fmla="*/ 3714 h 410409"/>
                        <a:gd name="connsiteX39" fmla="*/ 121367 w 1200881"/>
                        <a:gd name="connsiteY39" fmla="*/ 12605 h 410409"/>
                        <a:gd name="connsiteX40" fmla="*/ 112765 w 1200881"/>
                        <a:gd name="connsiteY40" fmla="*/ 11473 h 410409"/>
                        <a:gd name="connsiteX41" fmla="*/ 18847 w 1200881"/>
                        <a:gd name="connsiteY41" fmla="*/ 36638 h 410409"/>
                        <a:gd name="connsiteX42" fmla="*/ 872 w 1200881"/>
                        <a:gd name="connsiteY42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21367 w 1200881"/>
                        <a:gd name="connsiteY38" fmla="*/ 12605 h 410409"/>
                        <a:gd name="connsiteX39" fmla="*/ 112765 w 1200881"/>
                        <a:gd name="connsiteY39" fmla="*/ 11473 h 410409"/>
                        <a:gd name="connsiteX40" fmla="*/ 18847 w 1200881"/>
                        <a:gd name="connsiteY40" fmla="*/ 36638 h 410409"/>
                        <a:gd name="connsiteX41" fmla="*/ 872 w 1200881"/>
                        <a:gd name="connsiteY41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12765 w 1200881"/>
                        <a:gd name="connsiteY38" fmla="*/ 11473 h 410409"/>
                        <a:gd name="connsiteX39" fmla="*/ 18847 w 1200881"/>
                        <a:gd name="connsiteY39" fmla="*/ 36638 h 410409"/>
                        <a:gd name="connsiteX40" fmla="*/ 872 w 1200881"/>
                        <a:gd name="connsiteY40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8847 w 1200881"/>
                        <a:gd name="connsiteY38" fmla="*/ 36638 h 410409"/>
                        <a:gd name="connsiteX39" fmla="*/ 872 w 1200881"/>
                        <a:gd name="connsiteY39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50884 w 1200881"/>
                        <a:gd name="connsiteY23" fmla="*/ 248370 h 410409"/>
                        <a:gd name="connsiteX24" fmla="*/ 286725 w 1200881"/>
                        <a:gd name="connsiteY24" fmla="*/ 198176 h 410409"/>
                        <a:gd name="connsiteX25" fmla="*/ 287497 w 1200881"/>
                        <a:gd name="connsiteY25" fmla="*/ 175935 h 410409"/>
                        <a:gd name="connsiteX26" fmla="*/ 704247 w 1200881"/>
                        <a:gd name="connsiteY26" fmla="*/ 181209 h 410409"/>
                        <a:gd name="connsiteX27" fmla="*/ 1082974 w 1200881"/>
                        <a:gd name="connsiteY27" fmla="*/ 399866 h 410409"/>
                        <a:gd name="connsiteX28" fmla="*/ 1190340 w 1200881"/>
                        <a:gd name="connsiteY28" fmla="*/ 371098 h 410409"/>
                        <a:gd name="connsiteX29" fmla="*/ 1190338 w 1200881"/>
                        <a:gd name="connsiteY29" fmla="*/ 371098 h 410409"/>
                        <a:gd name="connsiteX30" fmla="*/ 1161570 w 1200881"/>
                        <a:gd name="connsiteY30" fmla="*/ 263733 h 410409"/>
                        <a:gd name="connsiteX31" fmla="*/ 782844 w 1200881"/>
                        <a:gd name="connsiteY31" fmla="*/ 45075 h 410409"/>
                        <a:gd name="connsiteX32" fmla="*/ 753261 w 1200881"/>
                        <a:gd name="connsiteY32" fmla="*/ 35127 h 410409"/>
                        <a:gd name="connsiteX33" fmla="*/ 740587 w 1200881"/>
                        <a:gd name="connsiteY33" fmla="*/ 36011 h 410409"/>
                        <a:gd name="connsiteX34" fmla="*/ 247448 w 1200881"/>
                        <a:gd name="connsiteY34" fmla="*/ 35058 h 410409"/>
                        <a:gd name="connsiteX35" fmla="*/ 223837 w 1200881"/>
                        <a:gd name="connsiteY35" fmla="*/ 14525 h 410409"/>
                        <a:gd name="connsiteX36" fmla="*/ 141721 w 1200881"/>
                        <a:gd name="connsiteY36" fmla="*/ 3714 h 410409"/>
                        <a:gd name="connsiteX37" fmla="*/ 18847 w 1200881"/>
                        <a:gd name="connsiteY37" fmla="*/ 36638 h 410409"/>
                        <a:gd name="connsiteX38" fmla="*/ 872 w 1200881"/>
                        <a:gd name="connsiteY38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250884 w 1200881"/>
                        <a:gd name="connsiteY22" fmla="*/ 248370 h 410409"/>
                        <a:gd name="connsiteX23" fmla="*/ 286725 w 1200881"/>
                        <a:gd name="connsiteY23" fmla="*/ 198176 h 410409"/>
                        <a:gd name="connsiteX24" fmla="*/ 287497 w 1200881"/>
                        <a:gd name="connsiteY24" fmla="*/ 175935 h 410409"/>
                        <a:gd name="connsiteX25" fmla="*/ 704247 w 1200881"/>
                        <a:gd name="connsiteY25" fmla="*/ 181209 h 410409"/>
                        <a:gd name="connsiteX26" fmla="*/ 1082974 w 1200881"/>
                        <a:gd name="connsiteY26" fmla="*/ 399866 h 410409"/>
                        <a:gd name="connsiteX27" fmla="*/ 1190340 w 1200881"/>
                        <a:gd name="connsiteY27" fmla="*/ 371098 h 410409"/>
                        <a:gd name="connsiteX28" fmla="*/ 1190338 w 1200881"/>
                        <a:gd name="connsiteY28" fmla="*/ 371098 h 410409"/>
                        <a:gd name="connsiteX29" fmla="*/ 1161570 w 1200881"/>
                        <a:gd name="connsiteY29" fmla="*/ 263733 h 410409"/>
                        <a:gd name="connsiteX30" fmla="*/ 782844 w 1200881"/>
                        <a:gd name="connsiteY30" fmla="*/ 45075 h 410409"/>
                        <a:gd name="connsiteX31" fmla="*/ 753261 w 1200881"/>
                        <a:gd name="connsiteY31" fmla="*/ 35127 h 410409"/>
                        <a:gd name="connsiteX32" fmla="*/ 740587 w 1200881"/>
                        <a:gd name="connsiteY32" fmla="*/ 36011 h 410409"/>
                        <a:gd name="connsiteX33" fmla="*/ 247448 w 1200881"/>
                        <a:gd name="connsiteY33" fmla="*/ 35058 h 410409"/>
                        <a:gd name="connsiteX34" fmla="*/ 223837 w 1200881"/>
                        <a:gd name="connsiteY34" fmla="*/ 14525 h 410409"/>
                        <a:gd name="connsiteX35" fmla="*/ 141721 w 1200881"/>
                        <a:gd name="connsiteY35" fmla="*/ 3714 h 410409"/>
                        <a:gd name="connsiteX36" fmla="*/ 18847 w 1200881"/>
                        <a:gd name="connsiteY36" fmla="*/ 36638 h 410409"/>
                        <a:gd name="connsiteX37" fmla="*/ 872 w 1200881"/>
                        <a:gd name="connsiteY37" fmla="*/ 67771 h 4104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1200881" h="410409">
                          <a:moveTo>
                            <a:pt x="872" y="67771"/>
                          </a:moveTo>
                          <a:lnTo>
                            <a:pt x="3880" y="78994"/>
                          </a:lnTo>
                          <a:cubicBezTo>
                            <a:pt x="7513" y="92555"/>
                            <a:pt x="21452" y="100602"/>
                            <a:pt x="35013" y="96969"/>
                          </a:cubicBezTo>
                          <a:lnTo>
                            <a:pt x="36414" y="96593"/>
                          </a:lnTo>
                          <a:lnTo>
                            <a:pt x="20099" y="109113"/>
                          </a:lnTo>
                          <a:cubicBezTo>
                            <a:pt x="16660" y="115068"/>
                            <a:pt x="15494" y="122336"/>
                            <a:pt x="17414" y="129504"/>
                          </a:cubicBezTo>
                          <a:lnTo>
                            <a:pt x="19670" y="137922"/>
                          </a:lnTo>
                          <a:cubicBezTo>
                            <a:pt x="23511" y="152257"/>
                            <a:pt x="38246" y="160764"/>
                            <a:pt x="52581" y="156923"/>
                          </a:cubicBezTo>
                          <a:lnTo>
                            <a:pt x="53982" y="156548"/>
                          </a:lnTo>
                          <a:lnTo>
                            <a:pt x="36785" y="169744"/>
                          </a:lnTo>
                          <a:cubicBezTo>
                            <a:pt x="33161" y="176022"/>
                            <a:pt x="31931" y="183682"/>
                            <a:pt x="33955" y="191237"/>
                          </a:cubicBezTo>
                          <a:lnTo>
                            <a:pt x="35459" y="196848"/>
                          </a:lnTo>
                          <a:cubicBezTo>
                            <a:pt x="39508" y="211958"/>
                            <a:pt x="55040" y="220926"/>
                            <a:pt x="70150" y="216877"/>
                          </a:cubicBezTo>
                          <a:lnTo>
                            <a:pt x="90079" y="211537"/>
                          </a:lnTo>
                          <a:lnTo>
                            <a:pt x="90079" y="211537"/>
                          </a:lnTo>
                          <a:lnTo>
                            <a:pt x="70150" y="216877"/>
                          </a:lnTo>
                          <a:cubicBezTo>
                            <a:pt x="55040" y="220926"/>
                            <a:pt x="46073" y="236458"/>
                            <a:pt x="50121" y="251568"/>
                          </a:cubicBezTo>
                          <a:lnTo>
                            <a:pt x="51625" y="257179"/>
                          </a:lnTo>
                          <a:cubicBezTo>
                            <a:pt x="55674" y="272289"/>
                            <a:pt x="71206" y="281257"/>
                            <a:pt x="86316" y="277208"/>
                          </a:cubicBezTo>
                          <a:lnTo>
                            <a:pt x="135898" y="263923"/>
                          </a:lnTo>
                          <a:lnTo>
                            <a:pt x="146586" y="289726"/>
                          </a:lnTo>
                          <a:cubicBezTo>
                            <a:pt x="153420" y="296560"/>
                            <a:pt x="155907" y="307680"/>
                            <a:pt x="173290" y="300787"/>
                          </a:cubicBezTo>
                          <a:cubicBezTo>
                            <a:pt x="190673" y="293894"/>
                            <a:pt x="231978" y="265472"/>
                            <a:pt x="250884" y="248370"/>
                          </a:cubicBezTo>
                          <a:cubicBezTo>
                            <a:pt x="267516" y="235410"/>
                            <a:pt x="279925" y="217879"/>
                            <a:pt x="286725" y="198176"/>
                          </a:cubicBezTo>
                          <a:cubicBezTo>
                            <a:pt x="286982" y="190762"/>
                            <a:pt x="287240" y="183349"/>
                            <a:pt x="287497" y="175935"/>
                          </a:cubicBezTo>
                          <a:lnTo>
                            <a:pt x="704247" y="181209"/>
                          </a:lnTo>
                          <a:lnTo>
                            <a:pt x="1082974" y="399866"/>
                          </a:lnTo>
                          <a:cubicBezTo>
                            <a:pt x="1120567" y="421570"/>
                            <a:pt x="1168636" y="408690"/>
                            <a:pt x="1190340" y="371098"/>
                          </a:cubicBezTo>
                          <a:lnTo>
                            <a:pt x="1190338" y="371098"/>
                          </a:lnTo>
                          <a:cubicBezTo>
                            <a:pt x="1212042" y="333506"/>
                            <a:pt x="1199162" y="285437"/>
                            <a:pt x="1161570" y="263733"/>
                          </a:cubicBezTo>
                          <a:lnTo>
                            <a:pt x="782844" y="45075"/>
                          </a:lnTo>
                          <a:cubicBezTo>
                            <a:pt x="773446" y="39649"/>
                            <a:pt x="763393" y="36385"/>
                            <a:pt x="753261" y="35127"/>
                          </a:cubicBezTo>
                          <a:lnTo>
                            <a:pt x="740587" y="36011"/>
                          </a:lnTo>
                          <a:lnTo>
                            <a:pt x="247448" y="35058"/>
                          </a:lnTo>
                          <a:lnTo>
                            <a:pt x="223837" y="14525"/>
                          </a:lnTo>
                          <a:cubicBezTo>
                            <a:pt x="199852" y="677"/>
                            <a:pt x="170586" y="-4020"/>
                            <a:pt x="141721" y="3714"/>
                          </a:cubicBezTo>
                          <a:lnTo>
                            <a:pt x="18847" y="36638"/>
                          </a:lnTo>
                          <a:cubicBezTo>
                            <a:pt x="5286" y="40272"/>
                            <a:pt x="-2761" y="54210"/>
                            <a:pt x="872" y="67771"/>
                          </a:cubicBezTo>
                          <a:close/>
                        </a:path>
                      </a:pathLst>
                    </a:cu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99" name="台形 898">
                      <a:extLst>
                        <a:ext uri="{FF2B5EF4-FFF2-40B4-BE49-F238E27FC236}">
                          <a16:creationId xmlns:a16="http://schemas.microsoft.com/office/drawing/2014/main" id="{6FD9E21B-4D49-4155-9C96-BCE5086952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76337" y="4854575"/>
                      <a:ext cx="542926" cy="236543"/>
                    </a:xfrm>
                    <a:prstGeom prst="trapezoid">
                      <a:avLst>
                        <a:gd name="adj" fmla="val 33054"/>
                      </a:avLst>
                    </a:prstGeom>
                    <a:solidFill>
                      <a:srgbClr val="00206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85" name="グループ化 884">
                    <a:extLst>
                      <a:ext uri="{FF2B5EF4-FFF2-40B4-BE49-F238E27FC236}">
                        <a16:creationId xmlns:a16="http://schemas.microsoft.com/office/drawing/2014/main" id="{40E35BB6-1754-4A6C-8C87-389B5DC9AF00}"/>
                      </a:ext>
                    </a:extLst>
                  </p:cNvPr>
                  <p:cNvGrpSpPr/>
                  <p:nvPr/>
                </p:nvGrpSpPr>
                <p:grpSpPr>
                  <a:xfrm>
                    <a:off x="364514" y="4390348"/>
                    <a:ext cx="399333" cy="81639"/>
                    <a:chOff x="1190992" y="3874292"/>
                    <a:chExt cx="514828" cy="105250"/>
                  </a:xfrm>
                </p:grpSpPr>
                <p:sp>
                  <p:nvSpPr>
                    <p:cNvPr id="886" name="四角形: 角を丸くする 885">
                      <a:extLst>
                        <a:ext uri="{FF2B5EF4-FFF2-40B4-BE49-F238E27FC236}">
                          <a16:creationId xmlns:a16="http://schemas.microsoft.com/office/drawing/2014/main" id="{3B903857-79AC-4ED1-A66E-A4AD18B37977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190992" y="3874294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87" name="四角形: 角を丸くする 886">
                      <a:extLst>
                        <a:ext uri="{FF2B5EF4-FFF2-40B4-BE49-F238E27FC236}">
                          <a16:creationId xmlns:a16="http://schemas.microsoft.com/office/drawing/2014/main" id="{CFEA98BC-750E-4253-A82A-E332E159630C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260048" y="3874294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88" name="四角形: 角を丸くする 887">
                      <a:extLst>
                        <a:ext uri="{FF2B5EF4-FFF2-40B4-BE49-F238E27FC236}">
                          <a16:creationId xmlns:a16="http://schemas.microsoft.com/office/drawing/2014/main" id="{7291A199-9D06-408E-AEAE-EF90439BE61D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326725" y="3874293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89" name="四角形: 角を丸くする 888">
                      <a:extLst>
                        <a:ext uri="{FF2B5EF4-FFF2-40B4-BE49-F238E27FC236}">
                          <a16:creationId xmlns:a16="http://schemas.microsoft.com/office/drawing/2014/main" id="{7F818D84-B6C4-4298-A8DF-3E71BA3D0C71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395781" y="3874293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90" name="四角形: 角を丸くする 889">
                      <a:extLst>
                        <a:ext uri="{FF2B5EF4-FFF2-40B4-BE49-F238E27FC236}">
                          <a16:creationId xmlns:a16="http://schemas.microsoft.com/office/drawing/2014/main" id="{C54E7A01-7938-4092-9001-5462E0A85473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457695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91" name="四角形: 角を丸くする 890">
                      <a:extLst>
                        <a:ext uri="{FF2B5EF4-FFF2-40B4-BE49-F238E27FC236}">
                          <a16:creationId xmlns:a16="http://schemas.microsoft.com/office/drawing/2014/main" id="{6861E4A4-EC46-49EE-97C3-BE0AD09B00E1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526751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92" name="四角形: 角を丸くする 891">
                      <a:extLst>
                        <a:ext uri="{FF2B5EF4-FFF2-40B4-BE49-F238E27FC236}">
                          <a16:creationId xmlns:a16="http://schemas.microsoft.com/office/drawing/2014/main" id="{5E130B17-E99E-480C-8FA1-2DB0A6CC8F84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591045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93" name="四角形: 角を丸くする 892">
                      <a:extLst>
                        <a:ext uri="{FF2B5EF4-FFF2-40B4-BE49-F238E27FC236}">
                          <a16:creationId xmlns:a16="http://schemas.microsoft.com/office/drawing/2014/main" id="{F0A3BEF1-A7A7-488D-B099-05D06F4A9B2A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660101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850" name="グループ化 849">
                  <a:extLst>
                    <a:ext uri="{FF2B5EF4-FFF2-40B4-BE49-F238E27FC236}">
                      <a16:creationId xmlns:a16="http://schemas.microsoft.com/office/drawing/2014/main" id="{13BF5476-E0C0-4F02-8185-78CC575C7717}"/>
                    </a:ext>
                  </a:extLst>
                </p:cNvPr>
                <p:cNvGrpSpPr/>
                <p:nvPr/>
              </p:nvGrpSpPr>
              <p:grpSpPr>
                <a:xfrm>
                  <a:off x="1247573" y="4348163"/>
                  <a:ext cx="640594" cy="654786"/>
                  <a:chOff x="156427" y="4259994"/>
                  <a:chExt cx="813109" cy="831124"/>
                </a:xfrm>
              </p:grpSpPr>
              <p:grpSp>
                <p:nvGrpSpPr>
                  <p:cNvPr id="868" name="グループ化 867">
                    <a:extLst>
                      <a:ext uri="{FF2B5EF4-FFF2-40B4-BE49-F238E27FC236}">
                        <a16:creationId xmlns:a16="http://schemas.microsoft.com/office/drawing/2014/main" id="{9A53D076-74D3-4A81-817D-47AF44B8C2E3}"/>
                      </a:ext>
                    </a:extLst>
                  </p:cNvPr>
                  <p:cNvGrpSpPr/>
                  <p:nvPr/>
                </p:nvGrpSpPr>
                <p:grpSpPr>
                  <a:xfrm>
                    <a:off x="156427" y="4259994"/>
                    <a:ext cx="813109" cy="831124"/>
                    <a:chOff x="1047015" y="4259994"/>
                    <a:chExt cx="813109" cy="831124"/>
                  </a:xfrm>
                  <a:solidFill>
                    <a:srgbClr val="ED7D31">
                      <a:lumMod val="60000"/>
                      <a:lumOff val="40000"/>
                    </a:srgbClr>
                  </a:solidFill>
                </p:grpSpPr>
                <p:sp>
                  <p:nvSpPr>
                    <p:cNvPr id="878" name="フリーフォーム: 図形 877">
                      <a:extLst>
                        <a:ext uri="{FF2B5EF4-FFF2-40B4-BE49-F238E27FC236}">
                          <a16:creationId xmlns:a16="http://schemas.microsoft.com/office/drawing/2014/main" id="{CF07545F-D89F-484F-A121-AFA810C0D607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812400" y="4494609"/>
                      <a:ext cx="712852" cy="243622"/>
                    </a:xfrm>
                    <a:custGeom>
                      <a:avLst/>
                      <a:gdLst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698266 w 1200881"/>
                        <a:gd name="connsiteY27" fmla="*/ 175934 h 410409"/>
                        <a:gd name="connsiteX28" fmla="*/ 704247 w 1200881"/>
                        <a:gd name="connsiteY28" fmla="*/ 181209 h 410409"/>
                        <a:gd name="connsiteX29" fmla="*/ 1082974 w 1200881"/>
                        <a:gd name="connsiteY29" fmla="*/ 399866 h 410409"/>
                        <a:gd name="connsiteX30" fmla="*/ 1190340 w 1200881"/>
                        <a:gd name="connsiteY30" fmla="*/ 371098 h 410409"/>
                        <a:gd name="connsiteX31" fmla="*/ 1190338 w 1200881"/>
                        <a:gd name="connsiteY31" fmla="*/ 371098 h 410409"/>
                        <a:gd name="connsiteX32" fmla="*/ 1161570 w 1200881"/>
                        <a:gd name="connsiteY32" fmla="*/ 263733 h 410409"/>
                        <a:gd name="connsiteX33" fmla="*/ 782844 w 1200881"/>
                        <a:gd name="connsiteY33" fmla="*/ 45075 h 410409"/>
                        <a:gd name="connsiteX34" fmla="*/ 753261 w 1200881"/>
                        <a:gd name="connsiteY34" fmla="*/ 35127 h 410409"/>
                        <a:gd name="connsiteX35" fmla="*/ 740587 w 1200881"/>
                        <a:gd name="connsiteY35" fmla="*/ 36011 h 410409"/>
                        <a:gd name="connsiteX36" fmla="*/ 735866 w 1200881"/>
                        <a:gd name="connsiteY36" fmla="*/ 35058 h 410409"/>
                        <a:gd name="connsiteX37" fmla="*/ 247448 w 1200881"/>
                        <a:gd name="connsiteY37" fmla="*/ 35058 h 410409"/>
                        <a:gd name="connsiteX38" fmla="*/ 223837 w 1200881"/>
                        <a:gd name="connsiteY38" fmla="*/ 14525 h 410409"/>
                        <a:gd name="connsiteX39" fmla="*/ 141721 w 1200881"/>
                        <a:gd name="connsiteY39" fmla="*/ 3714 h 410409"/>
                        <a:gd name="connsiteX40" fmla="*/ 121367 w 1200881"/>
                        <a:gd name="connsiteY40" fmla="*/ 12605 h 410409"/>
                        <a:gd name="connsiteX41" fmla="*/ 112765 w 1200881"/>
                        <a:gd name="connsiteY41" fmla="*/ 11473 h 410409"/>
                        <a:gd name="connsiteX42" fmla="*/ 18847 w 1200881"/>
                        <a:gd name="connsiteY42" fmla="*/ 36638 h 410409"/>
                        <a:gd name="connsiteX43" fmla="*/ 872 w 1200881"/>
                        <a:gd name="connsiteY43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735866 w 1200881"/>
                        <a:gd name="connsiteY35" fmla="*/ 35058 h 410409"/>
                        <a:gd name="connsiteX36" fmla="*/ 247448 w 1200881"/>
                        <a:gd name="connsiteY36" fmla="*/ 35058 h 410409"/>
                        <a:gd name="connsiteX37" fmla="*/ 223837 w 1200881"/>
                        <a:gd name="connsiteY37" fmla="*/ 14525 h 410409"/>
                        <a:gd name="connsiteX38" fmla="*/ 141721 w 1200881"/>
                        <a:gd name="connsiteY38" fmla="*/ 3714 h 410409"/>
                        <a:gd name="connsiteX39" fmla="*/ 121367 w 1200881"/>
                        <a:gd name="connsiteY39" fmla="*/ 12605 h 410409"/>
                        <a:gd name="connsiteX40" fmla="*/ 112765 w 1200881"/>
                        <a:gd name="connsiteY40" fmla="*/ 11473 h 410409"/>
                        <a:gd name="connsiteX41" fmla="*/ 18847 w 1200881"/>
                        <a:gd name="connsiteY41" fmla="*/ 36638 h 410409"/>
                        <a:gd name="connsiteX42" fmla="*/ 872 w 1200881"/>
                        <a:gd name="connsiteY42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21367 w 1200881"/>
                        <a:gd name="connsiteY38" fmla="*/ 12605 h 410409"/>
                        <a:gd name="connsiteX39" fmla="*/ 112765 w 1200881"/>
                        <a:gd name="connsiteY39" fmla="*/ 11473 h 410409"/>
                        <a:gd name="connsiteX40" fmla="*/ 18847 w 1200881"/>
                        <a:gd name="connsiteY40" fmla="*/ 36638 h 410409"/>
                        <a:gd name="connsiteX41" fmla="*/ 872 w 1200881"/>
                        <a:gd name="connsiteY41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12765 w 1200881"/>
                        <a:gd name="connsiteY38" fmla="*/ 11473 h 410409"/>
                        <a:gd name="connsiteX39" fmla="*/ 18847 w 1200881"/>
                        <a:gd name="connsiteY39" fmla="*/ 36638 h 410409"/>
                        <a:gd name="connsiteX40" fmla="*/ 872 w 1200881"/>
                        <a:gd name="connsiteY40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8847 w 1200881"/>
                        <a:gd name="connsiteY38" fmla="*/ 36638 h 410409"/>
                        <a:gd name="connsiteX39" fmla="*/ 872 w 1200881"/>
                        <a:gd name="connsiteY39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50884 w 1200881"/>
                        <a:gd name="connsiteY23" fmla="*/ 248370 h 410409"/>
                        <a:gd name="connsiteX24" fmla="*/ 286725 w 1200881"/>
                        <a:gd name="connsiteY24" fmla="*/ 198176 h 410409"/>
                        <a:gd name="connsiteX25" fmla="*/ 287497 w 1200881"/>
                        <a:gd name="connsiteY25" fmla="*/ 175935 h 410409"/>
                        <a:gd name="connsiteX26" fmla="*/ 704247 w 1200881"/>
                        <a:gd name="connsiteY26" fmla="*/ 181209 h 410409"/>
                        <a:gd name="connsiteX27" fmla="*/ 1082974 w 1200881"/>
                        <a:gd name="connsiteY27" fmla="*/ 399866 h 410409"/>
                        <a:gd name="connsiteX28" fmla="*/ 1190340 w 1200881"/>
                        <a:gd name="connsiteY28" fmla="*/ 371098 h 410409"/>
                        <a:gd name="connsiteX29" fmla="*/ 1190338 w 1200881"/>
                        <a:gd name="connsiteY29" fmla="*/ 371098 h 410409"/>
                        <a:gd name="connsiteX30" fmla="*/ 1161570 w 1200881"/>
                        <a:gd name="connsiteY30" fmla="*/ 263733 h 410409"/>
                        <a:gd name="connsiteX31" fmla="*/ 782844 w 1200881"/>
                        <a:gd name="connsiteY31" fmla="*/ 45075 h 410409"/>
                        <a:gd name="connsiteX32" fmla="*/ 753261 w 1200881"/>
                        <a:gd name="connsiteY32" fmla="*/ 35127 h 410409"/>
                        <a:gd name="connsiteX33" fmla="*/ 740587 w 1200881"/>
                        <a:gd name="connsiteY33" fmla="*/ 36011 h 410409"/>
                        <a:gd name="connsiteX34" fmla="*/ 247448 w 1200881"/>
                        <a:gd name="connsiteY34" fmla="*/ 35058 h 410409"/>
                        <a:gd name="connsiteX35" fmla="*/ 223837 w 1200881"/>
                        <a:gd name="connsiteY35" fmla="*/ 14525 h 410409"/>
                        <a:gd name="connsiteX36" fmla="*/ 141721 w 1200881"/>
                        <a:gd name="connsiteY36" fmla="*/ 3714 h 410409"/>
                        <a:gd name="connsiteX37" fmla="*/ 18847 w 1200881"/>
                        <a:gd name="connsiteY37" fmla="*/ 36638 h 410409"/>
                        <a:gd name="connsiteX38" fmla="*/ 872 w 1200881"/>
                        <a:gd name="connsiteY38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250884 w 1200881"/>
                        <a:gd name="connsiteY22" fmla="*/ 248370 h 410409"/>
                        <a:gd name="connsiteX23" fmla="*/ 286725 w 1200881"/>
                        <a:gd name="connsiteY23" fmla="*/ 198176 h 410409"/>
                        <a:gd name="connsiteX24" fmla="*/ 287497 w 1200881"/>
                        <a:gd name="connsiteY24" fmla="*/ 175935 h 410409"/>
                        <a:gd name="connsiteX25" fmla="*/ 704247 w 1200881"/>
                        <a:gd name="connsiteY25" fmla="*/ 181209 h 410409"/>
                        <a:gd name="connsiteX26" fmla="*/ 1082974 w 1200881"/>
                        <a:gd name="connsiteY26" fmla="*/ 399866 h 410409"/>
                        <a:gd name="connsiteX27" fmla="*/ 1190340 w 1200881"/>
                        <a:gd name="connsiteY27" fmla="*/ 371098 h 410409"/>
                        <a:gd name="connsiteX28" fmla="*/ 1190338 w 1200881"/>
                        <a:gd name="connsiteY28" fmla="*/ 371098 h 410409"/>
                        <a:gd name="connsiteX29" fmla="*/ 1161570 w 1200881"/>
                        <a:gd name="connsiteY29" fmla="*/ 263733 h 410409"/>
                        <a:gd name="connsiteX30" fmla="*/ 782844 w 1200881"/>
                        <a:gd name="connsiteY30" fmla="*/ 45075 h 410409"/>
                        <a:gd name="connsiteX31" fmla="*/ 753261 w 1200881"/>
                        <a:gd name="connsiteY31" fmla="*/ 35127 h 410409"/>
                        <a:gd name="connsiteX32" fmla="*/ 740587 w 1200881"/>
                        <a:gd name="connsiteY32" fmla="*/ 36011 h 410409"/>
                        <a:gd name="connsiteX33" fmla="*/ 247448 w 1200881"/>
                        <a:gd name="connsiteY33" fmla="*/ 35058 h 410409"/>
                        <a:gd name="connsiteX34" fmla="*/ 223837 w 1200881"/>
                        <a:gd name="connsiteY34" fmla="*/ 14525 h 410409"/>
                        <a:gd name="connsiteX35" fmla="*/ 141721 w 1200881"/>
                        <a:gd name="connsiteY35" fmla="*/ 3714 h 410409"/>
                        <a:gd name="connsiteX36" fmla="*/ 18847 w 1200881"/>
                        <a:gd name="connsiteY36" fmla="*/ 36638 h 410409"/>
                        <a:gd name="connsiteX37" fmla="*/ 872 w 1200881"/>
                        <a:gd name="connsiteY37" fmla="*/ 67771 h 4104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1200881" h="410409">
                          <a:moveTo>
                            <a:pt x="872" y="67771"/>
                          </a:moveTo>
                          <a:lnTo>
                            <a:pt x="3880" y="78994"/>
                          </a:lnTo>
                          <a:cubicBezTo>
                            <a:pt x="7513" y="92555"/>
                            <a:pt x="21452" y="100602"/>
                            <a:pt x="35013" y="96969"/>
                          </a:cubicBezTo>
                          <a:lnTo>
                            <a:pt x="36414" y="96593"/>
                          </a:lnTo>
                          <a:lnTo>
                            <a:pt x="20099" y="109113"/>
                          </a:lnTo>
                          <a:cubicBezTo>
                            <a:pt x="16660" y="115068"/>
                            <a:pt x="15494" y="122336"/>
                            <a:pt x="17414" y="129504"/>
                          </a:cubicBezTo>
                          <a:lnTo>
                            <a:pt x="19670" y="137922"/>
                          </a:lnTo>
                          <a:cubicBezTo>
                            <a:pt x="23511" y="152257"/>
                            <a:pt x="38246" y="160764"/>
                            <a:pt x="52581" y="156923"/>
                          </a:cubicBezTo>
                          <a:lnTo>
                            <a:pt x="53982" y="156548"/>
                          </a:lnTo>
                          <a:lnTo>
                            <a:pt x="36785" y="169744"/>
                          </a:lnTo>
                          <a:cubicBezTo>
                            <a:pt x="33161" y="176022"/>
                            <a:pt x="31931" y="183682"/>
                            <a:pt x="33955" y="191237"/>
                          </a:cubicBezTo>
                          <a:lnTo>
                            <a:pt x="35459" y="196848"/>
                          </a:lnTo>
                          <a:cubicBezTo>
                            <a:pt x="39508" y="211958"/>
                            <a:pt x="55040" y="220926"/>
                            <a:pt x="70150" y="216877"/>
                          </a:cubicBezTo>
                          <a:lnTo>
                            <a:pt x="90079" y="211537"/>
                          </a:lnTo>
                          <a:lnTo>
                            <a:pt x="90079" y="211537"/>
                          </a:lnTo>
                          <a:lnTo>
                            <a:pt x="70150" y="216877"/>
                          </a:lnTo>
                          <a:cubicBezTo>
                            <a:pt x="55040" y="220926"/>
                            <a:pt x="46073" y="236458"/>
                            <a:pt x="50121" y="251568"/>
                          </a:cubicBezTo>
                          <a:lnTo>
                            <a:pt x="51625" y="257179"/>
                          </a:lnTo>
                          <a:cubicBezTo>
                            <a:pt x="55674" y="272289"/>
                            <a:pt x="71206" y="281257"/>
                            <a:pt x="86316" y="277208"/>
                          </a:cubicBezTo>
                          <a:lnTo>
                            <a:pt x="135898" y="263923"/>
                          </a:lnTo>
                          <a:lnTo>
                            <a:pt x="146586" y="289726"/>
                          </a:lnTo>
                          <a:cubicBezTo>
                            <a:pt x="153420" y="296560"/>
                            <a:pt x="155907" y="307680"/>
                            <a:pt x="173290" y="300787"/>
                          </a:cubicBezTo>
                          <a:cubicBezTo>
                            <a:pt x="190673" y="293894"/>
                            <a:pt x="231978" y="265472"/>
                            <a:pt x="250884" y="248370"/>
                          </a:cubicBezTo>
                          <a:cubicBezTo>
                            <a:pt x="267516" y="235410"/>
                            <a:pt x="279925" y="217879"/>
                            <a:pt x="286725" y="198176"/>
                          </a:cubicBezTo>
                          <a:cubicBezTo>
                            <a:pt x="286982" y="190762"/>
                            <a:pt x="287240" y="183349"/>
                            <a:pt x="287497" y="175935"/>
                          </a:cubicBezTo>
                          <a:lnTo>
                            <a:pt x="704247" y="181209"/>
                          </a:lnTo>
                          <a:lnTo>
                            <a:pt x="1082974" y="399866"/>
                          </a:lnTo>
                          <a:cubicBezTo>
                            <a:pt x="1120567" y="421570"/>
                            <a:pt x="1168636" y="408690"/>
                            <a:pt x="1190340" y="371098"/>
                          </a:cubicBezTo>
                          <a:lnTo>
                            <a:pt x="1190338" y="371098"/>
                          </a:lnTo>
                          <a:cubicBezTo>
                            <a:pt x="1212042" y="333506"/>
                            <a:pt x="1199162" y="285437"/>
                            <a:pt x="1161570" y="263733"/>
                          </a:cubicBezTo>
                          <a:lnTo>
                            <a:pt x="782844" y="45075"/>
                          </a:lnTo>
                          <a:cubicBezTo>
                            <a:pt x="773446" y="39649"/>
                            <a:pt x="763393" y="36385"/>
                            <a:pt x="753261" y="35127"/>
                          </a:cubicBezTo>
                          <a:lnTo>
                            <a:pt x="740587" y="36011"/>
                          </a:lnTo>
                          <a:lnTo>
                            <a:pt x="247448" y="35058"/>
                          </a:lnTo>
                          <a:lnTo>
                            <a:pt x="223837" y="14525"/>
                          </a:lnTo>
                          <a:cubicBezTo>
                            <a:pt x="199852" y="677"/>
                            <a:pt x="170586" y="-4020"/>
                            <a:pt x="141721" y="3714"/>
                          </a:cubicBezTo>
                          <a:lnTo>
                            <a:pt x="18847" y="36638"/>
                          </a:lnTo>
                          <a:cubicBezTo>
                            <a:pt x="5286" y="40272"/>
                            <a:pt x="-2761" y="54210"/>
                            <a:pt x="872" y="67771"/>
                          </a:cubicBezTo>
                          <a:close/>
                        </a:path>
                      </a:pathLst>
                    </a:cu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79" name="台形 878">
                      <a:extLst>
                        <a:ext uri="{FF2B5EF4-FFF2-40B4-BE49-F238E27FC236}">
                          <a16:creationId xmlns:a16="http://schemas.microsoft.com/office/drawing/2014/main" id="{72192AA5-1EE8-45EC-9AB4-062219C6E1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74775" y="4720910"/>
                      <a:ext cx="158750" cy="136525"/>
                    </a:xfrm>
                    <a:prstGeom prst="trapezoid">
                      <a:avLst/>
                    </a:pr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80" name="フリーフォーム: 図形 879">
                      <a:extLst>
                        <a:ext uri="{FF2B5EF4-FFF2-40B4-BE49-F238E27FC236}">
                          <a16:creationId xmlns:a16="http://schemas.microsoft.com/office/drawing/2014/main" id="{0ED4238C-CD8D-4682-960B-E26740DB89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33487" y="4297998"/>
                      <a:ext cx="433388" cy="518285"/>
                    </a:xfrm>
                    <a:custGeom>
                      <a:avLst/>
                      <a:gdLst>
                        <a:gd name="connsiteX0" fmla="*/ 216694 w 433388"/>
                        <a:gd name="connsiteY0" fmla="*/ 0 h 518285"/>
                        <a:gd name="connsiteX1" fmla="*/ 433388 w 433388"/>
                        <a:gd name="connsiteY1" fmla="*/ 250032 h 518285"/>
                        <a:gd name="connsiteX2" fmla="*/ 416359 w 433388"/>
                        <a:gd name="connsiteY2" fmla="*/ 347356 h 518285"/>
                        <a:gd name="connsiteX3" fmla="*/ 411946 w 433388"/>
                        <a:gd name="connsiteY3" fmla="*/ 354909 h 518285"/>
                        <a:gd name="connsiteX4" fmla="*/ 412092 w 433388"/>
                        <a:gd name="connsiteY4" fmla="*/ 355207 h 518285"/>
                        <a:gd name="connsiteX5" fmla="*/ 367957 w 433388"/>
                        <a:gd name="connsiteY5" fmla="*/ 505585 h 518285"/>
                        <a:gd name="connsiteX6" fmla="*/ 366512 w 433388"/>
                        <a:gd name="connsiteY6" fmla="*/ 440207 h 518285"/>
                        <a:gd name="connsiteX7" fmla="*/ 366320 w 433388"/>
                        <a:gd name="connsiteY7" fmla="*/ 439360 h 518285"/>
                        <a:gd name="connsiteX8" fmla="*/ 365065 w 433388"/>
                        <a:gd name="connsiteY8" fmla="*/ 450037 h 518285"/>
                        <a:gd name="connsiteX9" fmla="*/ 317157 w 433388"/>
                        <a:gd name="connsiteY9" fmla="*/ 505585 h 518285"/>
                        <a:gd name="connsiteX10" fmla="*/ 316338 w 433388"/>
                        <a:gd name="connsiteY10" fmla="*/ 468516 h 518285"/>
                        <a:gd name="connsiteX11" fmla="*/ 301041 w 433388"/>
                        <a:gd name="connsiteY11" fmla="*/ 480416 h 518285"/>
                        <a:gd name="connsiteX12" fmla="*/ 297934 w 433388"/>
                        <a:gd name="connsiteY12" fmla="*/ 481529 h 518285"/>
                        <a:gd name="connsiteX13" fmla="*/ 296061 w 433388"/>
                        <a:gd name="connsiteY13" fmla="*/ 485140 h 518285"/>
                        <a:gd name="connsiteX14" fmla="*/ 266357 w 433388"/>
                        <a:gd name="connsiteY14" fmla="*/ 505585 h 518285"/>
                        <a:gd name="connsiteX15" fmla="*/ 266077 w 433388"/>
                        <a:gd name="connsiteY15" fmla="*/ 492939 h 518285"/>
                        <a:gd name="connsiteX16" fmla="*/ 260366 w 433388"/>
                        <a:gd name="connsiteY16" fmla="*/ 494985 h 518285"/>
                        <a:gd name="connsiteX17" fmla="*/ 216694 w 433388"/>
                        <a:gd name="connsiteY17" fmla="*/ 500064 h 518285"/>
                        <a:gd name="connsiteX18" fmla="*/ 178622 w 433388"/>
                        <a:gd name="connsiteY18" fmla="*/ 495636 h 518285"/>
                        <a:gd name="connsiteX19" fmla="*/ 178121 w 433388"/>
                        <a:gd name="connsiteY19" fmla="*/ 518285 h 518285"/>
                        <a:gd name="connsiteX20" fmla="*/ 148417 w 433388"/>
                        <a:gd name="connsiteY20" fmla="*/ 497840 h 518285"/>
                        <a:gd name="connsiteX21" fmla="*/ 140986 w 433388"/>
                        <a:gd name="connsiteY21" fmla="*/ 483510 h 518285"/>
                        <a:gd name="connsiteX22" fmla="*/ 132347 w 433388"/>
                        <a:gd name="connsiteY22" fmla="*/ 480416 h 518285"/>
                        <a:gd name="connsiteX23" fmla="*/ 121985 w 433388"/>
                        <a:gd name="connsiteY23" fmla="*/ 472355 h 518285"/>
                        <a:gd name="connsiteX24" fmla="*/ 120970 w 433388"/>
                        <a:gd name="connsiteY24" fmla="*/ 518285 h 518285"/>
                        <a:gd name="connsiteX25" fmla="*/ 73063 w 433388"/>
                        <a:gd name="connsiteY25" fmla="*/ 462737 h 518285"/>
                        <a:gd name="connsiteX26" fmla="*/ 71807 w 433388"/>
                        <a:gd name="connsiteY26" fmla="*/ 452060 h 518285"/>
                        <a:gd name="connsiteX27" fmla="*/ 71615 w 433388"/>
                        <a:gd name="connsiteY27" fmla="*/ 452907 h 518285"/>
                        <a:gd name="connsiteX28" fmla="*/ 70170 w 433388"/>
                        <a:gd name="connsiteY28" fmla="*/ 518285 h 518285"/>
                        <a:gd name="connsiteX29" fmla="*/ 26035 w 433388"/>
                        <a:gd name="connsiteY29" fmla="*/ 367907 h 518285"/>
                        <a:gd name="connsiteX30" fmla="*/ 27405 w 433388"/>
                        <a:gd name="connsiteY30" fmla="*/ 365114 h 518285"/>
                        <a:gd name="connsiteX31" fmla="*/ 17029 w 433388"/>
                        <a:gd name="connsiteY31" fmla="*/ 347356 h 518285"/>
                        <a:gd name="connsiteX32" fmla="*/ 0 w 433388"/>
                        <a:gd name="connsiteY32" fmla="*/ 250032 h 518285"/>
                        <a:gd name="connsiteX33" fmla="*/ 216694 w 433388"/>
                        <a:gd name="connsiteY33" fmla="*/ 0 h 5182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</a:cxnLst>
                      <a:rect l="l" t="t" r="r" b="b"/>
                      <a:pathLst>
                        <a:path w="433388" h="518285">
                          <a:moveTo>
                            <a:pt x="216694" y="0"/>
                          </a:moveTo>
                          <a:cubicBezTo>
                            <a:pt x="336371" y="0"/>
                            <a:pt x="433388" y="111943"/>
                            <a:pt x="433388" y="250032"/>
                          </a:cubicBezTo>
                          <a:cubicBezTo>
                            <a:pt x="433388" y="284555"/>
                            <a:pt x="427324" y="317443"/>
                            <a:pt x="416359" y="347356"/>
                          </a:cubicBezTo>
                          <a:lnTo>
                            <a:pt x="411946" y="354909"/>
                          </a:lnTo>
                          <a:lnTo>
                            <a:pt x="412092" y="355207"/>
                          </a:lnTo>
                          <a:cubicBezTo>
                            <a:pt x="434358" y="422921"/>
                            <a:pt x="414598" y="490248"/>
                            <a:pt x="367957" y="505585"/>
                          </a:cubicBezTo>
                          <a:cubicBezTo>
                            <a:pt x="369829" y="484174"/>
                            <a:pt x="369279" y="462173"/>
                            <a:pt x="366512" y="440207"/>
                          </a:cubicBezTo>
                          <a:lnTo>
                            <a:pt x="366320" y="439360"/>
                          </a:lnTo>
                          <a:lnTo>
                            <a:pt x="365065" y="450037"/>
                          </a:lnTo>
                          <a:cubicBezTo>
                            <a:pt x="357078" y="477250"/>
                            <a:pt x="340478" y="497916"/>
                            <a:pt x="317157" y="505585"/>
                          </a:cubicBezTo>
                          <a:lnTo>
                            <a:pt x="316338" y="468516"/>
                          </a:lnTo>
                          <a:lnTo>
                            <a:pt x="301041" y="480416"/>
                          </a:lnTo>
                          <a:lnTo>
                            <a:pt x="297934" y="481529"/>
                          </a:lnTo>
                          <a:lnTo>
                            <a:pt x="296061" y="485140"/>
                          </a:lnTo>
                          <a:cubicBezTo>
                            <a:pt x="287997" y="494667"/>
                            <a:pt x="278017" y="501751"/>
                            <a:pt x="266357" y="505585"/>
                          </a:cubicBezTo>
                          <a:lnTo>
                            <a:pt x="266077" y="492939"/>
                          </a:lnTo>
                          <a:lnTo>
                            <a:pt x="260366" y="494985"/>
                          </a:lnTo>
                          <a:cubicBezTo>
                            <a:pt x="246259" y="498315"/>
                            <a:pt x="231654" y="500064"/>
                            <a:pt x="216694" y="500064"/>
                          </a:cubicBezTo>
                          <a:lnTo>
                            <a:pt x="178622" y="495636"/>
                          </a:lnTo>
                          <a:lnTo>
                            <a:pt x="178121" y="518285"/>
                          </a:lnTo>
                          <a:cubicBezTo>
                            <a:pt x="166461" y="514451"/>
                            <a:pt x="156481" y="507367"/>
                            <a:pt x="148417" y="497840"/>
                          </a:cubicBezTo>
                          <a:lnTo>
                            <a:pt x="140986" y="483510"/>
                          </a:lnTo>
                          <a:lnTo>
                            <a:pt x="132347" y="480416"/>
                          </a:lnTo>
                          <a:lnTo>
                            <a:pt x="121985" y="472355"/>
                          </a:lnTo>
                          <a:lnTo>
                            <a:pt x="120970" y="518285"/>
                          </a:lnTo>
                          <a:cubicBezTo>
                            <a:pt x="97650" y="510616"/>
                            <a:pt x="81049" y="489950"/>
                            <a:pt x="73063" y="462737"/>
                          </a:cubicBezTo>
                          <a:lnTo>
                            <a:pt x="71807" y="452060"/>
                          </a:lnTo>
                          <a:lnTo>
                            <a:pt x="71615" y="452907"/>
                          </a:lnTo>
                          <a:cubicBezTo>
                            <a:pt x="68848" y="474873"/>
                            <a:pt x="68298" y="496874"/>
                            <a:pt x="70170" y="518285"/>
                          </a:cubicBezTo>
                          <a:cubicBezTo>
                            <a:pt x="23529" y="502948"/>
                            <a:pt x="3769" y="435621"/>
                            <a:pt x="26035" y="367907"/>
                          </a:cubicBezTo>
                          <a:lnTo>
                            <a:pt x="27405" y="365114"/>
                          </a:lnTo>
                          <a:lnTo>
                            <a:pt x="17029" y="347356"/>
                          </a:lnTo>
                          <a:cubicBezTo>
                            <a:pt x="6064" y="317443"/>
                            <a:pt x="0" y="284555"/>
                            <a:pt x="0" y="250032"/>
                          </a:cubicBezTo>
                          <a:cubicBezTo>
                            <a:pt x="0" y="111943"/>
                            <a:pt x="97017" y="0"/>
                            <a:pt x="216694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81" name="四角形: 上の 2 つの角を丸める 880">
                      <a:extLst>
                        <a:ext uri="{FF2B5EF4-FFF2-40B4-BE49-F238E27FC236}">
                          <a16:creationId xmlns:a16="http://schemas.microsoft.com/office/drawing/2014/main" id="{ECE1BF24-BD9E-4623-8833-38F931AD32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28737" y="4826321"/>
                      <a:ext cx="242888" cy="62228"/>
                    </a:xfrm>
                    <a:prstGeom prst="round2SameRect">
                      <a:avLst/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82" name="フリーフォーム: 図形 881">
                      <a:extLst>
                        <a:ext uri="{FF2B5EF4-FFF2-40B4-BE49-F238E27FC236}">
                          <a16:creationId xmlns:a16="http://schemas.microsoft.com/office/drawing/2014/main" id="{8CC84C9C-A9E2-4848-905B-266B0A0E51F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381887" y="4494609"/>
                      <a:ext cx="712852" cy="243622"/>
                    </a:xfrm>
                    <a:custGeom>
                      <a:avLst/>
                      <a:gdLst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698266 w 1200881"/>
                        <a:gd name="connsiteY27" fmla="*/ 175934 h 410409"/>
                        <a:gd name="connsiteX28" fmla="*/ 704247 w 1200881"/>
                        <a:gd name="connsiteY28" fmla="*/ 181209 h 410409"/>
                        <a:gd name="connsiteX29" fmla="*/ 1082974 w 1200881"/>
                        <a:gd name="connsiteY29" fmla="*/ 399866 h 410409"/>
                        <a:gd name="connsiteX30" fmla="*/ 1190340 w 1200881"/>
                        <a:gd name="connsiteY30" fmla="*/ 371098 h 410409"/>
                        <a:gd name="connsiteX31" fmla="*/ 1190338 w 1200881"/>
                        <a:gd name="connsiteY31" fmla="*/ 371098 h 410409"/>
                        <a:gd name="connsiteX32" fmla="*/ 1161570 w 1200881"/>
                        <a:gd name="connsiteY32" fmla="*/ 263733 h 410409"/>
                        <a:gd name="connsiteX33" fmla="*/ 782844 w 1200881"/>
                        <a:gd name="connsiteY33" fmla="*/ 45075 h 410409"/>
                        <a:gd name="connsiteX34" fmla="*/ 753261 w 1200881"/>
                        <a:gd name="connsiteY34" fmla="*/ 35127 h 410409"/>
                        <a:gd name="connsiteX35" fmla="*/ 740587 w 1200881"/>
                        <a:gd name="connsiteY35" fmla="*/ 36011 h 410409"/>
                        <a:gd name="connsiteX36" fmla="*/ 735866 w 1200881"/>
                        <a:gd name="connsiteY36" fmla="*/ 35058 h 410409"/>
                        <a:gd name="connsiteX37" fmla="*/ 247448 w 1200881"/>
                        <a:gd name="connsiteY37" fmla="*/ 35058 h 410409"/>
                        <a:gd name="connsiteX38" fmla="*/ 223837 w 1200881"/>
                        <a:gd name="connsiteY38" fmla="*/ 14525 h 410409"/>
                        <a:gd name="connsiteX39" fmla="*/ 141721 w 1200881"/>
                        <a:gd name="connsiteY39" fmla="*/ 3714 h 410409"/>
                        <a:gd name="connsiteX40" fmla="*/ 121367 w 1200881"/>
                        <a:gd name="connsiteY40" fmla="*/ 12605 h 410409"/>
                        <a:gd name="connsiteX41" fmla="*/ 112765 w 1200881"/>
                        <a:gd name="connsiteY41" fmla="*/ 11473 h 410409"/>
                        <a:gd name="connsiteX42" fmla="*/ 18847 w 1200881"/>
                        <a:gd name="connsiteY42" fmla="*/ 36638 h 410409"/>
                        <a:gd name="connsiteX43" fmla="*/ 872 w 1200881"/>
                        <a:gd name="connsiteY43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735866 w 1200881"/>
                        <a:gd name="connsiteY35" fmla="*/ 35058 h 410409"/>
                        <a:gd name="connsiteX36" fmla="*/ 247448 w 1200881"/>
                        <a:gd name="connsiteY36" fmla="*/ 35058 h 410409"/>
                        <a:gd name="connsiteX37" fmla="*/ 223837 w 1200881"/>
                        <a:gd name="connsiteY37" fmla="*/ 14525 h 410409"/>
                        <a:gd name="connsiteX38" fmla="*/ 141721 w 1200881"/>
                        <a:gd name="connsiteY38" fmla="*/ 3714 h 410409"/>
                        <a:gd name="connsiteX39" fmla="*/ 121367 w 1200881"/>
                        <a:gd name="connsiteY39" fmla="*/ 12605 h 410409"/>
                        <a:gd name="connsiteX40" fmla="*/ 112765 w 1200881"/>
                        <a:gd name="connsiteY40" fmla="*/ 11473 h 410409"/>
                        <a:gd name="connsiteX41" fmla="*/ 18847 w 1200881"/>
                        <a:gd name="connsiteY41" fmla="*/ 36638 h 410409"/>
                        <a:gd name="connsiteX42" fmla="*/ 872 w 1200881"/>
                        <a:gd name="connsiteY42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21367 w 1200881"/>
                        <a:gd name="connsiteY38" fmla="*/ 12605 h 410409"/>
                        <a:gd name="connsiteX39" fmla="*/ 112765 w 1200881"/>
                        <a:gd name="connsiteY39" fmla="*/ 11473 h 410409"/>
                        <a:gd name="connsiteX40" fmla="*/ 18847 w 1200881"/>
                        <a:gd name="connsiteY40" fmla="*/ 36638 h 410409"/>
                        <a:gd name="connsiteX41" fmla="*/ 872 w 1200881"/>
                        <a:gd name="connsiteY41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12765 w 1200881"/>
                        <a:gd name="connsiteY38" fmla="*/ 11473 h 410409"/>
                        <a:gd name="connsiteX39" fmla="*/ 18847 w 1200881"/>
                        <a:gd name="connsiteY39" fmla="*/ 36638 h 410409"/>
                        <a:gd name="connsiteX40" fmla="*/ 872 w 1200881"/>
                        <a:gd name="connsiteY40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8847 w 1200881"/>
                        <a:gd name="connsiteY38" fmla="*/ 36638 h 410409"/>
                        <a:gd name="connsiteX39" fmla="*/ 872 w 1200881"/>
                        <a:gd name="connsiteY39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50884 w 1200881"/>
                        <a:gd name="connsiteY23" fmla="*/ 248370 h 410409"/>
                        <a:gd name="connsiteX24" fmla="*/ 286725 w 1200881"/>
                        <a:gd name="connsiteY24" fmla="*/ 198176 h 410409"/>
                        <a:gd name="connsiteX25" fmla="*/ 287497 w 1200881"/>
                        <a:gd name="connsiteY25" fmla="*/ 175935 h 410409"/>
                        <a:gd name="connsiteX26" fmla="*/ 704247 w 1200881"/>
                        <a:gd name="connsiteY26" fmla="*/ 181209 h 410409"/>
                        <a:gd name="connsiteX27" fmla="*/ 1082974 w 1200881"/>
                        <a:gd name="connsiteY27" fmla="*/ 399866 h 410409"/>
                        <a:gd name="connsiteX28" fmla="*/ 1190340 w 1200881"/>
                        <a:gd name="connsiteY28" fmla="*/ 371098 h 410409"/>
                        <a:gd name="connsiteX29" fmla="*/ 1190338 w 1200881"/>
                        <a:gd name="connsiteY29" fmla="*/ 371098 h 410409"/>
                        <a:gd name="connsiteX30" fmla="*/ 1161570 w 1200881"/>
                        <a:gd name="connsiteY30" fmla="*/ 263733 h 410409"/>
                        <a:gd name="connsiteX31" fmla="*/ 782844 w 1200881"/>
                        <a:gd name="connsiteY31" fmla="*/ 45075 h 410409"/>
                        <a:gd name="connsiteX32" fmla="*/ 753261 w 1200881"/>
                        <a:gd name="connsiteY32" fmla="*/ 35127 h 410409"/>
                        <a:gd name="connsiteX33" fmla="*/ 740587 w 1200881"/>
                        <a:gd name="connsiteY33" fmla="*/ 36011 h 410409"/>
                        <a:gd name="connsiteX34" fmla="*/ 247448 w 1200881"/>
                        <a:gd name="connsiteY34" fmla="*/ 35058 h 410409"/>
                        <a:gd name="connsiteX35" fmla="*/ 223837 w 1200881"/>
                        <a:gd name="connsiteY35" fmla="*/ 14525 h 410409"/>
                        <a:gd name="connsiteX36" fmla="*/ 141721 w 1200881"/>
                        <a:gd name="connsiteY36" fmla="*/ 3714 h 410409"/>
                        <a:gd name="connsiteX37" fmla="*/ 18847 w 1200881"/>
                        <a:gd name="connsiteY37" fmla="*/ 36638 h 410409"/>
                        <a:gd name="connsiteX38" fmla="*/ 872 w 1200881"/>
                        <a:gd name="connsiteY38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250884 w 1200881"/>
                        <a:gd name="connsiteY22" fmla="*/ 248370 h 410409"/>
                        <a:gd name="connsiteX23" fmla="*/ 286725 w 1200881"/>
                        <a:gd name="connsiteY23" fmla="*/ 198176 h 410409"/>
                        <a:gd name="connsiteX24" fmla="*/ 287497 w 1200881"/>
                        <a:gd name="connsiteY24" fmla="*/ 175935 h 410409"/>
                        <a:gd name="connsiteX25" fmla="*/ 704247 w 1200881"/>
                        <a:gd name="connsiteY25" fmla="*/ 181209 h 410409"/>
                        <a:gd name="connsiteX26" fmla="*/ 1082974 w 1200881"/>
                        <a:gd name="connsiteY26" fmla="*/ 399866 h 410409"/>
                        <a:gd name="connsiteX27" fmla="*/ 1190340 w 1200881"/>
                        <a:gd name="connsiteY27" fmla="*/ 371098 h 410409"/>
                        <a:gd name="connsiteX28" fmla="*/ 1190338 w 1200881"/>
                        <a:gd name="connsiteY28" fmla="*/ 371098 h 410409"/>
                        <a:gd name="connsiteX29" fmla="*/ 1161570 w 1200881"/>
                        <a:gd name="connsiteY29" fmla="*/ 263733 h 410409"/>
                        <a:gd name="connsiteX30" fmla="*/ 782844 w 1200881"/>
                        <a:gd name="connsiteY30" fmla="*/ 45075 h 410409"/>
                        <a:gd name="connsiteX31" fmla="*/ 753261 w 1200881"/>
                        <a:gd name="connsiteY31" fmla="*/ 35127 h 410409"/>
                        <a:gd name="connsiteX32" fmla="*/ 740587 w 1200881"/>
                        <a:gd name="connsiteY32" fmla="*/ 36011 h 410409"/>
                        <a:gd name="connsiteX33" fmla="*/ 247448 w 1200881"/>
                        <a:gd name="connsiteY33" fmla="*/ 35058 h 410409"/>
                        <a:gd name="connsiteX34" fmla="*/ 223837 w 1200881"/>
                        <a:gd name="connsiteY34" fmla="*/ 14525 h 410409"/>
                        <a:gd name="connsiteX35" fmla="*/ 141721 w 1200881"/>
                        <a:gd name="connsiteY35" fmla="*/ 3714 h 410409"/>
                        <a:gd name="connsiteX36" fmla="*/ 18847 w 1200881"/>
                        <a:gd name="connsiteY36" fmla="*/ 36638 h 410409"/>
                        <a:gd name="connsiteX37" fmla="*/ 872 w 1200881"/>
                        <a:gd name="connsiteY37" fmla="*/ 67771 h 4104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1200881" h="410409">
                          <a:moveTo>
                            <a:pt x="872" y="67771"/>
                          </a:moveTo>
                          <a:lnTo>
                            <a:pt x="3880" y="78994"/>
                          </a:lnTo>
                          <a:cubicBezTo>
                            <a:pt x="7513" y="92555"/>
                            <a:pt x="21452" y="100602"/>
                            <a:pt x="35013" y="96969"/>
                          </a:cubicBezTo>
                          <a:lnTo>
                            <a:pt x="36414" y="96593"/>
                          </a:lnTo>
                          <a:lnTo>
                            <a:pt x="20099" y="109113"/>
                          </a:lnTo>
                          <a:cubicBezTo>
                            <a:pt x="16660" y="115068"/>
                            <a:pt x="15494" y="122336"/>
                            <a:pt x="17414" y="129504"/>
                          </a:cubicBezTo>
                          <a:lnTo>
                            <a:pt x="19670" y="137922"/>
                          </a:lnTo>
                          <a:cubicBezTo>
                            <a:pt x="23511" y="152257"/>
                            <a:pt x="38246" y="160764"/>
                            <a:pt x="52581" y="156923"/>
                          </a:cubicBezTo>
                          <a:lnTo>
                            <a:pt x="53982" y="156548"/>
                          </a:lnTo>
                          <a:lnTo>
                            <a:pt x="36785" y="169744"/>
                          </a:lnTo>
                          <a:cubicBezTo>
                            <a:pt x="33161" y="176022"/>
                            <a:pt x="31931" y="183682"/>
                            <a:pt x="33955" y="191237"/>
                          </a:cubicBezTo>
                          <a:lnTo>
                            <a:pt x="35459" y="196848"/>
                          </a:lnTo>
                          <a:cubicBezTo>
                            <a:pt x="39508" y="211958"/>
                            <a:pt x="55040" y="220926"/>
                            <a:pt x="70150" y="216877"/>
                          </a:cubicBezTo>
                          <a:lnTo>
                            <a:pt x="90079" y="211537"/>
                          </a:lnTo>
                          <a:lnTo>
                            <a:pt x="90079" y="211537"/>
                          </a:lnTo>
                          <a:lnTo>
                            <a:pt x="70150" y="216877"/>
                          </a:lnTo>
                          <a:cubicBezTo>
                            <a:pt x="55040" y="220926"/>
                            <a:pt x="46073" y="236458"/>
                            <a:pt x="50121" y="251568"/>
                          </a:cubicBezTo>
                          <a:lnTo>
                            <a:pt x="51625" y="257179"/>
                          </a:lnTo>
                          <a:cubicBezTo>
                            <a:pt x="55674" y="272289"/>
                            <a:pt x="71206" y="281257"/>
                            <a:pt x="86316" y="277208"/>
                          </a:cubicBezTo>
                          <a:lnTo>
                            <a:pt x="135898" y="263923"/>
                          </a:lnTo>
                          <a:lnTo>
                            <a:pt x="146586" y="289726"/>
                          </a:lnTo>
                          <a:cubicBezTo>
                            <a:pt x="153420" y="296560"/>
                            <a:pt x="155907" y="307680"/>
                            <a:pt x="173290" y="300787"/>
                          </a:cubicBezTo>
                          <a:cubicBezTo>
                            <a:pt x="190673" y="293894"/>
                            <a:pt x="231978" y="265472"/>
                            <a:pt x="250884" y="248370"/>
                          </a:cubicBezTo>
                          <a:cubicBezTo>
                            <a:pt x="267516" y="235410"/>
                            <a:pt x="279925" y="217879"/>
                            <a:pt x="286725" y="198176"/>
                          </a:cubicBezTo>
                          <a:cubicBezTo>
                            <a:pt x="286982" y="190762"/>
                            <a:pt x="287240" y="183349"/>
                            <a:pt x="287497" y="175935"/>
                          </a:cubicBezTo>
                          <a:lnTo>
                            <a:pt x="704247" y="181209"/>
                          </a:lnTo>
                          <a:lnTo>
                            <a:pt x="1082974" y="399866"/>
                          </a:lnTo>
                          <a:cubicBezTo>
                            <a:pt x="1120567" y="421570"/>
                            <a:pt x="1168636" y="408690"/>
                            <a:pt x="1190340" y="371098"/>
                          </a:cubicBezTo>
                          <a:lnTo>
                            <a:pt x="1190338" y="371098"/>
                          </a:lnTo>
                          <a:cubicBezTo>
                            <a:pt x="1212042" y="333506"/>
                            <a:pt x="1199162" y="285437"/>
                            <a:pt x="1161570" y="263733"/>
                          </a:cubicBezTo>
                          <a:lnTo>
                            <a:pt x="782844" y="45075"/>
                          </a:lnTo>
                          <a:cubicBezTo>
                            <a:pt x="773446" y="39649"/>
                            <a:pt x="763393" y="36385"/>
                            <a:pt x="753261" y="35127"/>
                          </a:cubicBezTo>
                          <a:lnTo>
                            <a:pt x="740587" y="36011"/>
                          </a:lnTo>
                          <a:lnTo>
                            <a:pt x="247448" y="35058"/>
                          </a:lnTo>
                          <a:lnTo>
                            <a:pt x="223837" y="14525"/>
                          </a:lnTo>
                          <a:cubicBezTo>
                            <a:pt x="199852" y="677"/>
                            <a:pt x="170586" y="-4020"/>
                            <a:pt x="141721" y="3714"/>
                          </a:cubicBezTo>
                          <a:lnTo>
                            <a:pt x="18847" y="36638"/>
                          </a:lnTo>
                          <a:cubicBezTo>
                            <a:pt x="5286" y="40272"/>
                            <a:pt x="-2761" y="54210"/>
                            <a:pt x="872" y="67771"/>
                          </a:cubicBezTo>
                          <a:close/>
                        </a:path>
                      </a:pathLst>
                    </a:cu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83" name="台形 882">
                      <a:extLst>
                        <a:ext uri="{FF2B5EF4-FFF2-40B4-BE49-F238E27FC236}">
                          <a16:creationId xmlns:a16="http://schemas.microsoft.com/office/drawing/2014/main" id="{DD0A0ABB-80E6-452D-BCDB-B26BF4199A2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76337" y="4854575"/>
                      <a:ext cx="542926" cy="236543"/>
                    </a:xfrm>
                    <a:prstGeom prst="trapezoid">
                      <a:avLst>
                        <a:gd name="adj" fmla="val 33054"/>
                      </a:avLst>
                    </a:prstGeom>
                    <a:solidFill>
                      <a:srgbClr val="00206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69" name="グループ化 868">
                    <a:extLst>
                      <a:ext uri="{FF2B5EF4-FFF2-40B4-BE49-F238E27FC236}">
                        <a16:creationId xmlns:a16="http://schemas.microsoft.com/office/drawing/2014/main" id="{CC32B072-2969-4CE5-B421-7C54FDE075D1}"/>
                      </a:ext>
                    </a:extLst>
                  </p:cNvPr>
                  <p:cNvGrpSpPr/>
                  <p:nvPr/>
                </p:nvGrpSpPr>
                <p:grpSpPr>
                  <a:xfrm>
                    <a:off x="364514" y="4390348"/>
                    <a:ext cx="399333" cy="81639"/>
                    <a:chOff x="1190992" y="3874292"/>
                    <a:chExt cx="514828" cy="105250"/>
                  </a:xfrm>
                </p:grpSpPr>
                <p:sp>
                  <p:nvSpPr>
                    <p:cNvPr id="870" name="四角形: 角を丸くする 869">
                      <a:extLst>
                        <a:ext uri="{FF2B5EF4-FFF2-40B4-BE49-F238E27FC236}">
                          <a16:creationId xmlns:a16="http://schemas.microsoft.com/office/drawing/2014/main" id="{50588394-8C54-437A-9EDD-2EAED9418248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190992" y="3874294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71" name="四角形: 角を丸くする 870">
                      <a:extLst>
                        <a:ext uri="{FF2B5EF4-FFF2-40B4-BE49-F238E27FC236}">
                          <a16:creationId xmlns:a16="http://schemas.microsoft.com/office/drawing/2014/main" id="{43CD077F-41A8-435F-9278-265907A06A14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260048" y="3874294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72" name="四角形: 角を丸くする 871">
                      <a:extLst>
                        <a:ext uri="{FF2B5EF4-FFF2-40B4-BE49-F238E27FC236}">
                          <a16:creationId xmlns:a16="http://schemas.microsoft.com/office/drawing/2014/main" id="{EFC15FF9-AF57-4383-8CA9-E7222E4F563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326725" y="3874293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73" name="四角形: 角を丸くする 872">
                      <a:extLst>
                        <a:ext uri="{FF2B5EF4-FFF2-40B4-BE49-F238E27FC236}">
                          <a16:creationId xmlns:a16="http://schemas.microsoft.com/office/drawing/2014/main" id="{28AF2BC1-1718-4DA1-9B8E-B1F1C52589A9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395781" y="3874293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74" name="四角形: 角を丸くする 873">
                      <a:extLst>
                        <a:ext uri="{FF2B5EF4-FFF2-40B4-BE49-F238E27FC236}">
                          <a16:creationId xmlns:a16="http://schemas.microsoft.com/office/drawing/2014/main" id="{D3816B2E-01C2-4A7F-B707-E1F3DD54E2AE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457695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75" name="四角形: 角を丸くする 874">
                      <a:extLst>
                        <a:ext uri="{FF2B5EF4-FFF2-40B4-BE49-F238E27FC236}">
                          <a16:creationId xmlns:a16="http://schemas.microsoft.com/office/drawing/2014/main" id="{1A0564F5-6C53-4405-AC1D-3594E76C2BA7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526751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76" name="四角形: 角を丸くする 875">
                      <a:extLst>
                        <a:ext uri="{FF2B5EF4-FFF2-40B4-BE49-F238E27FC236}">
                          <a16:creationId xmlns:a16="http://schemas.microsoft.com/office/drawing/2014/main" id="{69F5B00A-D560-4B25-B252-1E556E1C8274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591045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77" name="四角形: 角を丸くする 876">
                      <a:extLst>
                        <a:ext uri="{FF2B5EF4-FFF2-40B4-BE49-F238E27FC236}">
                          <a16:creationId xmlns:a16="http://schemas.microsoft.com/office/drawing/2014/main" id="{1A126B91-5DD8-4CFD-A440-D84E4FC0B49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660101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851" name="グループ化 850">
                  <a:extLst>
                    <a:ext uri="{FF2B5EF4-FFF2-40B4-BE49-F238E27FC236}">
                      <a16:creationId xmlns:a16="http://schemas.microsoft.com/office/drawing/2014/main" id="{16C190DB-8EC3-472D-9C1F-EFE5D8559932}"/>
                    </a:ext>
                  </a:extLst>
                </p:cNvPr>
                <p:cNvGrpSpPr/>
                <p:nvPr/>
              </p:nvGrpSpPr>
              <p:grpSpPr>
                <a:xfrm>
                  <a:off x="2138161" y="4348163"/>
                  <a:ext cx="640594" cy="654786"/>
                  <a:chOff x="1047015" y="4259994"/>
                  <a:chExt cx="813109" cy="831124"/>
                </a:xfrm>
              </p:grpSpPr>
              <p:sp>
                <p:nvSpPr>
                  <p:cNvPr id="852" name="フリーフォーム: 図形 851">
                    <a:extLst>
                      <a:ext uri="{FF2B5EF4-FFF2-40B4-BE49-F238E27FC236}">
                        <a16:creationId xmlns:a16="http://schemas.microsoft.com/office/drawing/2014/main" id="{CCC57071-6605-4A9B-B4D6-1AF041C9017B}"/>
                      </a:ext>
                    </a:extLst>
                  </p:cNvPr>
                  <p:cNvSpPr/>
                  <p:nvPr/>
                </p:nvSpPr>
                <p:spPr>
                  <a:xfrm>
                    <a:off x="1233488" y="4293394"/>
                    <a:ext cx="435768" cy="564040"/>
                  </a:xfrm>
                  <a:custGeom>
                    <a:avLst/>
                    <a:gdLst>
                      <a:gd name="connsiteX0" fmla="*/ 217884 w 435768"/>
                      <a:gd name="connsiteY0" fmla="*/ 0 h 564040"/>
                      <a:gd name="connsiteX1" fmla="*/ 435768 w 435768"/>
                      <a:gd name="connsiteY1" fmla="*/ 247889 h 564040"/>
                      <a:gd name="connsiteX2" fmla="*/ 302694 w 435768"/>
                      <a:gd name="connsiteY2" fmla="*/ 476298 h 564040"/>
                      <a:gd name="connsiteX3" fmla="*/ 280097 w 435768"/>
                      <a:gd name="connsiteY3" fmla="*/ 484279 h 564040"/>
                      <a:gd name="connsiteX4" fmla="*/ 300037 w 435768"/>
                      <a:gd name="connsiteY4" fmla="*/ 564040 h 564040"/>
                      <a:gd name="connsiteX5" fmla="*/ 141287 w 435768"/>
                      <a:gd name="connsiteY5" fmla="*/ 564040 h 564040"/>
                      <a:gd name="connsiteX6" fmla="*/ 160777 w 435768"/>
                      <a:gd name="connsiteY6" fmla="*/ 486082 h 564040"/>
                      <a:gd name="connsiteX7" fmla="*/ 133074 w 435768"/>
                      <a:gd name="connsiteY7" fmla="*/ 476298 h 564040"/>
                      <a:gd name="connsiteX8" fmla="*/ 0 w 435768"/>
                      <a:gd name="connsiteY8" fmla="*/ 247889 h 564040"/>
                      <a:gd name="connsiteX9" fmla="*/ 217884 w 435768"/>
                      <a:gd name="connsiteY9" fmla="*/ 0 h 5640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5768" h="564040">
                        <a:moveTo>
                          <a:pt x="217884" y="0"/>
                        </a:moveTo>
                        <a:cubicBezTo>
                          <a:pt x="338218" y="0"/>
                          <a:pt x="435768" y="110984"/>
                          <a:pt x="435768" y="247889"/>
                        </a:cubicBezTo>
                        <a:cubicBezTo>
                          <a:pt x="435768" y="350568"/>
                          <a:pt x="380896" y="438666"/>
                          <a:pt x="302694" y="476298"/>
                        </a:cubicBezTo>
                        <a:lnTo>
                          <a:pt x="280097" y="484279"/>
                        </a:lnTo>
                        <a:lnTo>
                          <a:pt x="300037" y="564040"/>
                        </a:lnTo>
                        <a:lnTo>
                          <a:pt x="141287" y="564040"/>
                        </a:lnTo>
                        <a:lnTo>
                          <a:pt x="160777" y="486082"/>
                        </a:lnTo>
                        <a:lnTo>
                          <a:pt x="133074" y="476298"/>
                        </a:lnTo>
                        <a:cubicBezTo>
                          <a:pt x="54872" y="438666"/>
                          <a:pt x="0" y="350568"/>
                          <a:pt x="0" y="247889"/>
                        </a:cubicBezTo>
                        <a:cubicBezTo>
                          <a:pt x="0" y="110984"/>
                          <a:pt x="97550" y="0"/>
                          <a:pt x="217884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853" name="グループ化 852">
                    <a:extLst>
                      <a:ext uri="{FF2B5EF4-FFF2-40B4-BE49-F238E27FC236}">
                        <a16:creationId xmlns:a16="http://schemas.microsoft.com/office/drawing/2014/main" id="{89BAB0FF-0640-4C18-8589-1AB87D029340}"/>
                      </a:ext>
                    </a:extLst>
                  </p:cNvPr>
                  <p:cNvGrpSpPr/>
                  <p:nvPr/>
                </p:nvGrpSpPr>
                <p:grpSpPr>
                  <a:xfrm>
                    <a:off x="1047015" y="4259994"/>
                    <a:ext cx="813109" cy="831124"/>
                    <a:chOff x="1047015" y="4259994"/>
                    <a:chExt cx="813109" cy="831124"/>
                  </a:xfrm>
                  <a:solidFill>
                    <a:srgbClr val="ED7D31">
                      <a:lumMod val="60000"/>
                      <a:lumOff val="40000"/>
                    </a:srgbClr>
                  </a:solidFill>
                </p:grpSpPr>
                <p:sp>
                  <p:nvSpPr>
                    <p:cNvPr id="864" name="フリーフォーム: 図形 863">
                      <a:extLst>
                        <a:ext uri="{FF2B5EF4-FFF2-40B4-BE49-F238E27FC236}">
                          <a16:creationId xmlns:a16="http://schemas.microsoft.com/office/drawing/2014/main" id="{AB90E065-7D1C-4047-8818-55B0462328E3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812400" y="4494609"/>
                      <a:ext cx="712852" cy="243622"/>
                    </a:xfrm>
                    <a:custGeom>
                      <a:avLst/>
                      <a:gdLst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698266 w 1200881"/>
                        <a:gd name="connsiteY27" fmla="*/ 175934 h 410409"/>
                        <a:gd name="connsiteX28" fmla="*/ 704247 w 1200881"/>
                        <a:gd name="connsiteY28" fmla="*/ 181209 h 410409"/>
                        <a:gd name="connsiteX29" fmla="*/ 1082974 w 1200881"/>
                        <a:gd name="connsiteY29" fmla="*/ 399866 h 410409"/>
                        <a:gd name="connsiteX30" fmla="*/ 1190340 w 1200881"/>
                        <a:gd name="connsiteY30" fmla="*/ 371098 h 410409"/>
                        <a:gd name="connsiteX31" fmla="*/ 1190338 w 1200881"/>
                        <a:gd name="connsiteY31" fmla="*/ 371098 h 410409"/>
                        <a:gd name="connsiteX32" fmla="*/ 1161570 w 1200881"/>
                        <a:gd name="connsiteY32" fmla="*/ 263733 h 410409"/>
                        <a:gd name="connsiteX33" fmla="*/ 782844 w 1200881"/>
                        <a:gd name="connsiteY33" fmla="*/ 45075 h 410409"/>
                        <a:gd name="connsiteX34" fmla="*/ 753261 w 1200881"/>
                        <a:gd name="connsiteY34" fmla="*/ 35127 h 410409"/>
                        <a:gd name="connsiteX35" fmla="*/ 740587 w 1200881"/>
                        <a:gd name="connsiteY35" fmla="*/ 36011 h 410409"/>
                        <a:gd name="connsiteX36" fmla="*/ 735866 w 1200881"/>
                        <a:gd name="connsiteY36" fmla="*/ 35058 h 410409"/>
                        <a:gd name="connsiteX37" fmla="*/ 247448 w 1200881"/>
                        <a:gd name="connsiteY37" fmla="*/ 35058 h 410409"/>
                        <a:gd name="connsiteX38" fmla="*/ 223837 w 1200881"/>
                        <a:gd name="connsiteY38" fmla="*/ 14525 h 410409"/>
                        <a:gd name="connsiteX39" fmla="*/ 141721 w 1200881"/>
                        <a:gd name="connsiteY39" fmla="*/ 3714 h 410409"/>
                        <a:gd name="connsiteX40" fmla="*/ 121367 w 1200881"/>
                        <a:gd name="connsiteY40" fmla="*/ 12605 h 410409"/>
                        <a:gd name="connsiteX41" fmla="*/ 112765 w 1200881"/>
                        <a:gd name="connsiteY41" fmla="*/ 11473 h 410409"/>
                        <a:gd name="connsiteX42" fmla="*/ 18847 w 1200881"/>
                        <a:gd name="connsiteY42" fmla="*/ 36638 h 410409"/>
                        <a:gd name="connsiteX43" fmla="*/ 872 w 1200881"/>
                        <a:gd name="connsiteY43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735866 w 1200881"/>
                        <a:gd name="connsiteY35" fmla="*/ 35058 h 410409"/>
                        <a:gd name="connsiteX36" fmla="*/ 247448 w 1200881"/>
                        <a:gd name="connsiteY36" fmla="*/ 35058 h 410409"/>
                        <a:gd name="connsiteX37" fmla="*/ 223837 w 1200881"/>
                        <a:gd name="connsiteY37" fmla="*/ 14525 h 410409"/>
                        <a:gd name="connsiteX38" fmla="*/ 141721 w 1200881"/>
                        <a:gd name="connsiteY38" fmla="*/ 3714 h 410409"/>
                        <a:gd name="connsiteX39" fmla="*/ 121367 w 1200881"/>
                        <a:gd name="connsiteY39" fmla="*/ 12605 h 410409"/>
                        <a:gd name="connsiteX40" fmla="*/ 112765 w 1200881"/>
                        <a:gd name="connsiteY40" fmla="*/ 11473 h 410409"/>
                        <a:gd name="connsiteX41" fmla="*/ 18847 w 1200881"/>
                        <a:gd name="connsiteY41" fmla="*/ 36638 h 410409"/>
                        <a:gd name="connsiteX42" fmla="*/ 872 w 1200881"/>
                        <a:gd name="connsiteY42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21367 w 1200881"/>
                        <a:gd name="connsiteY38" fmla="*/ 12605 h 410409"/>
                        <a:gd name="connsiteX39" fmla="*/ 112765 w 1200881"/>
                        <a:gd name="connsiteY39" fmla="*/ 11473 h 410409"/>
                        <a:gd name="connsiteX40" fmla="*/ 18847 w 1200881"/>
                        <a:gd name="connsiteY40" fmla="*/ 36638 h 410409"/>
                        <a:gd name="connsiteX41" fmla="*/ 872 w 1200881"/>
                        <a:gd name="connsiteY41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12765 w 1200881"/>
                        <a:gd name="connsiteY38" fmla="*/ 11473 h 410409"/>
                        <a:gd name="connsiteX39" fmla="*/ 18847 w 1200881"/>
                        <a:gd name="connsiteY39" fmla="*/ 36638 h 410409"/>
                        <a:gd name="connsiteX40" fmla="*/ 872 w 1200881"/>
                        <a:gd name="connsiteY40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8847 w 1200881"/>
                        <a:gd name="connsiteY38" fmla="*/ 36638 h 410409"/>
                        <a:gd name="connsiteX39" fmla="*/ 872 w 1200881"/>
                        <a:gd name="connsiteY39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50884 w 1200881"/>
                        <a:gd name="connsiteY23" fmla="*/ 248370 h 410409"/>
                        <a:gd name="connsiteX24" fmla="*/ 286725 w 1200881"/>
                        <a:gd name="connsiteY24" fmla="*/ 198176 h 410409"/>
                        <a:gd name="connsiteX25" fmla="*/ 287497 w 1200881"/>
                        <a:gd name="connsiteY25" fmla="*/ 175935 h 410409"/>
                        <a:gd name="connsiteX26" fmla="*/ 704247 w 1200881"/>
                        <a:gd name="connsiteY26" fmla="*/ 181209 h 410409"/>
                        <a:gd name="connsiteX27" fmla="*/ 1082974 w 1200881"/>
                        <a:gd name="connsiteY27" fmla="*/ 399866 h 410409"/>
                        <a:gd name="connsiteX28" fmla="*/ 1190340 w 1200881"/>
                        <a:gd name="connsiteY28" fmla="*/ 371098 h 410409"/>
                        <a:gd name="connsiteX29" fmla="*/ 1190338 w 1200881"/>
                        <a:gd name="connsiteY29" fmla="*/ 371098 h 410409"/>
                        <a:gd name="connsiteX30" fmla="*/ 1161570 w 1200881"/>
                        <a:gd name="connsiteY30" fmla="*/ 263733 h 410409"/>
                        <a:gd name="connsiteX31" fmla="*/ 782844 w 1200881"/>
                        <a:gd name="connsiteY31" fmla="*/ 45075 h 410409"/>
                        <a:gd name="connsiteX32" fmla="*/ 753261 w 1200881"/>
                        <a:gd name="connsiteY32" fmla="*/ 35127 h 410409"/>
                        <a:gd name="connsiteX33" fmla="*/ 740587 w 1200881"/>
                        <a:gd name="connsiteY33" fmla="*/ 36011 h 410409"/>
                        <a:gd name="connsiteX34" fmla="*/ 247448 w 1200881"/>
                        <a:gd name="connsiteY34" fmla="*/ 35058 h 410409"/>
                        <a:gd name="connsiteX35" fmla="*/ 223837 w 1200881"/>
                        <a:gd name="connsiteY35" fmla="*/ 14525 h 410409"/>
                        <a:gd name="connsiteX36" fmla="*/ 141721 w 1200881"/>
                        <a:gd name="connsiteY36" fmla="*/ 3714 h 410409"/>
                        <a:gd name="connsiteX37" fmla="*/ 18847 w 1200881"/>
                        <a:gd name="connsiteY37" fmla="*/ 36638 h 410409"/>
                        <a:gd name="connsiteX38" fmla="*/ 872 w 1200881"/>
                        <a:gd name="connsiteY38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250884 w 1200881"/>
                        <a:gd name="connsiteY22" fmla="*/ 248370 h 410409"/>
                        <a:gd name="connsiteX23" fmla="*/ 286725 w 1200881"/>
                        <a:gd name="connsiteY23" fmla="*/ 198176 h 410409"/>
                        <a:gd name="connsiteX24" fmla="*/ 287497 w 1200881"/>
                        <a:gd name="connsiteY24" fmla="*/ 175935 h 410409"/>
                        <a:gd name="connsiteX25" fmla="*/ 704247 w 1200881"/>
                        <a:gd name="connsiteY25" fmla="*/ 181209 h 410409"/>
                        <a:gd name="connsiteX26" fmla="*/ 1082974 w 1200881"/>
                        <a:gd name="connsiteY26" fmla="*/ 399866 h 410409"/>
                        <a:gd name="connsiteX27" fmla="*/ 1190340 w 1200881"/>
                        <a:gd name="connsiteY27" fmla="*/ 371098 h 410409"/>
                        <a:gd name="connsiteX28" fmla="*/ 1190338 w 1200881"/>
                        <a:gd name="connsiteY28" fmla="*/ 371098 h 410409"/>
                        <a:gd name="connsiteX29" fmla="*/ 1161570 w 1200881"/>
                        <a:gd name="connsiteY29" fmla="*/ 263733 h 410409"/>
                        <a:gd name="connsiteX30" fmla="*/ 782844 w 1200881"/>
                        <a:gd name="connsiteY30" fmla="*/ 45075 h 410409"/>
                        <a:gd name="connsiteX31" fmla="*/ 753261 w 1200881"/>
                        <a:gd name="connsiteY31" fmla="*/ 35127 h 410409"/>
                        <a:gd name="connsiteX32" fmla="*/ 740587 w 1200881"/>
                        <a:gd name="connsiteY32" fmla="*/ 36011 h 410409"/>
                        <a:gd name="connsiteX33" fmla="*/ 247448 w 1200881"/>
                        <a:gd name="connsiteY33" fmla="*/ 35058 h 410409"/>
                        <a:gd name="connsiteX34" fmla="*/ 223837 w 1200881"/>
                        <a:gd name="connsiteY34" fmla="*/ 14525 h 410409"/>
                        <a:gd name="connsiteX35" fmla="*/ 141721 w 1200881"/>
                        <a:gd name="connsiteY35" fmla="*/ 3714 h 410409"/>
                        <a:gd name="connsiteX36" fmla="*/ 18847 w 1200881"/>
                        <a:gd name="connsiteY36" fmla="*/ 36638 h 410409"/>
                        <a:gd name="connsiteX37" fmla="*/ 872 w 1200881"/>
                        <a:gd name="connsiteY37" fmla="*/ 67771 h 4104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1200881" h="410409">
                          <a:moveTo>
                            <a:pt x="872" y="67771"/>
                          </a:moveTo>
                          <a:lnTo>
                            <a:pt x="3880" y="78994"/>
                          </a:lnTo>
                          <a:cubicBezTo>
                            <a:pt x="7513" y="92555"/>
                            <a:pt x="21452" y="100602"/>
                            <a:pt x="35013" y="96969"/>
                          </a:cubicBezTo>
                          <a:lnTo>
                            <a:pt x="36414" y="96593"/>
                          </a:lnTo>
                          <a:lnTo>
                            <a:pt x="20099" y="109113"/>
                          </a:lnTo>
                          <a:cubicBezTo>
                            <a:pt x="16660" y="115068"/>
                            <a:pt x="15494" y="122336"/>
                            <a:pt x="17414" y="129504"/>
                          </a:cubicBezTo>
                          <a:lnTo>
                            <a:pt x="19670" y="137922"/>
                          </a:lnTo>
                          <a:cubicBezTo>
                            <a:pt x="23511" y="152257"/>
                            <a:pt x="38246" y="160764"/>
                            <a:pt x="52581" y="156923"/>
                          </a:cubicBezTo>
                          <a:lnTo>
                            <a:pt x="53982" y="156548"/>
                          </a:lnTo>
                          <a:lnTo>
                            <a:pt x="36785" y="169744"/>
                          </a:lnTo>
                          <a:cubicBezTo>
                            <a:pt x="33161" y="176022"/>
                            <a:pt x="31931" y="183682"/>
                            <a:pt x="33955" y="191237"/>
                          </a:cubicBezTo>
                          <a:lnTo>
                            <a:pt x="35459" y="196848"/>
                          </a:lnTo>
                          <a:cubicBezTo>
                            <a:pt x="39508" y="211958"/>
                            <a:pt x="55040" y="220926"/>
                            <a:pt x="70150" y="216877"/>
                          </a:cubicBezTo>
                          <a:lnTo>
                            <a:pt x="90079" y="211537"/>
                          </a:lnTo>
                          <a:lnTo>
                            <a:pt x="90079" y="211537"/>
                          </a:lnTo>
                          <a:lnTo>
                            <a:pt x="70150" y="216877"/>
                          </a:lnTo>
                          <a:cubicBezTo>
                            <a:pt x="55040" y="220926"/>
                            <a:pt x="46073" y="236458"/>
                            <a:pt x="50121" y="251568"/>
                          </a:cubicBezTo>
                          <a:lnTo>
                            <a:pt x="51625" y="257179"/>
                          </a:lnTo>
                          <a:cubicBezTo>
                            <a:pt x="55674" y="272289"/>
                            <a:pt x="71206" y="281257"/>
                            <a:pt x="86316" y="277208"/>
                          </a:cubicBezTo>
                          <a:lnTo>
                            <a:pt x="135898" y="263923"/>
                          </a:lnTo>
                          <a:lnTo>
                            <a:pt x="146586" y="289726"/>
                          </a:lnTo>
                          <a:cubicBezTo>
                            <a:pt x="153420" y="296560"/>
                            <a:pt x="155907" y="307680"/>
                            <a:pt x="173290" y="300787"/>
                          </a:cubicBezTo>
                          <a:cubicBezTo>
                            <a:pt x="190673" y="293894"/>
                            <a:pt x="231978" y="265472"/>
                            <a:pt x="250884" y="248370"/>
                          </a:cubicBezTo>
                          <a:cubicBezTo>
                            <a:pt x="267516" y="235410"/>
                            <a:pt x="279925" y="217879"/>
                            <a:pt x="286725" y="198176"/>
                          </a:cubicBezTo>
                          <a:cubicBezTo>
                            <a:pt x="286982" y="190762"/>
                            <a:pt x="287240" y="183349"/>
                            <a:pt x="287497" y="175935"/>
                          </a:cubicBezTo>
                          <a:lnTo>
                            <a:pt x="704247" y="181209"/>
                          </a:lnTo>
                          <a:lnTo>
                            <a:pt x="1082974" y="399866"/>
                          </a:lnTo>
                          <a:cubicBezTo>
                            <a:pt x="1120567" y="421570"/>
                            <a:pt x="1168636" y="408690"/>
                            <a:pt x="1190340" y="371098"/>
                          </a:cubicBezTo>
                          <a:lnTo>
                            <a:pt x="1190338" y="371098"/>
                          </a:lnTo>
                          <a:cubicBezTo>
                            <a:pt x="1212042" y="333506"/>
                            <a:pt x="1199162" y="285437"/>
                            <a:pt x="1161570" y="263733"/>
                          </a:cubicBezTo>
                          <a:lnTo>
                            <a:pt x="782844" y="45075"/>
                          </a:lnTo>
                          <a:cubicBezTo>
                            <a:pt x="773446" y="39649"/>
                            <a:pt x="763393" y="36385"/>
                            <a:pt x="753261" y="35127"/>
                          </a:cubicBezTo>
                          <a:lnTo>
                            <a:pt x="740587" y="36011"/>
                          </a:lnTo>
                          <a:lnTo>
                            <a:pt x="247448" y="35058"/>
                          </a:lnTo>
                          <a:lnTo>
                            <a:pt x="223837" y="14525"/>
                          </a:lnTo>
                          <a:cubicBezTo>
                            <a:pt x="199852" y="677"/>
                            <a:pt x="170586" y="-4020"/>
                            <a:pt x="141721" y="3714"/>
                          </a:cubicBezTo>
                          <a:lnTo>
                            <a:pt x="18847" y="36638"/>
                          </a:lnTo>
                          <a:cubicBezTo>
                            <a:pt x="5286" y="40272"/>
                            <a:pt x="-2761" y="54210"/>
                            <a:pt x="872" y="67771"/>
                          </a:cubicBezTo>
                          <a:close/>
                        </a:path>
                      </a:pathLst>
                    </a:cu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65" name="四角形: 上の 2 つの角を丸める 864">
                      <a:extLst>
                        <a:ext uri="{FF2B5EF4-FFF2-40B4-BE49-F238E27FC236}">
                          <a16:creationId xmlns:a16="http://schemas.microsoft.com/office/drawing/2014/main" id="{72782905-E15E-464A-9843-390DFA0C8F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28737" y="4826321"/>
                      <a:ext cx="242888" cy="62228"/>
                    </a:xfrm>
                    <a:prstGeom prst="round2SameRect">
                      <a:avLst/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66" name="フリーフォーム: 図形 865">
                      <a:extLst>
                        <a:ext uri="{FF2B5EF4-FFF2-40B4-BE49-F238E27FC236}">
                          <a16:creationId xmlns:a16="http://schemas.microsoft.com/office/drawing/2014/main" id="{4FB72146-0778-4B23-84D3-B47CC8C0FF3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1381887" y="4494609"/>
                      <a:ext cx="712852" cy="243622"/>
                    </a:xfrm>
                    <a:custGeom>
                      <a:avLst/>
                      <a:gdLst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698266 w 1200881"/>
                        <a:gd name="connsiteY27" fmla="*/ 175934 h 410409"/>
                        <a:gd name="connsiteX28" fmla="*/ 704247 w 1200881"/>
                        <a:gd name="connsiteY28" fmla="*/ 181209 h 410409"/>
                        <a:gd name="connsiteX29" fmla="*/ 1082974 w 1200881"/>
                        <a:gd name="connsiteY29" fmla="*/ 399866 h 410409"/>
                        <a:gd name="connsiteX30" fmla="*/ 1190340 w 1200881"/>
                        <a:gd name="connsiteY30" fmla="*/ 371098 h 410409"/>
                        <a:gd name="connsiteX31" fmla="*/ 1190338 w 1200881"/>
                        <a:gd name="connsiteY31" fmla="*/ 371098 h 410409"/>
                        <a:gd name="connsiteX32" fmla="*/ 1161570 w 1200881"/>
                        <a:gd name="connsiteY32" fmla="*/ 263733 h 410409"/>
                        <a:gd name="connsiteX33" fmla="*/ 782844 w 1200881"/>
                        <a:gd name="connsiteY33" fmla="*/ 45075 h 410409"/>
                        <a:gd name="connsiteX34" fmla="*/ 753261 w 1200881"/>
                        <a:gd name="connsiteY34" fmla="*/ 35127 h 410409"/>
                        <a:gd name="connsiteX35" fmla="*/ 740587 w 1200881"/>
                        <a:gd name="connsiteY35" fmla="*/ 36011 h 410409"/>
                        <a:gd name="connsiteX36" fmla="*/ 735866 w 1200881"/>
                        <a:gd name="connsiteY36" fmla="*/ 35058 h 410409"/>
                        <a:gd name="connsiteX37" fmla="*/ 247448 w 1200881"/>
                        <a:gd name="connsiteY37" fmla="*/ 35058 h 410409"/>
                        <a:gd name="connsiteX38" fmla="*/ 223837 w 1200881"/>
                        <a:gd name="connsiteY38" fmla="*/ 14525 h 410409"/>
                        <a:gd name="connsiteX39" fmla="*/ 141721 w 1200881"/>
                        <a:gd name="connsiteY39" fmla="*/ 3714 h 410409"/>
                        <a:gd name="connsiteX40" fmla="*/ 121367 w 1200881"/>
                        <a:gd name="connsiteY40" fmla="*/ 12605 h 410409"/>
                        <a:gd name="connsiteX41" fmla="*/ 112765 w 1200881"/>
                        <a:gd name="connsiteY41" fmla="*/ 11473 h 410409"/>
                        <a:gd name="connsiteX42" fmla="*/ 18847 w 1200881"/>
                        <a:gd name="connsiteY42" fmla="*/ 36638 h 410409"/>
                        <a:gd name="connsiteX43" fmla="*/ 872 w 1200881"/>
                        <a:gd name="connsiteY43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735866 w 1200881"/>
                        <a:gd name="connsiteY35" fmla="*/ 35058 h 410409"/>
                        <a:gd name="connsiteX36" fmla="*/ 247448 w 1200881"/>
                        <a:gd name="connsiteY36" fmla="*/ 35058 h 410409"/>
                        <a:gd name="connsiteX37" fmla="*/ 223837 w 1200881"/>
                        <a:gd name="connsiteY37" fmla="*/ 14525 h 410409"/>
                        <a:gd name="connsiteX38" fmla="*/ 141721 w 1200881"/>
                        <a:gd name="connsiteY38" fmla="*/ 3714 h 410409"/>
                        <a:gd name="connsiteX39" fmla="*/ 121367 w 1200881"/>
                        <a:gd name="connsiteY39" fmla="*/ 12605 h 410409"/>
                        <a:gd name="connsiteX40" fmla="*/ 112765 w 1200881"/>
                        <a:gd name="connsiteY40" fmla="*/ 11473 h 410409"/>
                        <a:gd name="connsiteX41" fmla="*/ 18847 w 1200881"/>
                        <a:gd name="connsiteY41" fmla="*/ 36638 h 410409"/>
                        <a:gd name="connsiteX42" fmla="*/ 872 w 1200881"/>
                        <a:gd name="connsiteY42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21367 w 1200881"/>
                        <a:gd name="connsiteY38" fmla="*/ 12605 h 410409"/>
                        <a:gd name="connsiteX39" fmla="*/ 112765 w 1200881"/>
                        <a:gd name="connsiteY39" fmla="*/ 11473 h 410409"/>
                        <a:gd name="connsiteX40" fmla="*/ 18847 w 1200881"/>
                        <a:gd name="connsiteY40" fmla="*/ 36638 h 410409"/>
                        <a:gd name="connsiteX41" fmla="*/ 872 w 1200881"/>
                        <a:gd name="connsiteY41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12765 w 1200881"/>
                        <a:gd name="connsiteY38" fmla="*/ 11473 h 410409"/>
                        <a:gd name="connsiteX39" fmla="*/ 18847 w 1200881"/>
                        <a:gd name="connsiteY39" fmla="*/ 36638 h 410409"/>
                        <a:gd name="connsiteX40" fmla="*/ 872 w 1200881"/>
                        <a:gd name="connsiteY40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03439 w 1200881"/>
                        <a:gd name="connsiteY23" fmla="*/ 281409 h 410409"/>
                        <a:gd name="connsiteX24" fmla="*/ 250884 w 1200881"/>
                        <a:gd name="connsiteY24" fmla="*/ 248370 h 410409"/>
                        <a:gd name="connsiteX25" fmla="*/ 286725 w 1200881"/>
                        <a:gd name="connsiteY25" fmla="*/ 198176 h 410409"/>
                        <a:gd name="connsiteX26" fmla="*/ 287497 w 1200881"/>
                        <a:gd name="connsiteY26" fmla="*/ 175935 h 410409"/>
                        <a:gd name="connsiteX27" fmla="*/ 704247 w 1200881"/>
                        <a:gd name="connsiteY27" fmla="*/ 181209 h 410409"/>
                        <a:gd name="connsiteX28" fmla="*/ 1082974 w 1200881"/>
                        <a:gd name="connsiteY28" fmla="*/ 399866 h 410409"/>
                        <a:gd name="connsiteX29" fmla="*/ 1190340 w 1200881"/>
                        <a:gd name="connsiteY29" fmla="*/ 371098 h 410409"/>
                        <a:gd name="connsiteX30" fmla="*/ 1190338 w 1200881"/>
                        <a:gd name="connsiteY30" fmla="*/ 371098 h 410409"/>
                        <a:gd name="connsiteX31" fmla="*/ 1161570 w 1200881"/>
                        <a:gd name="connsiteY31" fmla="*/ 263733 h 410409"/>
                        <a:gd name="connsiteX32" fmla="*/ 782844 w 1200881"/>
                        <a:gd name="connsiteY32" fmla="*/ 45075 h 410409"/>
                        <a:gd name="connsiteX33" fmla="*/ 753261 w 1200881"/>
                        <a:gd name="connsiteY33" fmla="*/ 35127 h 410409"/>
                        <a:gd name="connsiteX34" fmla="*/ 740587 w 1200881"/>
                        <a:gd name="connsiteY34" fmla="*/ 36011 h 410409"/>
                        <a:gd name="connsiteX35" fmla="*/ 247448 w 1200881"/>
                        <a:gd name="connsiteY35" fmla="*/ 35058 h 410409"/>
                        <a:gd name="connsiteX36" fmla="*/ 223837 w 1200881"/>
                        <a:gd name="connsiteY36" fmla="*/ 14525 h 410409"/>
                        <a:gd name="connsiteX37" fmla="*/ 141721 w 1200881"/>
                        <a:gd name="connsiteY37" fmla="*/ 3714 h 410409"/>
                        <a:gd name="connsiteX38" fmla="*/ 18847 w 1200881"/>
                        <a:gd name="connsiteY38" fmla="*/ 36638 h 410409"/>
                        <a:gd name="connsiteX39" fmla="*/ 872 w 1200881"/>
                        <a:gd name="connsiteY39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199994 w 1200881"/>
                        <a:gd name="connsiteY22" fmla="*/ 289726 h 410409"/>
                        <a:gd name="connsiteX23" fmla="*/ 250884 w 1200881"/>
                        <a:gd name="connsiteY23" fmla="*/ 248370 h 410409"/>
                        <a:gd name="connsiteX24" fmla="*/ 286725 w 1200881"/>
                        <a:gd name="connsiteY24" fmla="*/ 198176 h 410409"/>
                        <a:gd name="connsiteX25" fmla="*/ 287497 w 1200881"/>
                        <a:gd name="connsiteY25" fmla="*/ 175935 h 410409"/>
                        <a:gd name="connsiteX26" fmla="*/ 704247 w 1200881"/>
                        <a:gd name="connsiteY26" fmla="*/ 181209 h 410409"/>
                        <a:gd name="connsiteX27" fmla="*/ 1082974 w 1200881"/>
                        <a:gd name="connsiteY27" fmla="*/ 399866 h 410409"/>
                        <a:gd name="connsiteX28" fmla="*/ 1190340 w 1200881"/>
                        <a:gd name="connsiteY28" fmla="*/ 371098 h 410409"/>
                        <a:gd name="connsiteX29" fmla="*/ 1190338 w 1200881"/>
                        <a:gd name="connsiteY29" fmla="*/ 371098 h 410409"/>
                        <a:gd name="connsiteX30" fmla="*/ 1161570 w 1200881"/>
                        <a:gd name="connsiteY30" fmla="*/ 263733 h 410409"/>
                        <a:gd name="connsiteX31" fmla="*/ 782844 w 1200881"/>
                        <a:gd name="connsiteY31" fmla="*/ 45075 h 410409"/>
                        <a:gd name="connsiteX32" fmla="*/ 753261 w 1200881"/>
                        <a:gd name="connsiteY32" fmla="*/ 35127 h 410409"/>
                        <a:gd name="connsiteX33" fmla="*/ 740587 w 1200881"/>
                        <a:gd name="connsiteY33" fmla="*/ 36011 h 410409"/>
                        <a:gd name="connsiteX34" fmla="*/ 247448 w 1200881"/>
                        <a:gd name="connsiteY34" fmla="*/ 35058 h 410409"/>
                        <a:gd name="connsiteX35" fmla="*/ 223837 w 1200881"/>
                        <a:gd name="connsiteY35" fmla="*/ 14525 h 410409"/>
                        <a:gd name="connsiteX36" fmla="*/ 141721 w 1200881"/>
                        <a:gd name="connsiteY36" fmla="*/ 3714 h 410409"/>
                        <a:gd name="connsiteX37" fmla="*/ 18847 w 1200881"/>
                        <a:gd name="connsiteY37" fmla="*/ 36638 h 410409"/>
                        <a:gd name="connsiteX38" fmla="*/ 872 w 1200881"/>
                        <a:gd name="connsiteY38" fmla="*/ 67771 h 410409"/>
                        <a:gd name="connsiteX0" fmla="*/ 872 w 1200881"/>
                        <a:gd name="connsiteY0" fmla="*/ 67771 h 410409"/>
                        <a:gd name="connsiteX1" fmla="*/ 3880 w 1200881"/>
                        <a:gd name="connsiteY1" fmla="*/ 78994 h 410409"/>
                        <a:gd name="connsiteX2" fmla="*/ 35013 w 1200881"/>
                        <a:gd name="connsiteY2" fmla="*/ 96969 h 410409"/>
                        <a:gd name="connsiteX3" fmla="*/ 36414 w 1200881"/>
                        <a:gd name="connsiteY3" fmla="*/ 96593 h 410409"/>
                        <a:gd name="connsiteX4" fmla="*/ 20099 w 1200881"/>
                        <a:gd name="connsiteY4" fmla="*/ 109113 h 410409"/>
                        <a:gd name="connsiteX5" fmla="*/ 17414 w 1200881"/>
                        <a:gd name="connsiteY5" fmla="*/ 129504 h 410409"/>
                        <a:gd name="connsiteX6" fmla="*/ 19670 w 1200881"/>
                        <a:gd name="connsiteY6" fmla="*/ 137922 h 410409"/>
                        <a:gd name="connsiteX7" fmla="*/ 52581 w 1200881"/>
                        <a:gd name="connsiteY7" fmla="*/ 156923 h 410409"/>
                        <a:gd name="connsiteX8" fmla="*/ 53982 w 1200881"/>
                        <a:gd name="connsiteY8" fmla="*/ 156548 h 410409"/>
                        <a:gd name="connsiteX9" fmla="*/ 36785 w 1200881"/>
                        <a:gd name="connsiteY9" fmla="*/ 169744 h 410409"/>
                        <a:gd name="connsiteX10" fmla="*/ 33955 w 1200881"/>
                        <a:gd name="connsiteY10" fmla="*/ 191237 h 410409"/>
                        <a:gd name="connsiteX11" fmla="*/ 35459 w 1200881"/>
                        <a:gd name="connsiteY11" fmla="*/ 196848 h 410409"/>
                        <a:gd name="connsiteX12" fmla="*/ 70150 w 1200881"/>
                        <a:gd name="connsiteY12" fmla="*/ 216877 h 410409"/>
                        <a:gd name="connsiteX13" fmla="*/ 90079 w 1200881"/>
                        <a:gd name="connsiteY13" fmla="*/ 211537 h 410409"/>
                        <a:gd name="connsiteX14" fmla="*/ 90079 w 1200881"/>
                        <a:gd name="connsiteY14" fmla="*/ 211537 h 410409"/>
                        <a:gd name="connsiteX15" fmla="*/ 70150 w 1200881"/>
                        <a:gd name="connsiteY15" fmla="*/ 216877 h 410409"/>
                        <a:gd name="connsiteX16" fmla="*/ 50121 w 1200881"/>
                        <a:gd name="connsiteY16" fmla="*/ 251568 h 410409"/>
                        <a:gd name="connsiteX17" fmla="*/ 51625 w 1200881"/>
                        <a:gd name="connsiteY17" fmla="*/ 257179 h 410409"/>
                        <a:gd name="connsiteX18" fmla="*/ 86316 w 1200881"/>
                        <a:gd name="connsiteY18" fmla="*/ 277208 h 410409"/>
                        <a:gd name="connsiteX19" fmla="*/ 135898 w 1200881"/>
                        <a:gd name="connsiteY19" fmla="*/ 263923 h 410409"/>
                        <a:gd name="connsiteX20" fmla="*/ 146586 w 1200881"/>
                        <a:gd name="connsiteY20" fmla="*/ 289726 h 410409"/>
                        <a:gd name="connsiteX21" fmla="*/ 173290 w 1200881"/>
                        <a:gd name="connsiteY21" fmla="*/ 300787 h 410409"/>
                        <a:gd name="connsiteX22" fmla="*/ 250884 w 1200881"/>
                        <a:gd name="connsiteY22" fmla="*/ 248370 h 410409"/>
                        <a:gd name="connsiteX23" fmla="*/ 286725 w 1200881"/>
                        <a:gd name="connsiteY23" fmla="*/ 198176 h 410409"/>
                        <a:gd name="connsiteX24" fmla="*/ 287497 w 1200881"/>
                        <a:gd name="connsiteY24" fmla="*/ 175935 h 410409"/>
                        <a:gd name="connsiteX25" fmla="*/ 704247 w 1200881"/>
                        <a:gd name="connsiteY25" fmla="*/ 181209 h 410409"/>
                        <a:gd name="connsiteX26" fmla="*/ 1082974 w 1200881"/>
                        <a:gd name="connsiteY26" fmla="*/ 399866 h 410409"/>
                        <a:gd name="connsiteX27" fmla="*/ 1190340 w 1200881"/>
                        <a:gd name="connsiteY27" fmla="*/ 371098 h 410409"/>
                        <a:gd name="connsiteX28" fmla="*/ 1190338 w 1200881"/>
                        <a:gd name="connsiteY28" fmla="*/ 371098 h 410409"/>
                        <a:gd name="connsiteX29" fmla="*/ 1161570 w 1200881"/>
                        <a:gd name="connsiteY29" fmla="*/ 263733 h 410409"/>
                        <a:gd name="connsiteX30" fmla="*/ 782844 w 1200881"/>
                        <a:gd name="connsiteY30" fmla="*/ 45075 h 410409"/>
                        <a:gd name="connsiteX31" fmla="*/ 753261 w 1200881"/>
                        <a:gd name="connsiteY31" fmla="*/ 35127 h 410409"/>
                        <a:gd name="connsiteX32" fmla="*/ 740587 w 1200881"/>
                        <a:gd name="connsiteY32" fmla="*/ 36011 h 410409"/>
                        <a:gd name="connsiteX33" fmla="*/ 247448 w 1200881"/>
                        <a:gd name="connsiteY33" fmla="*/ 35058 h 410409"/>
                        <a:gd name="connsiteX34" fmla="*/ 223837 w 1200881"/>
                        <a:gd name="connsiteY34" fmla="*/ 14525 h 410409"/>
                        <a:gd name="connsiteX35" fmla="*/ 141721 w 1200881"/>
                        <a:gd name="connsiteY35" fmla="*/ 3714 h 410409"/>
                        <a:gd name="connsiteX36" fmla="*/ 18847 w 1200881"/>
                        <a:gd name="connsiteY36" fmla="*/ 36638 h 410409"/>
                        <a:gd name="connsiteX37" fmla="*/ 872 w 1200881"/>
                        <a:gd name="connsiteY37" fmla="*/ 67771 h 41040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</a:cxnLst>
                      <a:rect l="l" t="t" r="r" b="b"/>
                      <a:pathLst>
                        <a:path w="1200881" h="410409">
                          <a:moveTo>
                            <a:pt x="872" y="67771"/>
                          </a:moveTo>
                          <a:lnTo>
                            <a:pt x="3880" y="78994"/>
                          </a:lnTo>
                          <a:cubicBezTo>
                            <a:pt x="7513" y="92555"/>
                            <a:pt x="21452" y="100602"/>
                            <a:pt x="35013" y="96969"/>
                          </a:cubicBezTo>
                          <a:lnTo>
                            <a:pt x="36414" y="96593"/>
                          </a:lnTo>
                          <a:lnTo>
                            <a:pt x="20099" y="109113"/>
                          </a:lnTo>
                          <a:cubicBezTo>
                            <a:pt x="16660" y="115068"/>
                            <a:pt x="15494" y="122336"/>
                            <a:pt x="17414" y="129504"/>
                          </a:cubicBezTo>
                          <a:lnTo>
                            <a:pt x="19670" y="137922"/>
                          </a:lnTo>
                          <a:cubicBezTo>
                            <a:pt x="23511" y="152257"/>
                            <a:pt x="38246" y="160764"/>
                            <a:pt x="52581" y="156923"/>
                          </a:cubicBezTo>
                          <a:lnTo>
                            <a:pt x="53982" y="156548"/>
                          </a:lnTo>
                          <a:lnTo>
                            <a:pt x="36785" y="169744"/>
                          </a:lnTo>
                          <a:cubicBezTo>
                            <a:pt x="33161" y="176022"/>
                            <a:pt x="31931" y="183682"/>
                            <a:pt x="33955" y="191237"/>
                          </a:cubicBezTo>
                          <a:lnTo>
                            <a:pt x="35459" y="196848"/>
                          </a:lnTo>
                          <a:cubicBezTo>
                            <a:pt x="39508" y="211958"/>
                            <a:pt x="55040" y="220926"/>
                            <a:pt x="70150" y="216877"/>
                          </a:cubicBezTo>
                          <a:lnTo>
                            <a:pt x="90079" y="211537"/>
                          </a:lnTo>
                          <a:lnTo>
                            <a:pt x="90079" y="211537"/>
                          </a:lnTo>
                          <a:lnTo>
                            <a:pt x="70150" y="216877"/>
                          </a:lnTo>
                          <a:cubicBezTo>
                            <a:pt x="55040" y="220926"/>
                            <a:pt x="46073" y="236458"/>
                            <a:pt x="50121" y="251568"/>
                          </a:cubicBezTo>
                          <a:lnTo>
                            <a:pt x="51625" y="257179"/>
                          </a:lnTo>
                          <a:cubicBezTo>
                            <a:pt x="55674" y="272289"/>
                            <a:pt x="71206" y="281257"/>
                            <a:pt x="86316" y="277208"/>
                          </a:cubicBezTo>
                          <a:lnTo>
                            <a:pt x="135898" y="263923"/>
                          </a:lnTo>
                          <a:lnTo>
                            <a:pt x="146586" y="289726"/>
                          </a:lnTo>
                          <a:cubicBezTo>
                            <a:pt x="153420" y="296560"/>
                            <a:pt x="155907" y="307680"/>
                            <a:pt x="173290" y="300787"/>
                          </a:cubicBezTo>
                          <a:cubicBezTo>
                            <a:pt x="190673" y="293894"/>
                            <a:pt x="231978" y="265472"/>
                            <a:pt x="250884" y="248370"/>
                          </a:cubicBezTo>
                          <a:cubicBezTo>
                            <a:pt x="267516" y="235410"/>
                            <a:pt x="279925" y="217879"/>
                            <a:pt x="286725" y="198176"/>
                          </a:cubicBezTo>
                          <a:cubicBezTo>
                            <a:pt x="286982" y="190762"/>
                            <a:pt x="287240" y="183349"/>
                            <a:pt x="287497" y="175935"/>
                          </a:cubicBezTo>
                          <a:lnTo>
                            <a:pt x="704247" y="181209"/>
                          </a:lnTo>
                          <a:lnTo>
                            <a:pt x="1082974" y="399866"/>
                          </a:lnTo>
                          <a:cubicBezTo>
                            <a:pt x="1120567" y="421570"/>
                            <a:pt x="1168636" y="408690"/>
                            <a:pt x="1190340" y="371098"/>
                          </a:cubicBezTo>
                          <a:lnTo>
                            <a:pt x="1190338" y="371098"/>
                          </a:lnTo>
                          <a:cubicBezTo>
                            <a:pt x="1212042" y="333506"/>
                            <a:pt x="1199162" y="285437"/>
                            <a:pt x="1161570" y="263733"/>
                          </a:cubicBezTo>
                          <a:lnTo>
                            <a:pt x="782844" y="45075"/>
                          </a:lnTo>
                          <a:cubicBezTo>
                            <a:pt x="773446" y="39649"/>
                            <a:pt x="763393" y="36385"/>
                            <a:pt x="753261" y="35127"/>
                          </a:cubicBezTo>
                          <a:lnTo>
                            <a:pt x="740587" y="36011"/>
                          </a:lnTo>
                          <a:lnTo>
                            <a:pt x="247448" y="35058"/>
                          </a:lnTo>
                          <a:lnTo>
                            <a:pt x="223837" y="14525"/>
                          </a:lnTo>
                          <a:cubicBezTo>
                            <a:pt x="199852" y="677"/>
                            <a:pt x="170586" y="-4020"/>
                            <a:pt x="141721" y="3714"/>
                          </a:cubicBezTo>
                          <a:lnTo>
                            <a:pt x="18847" y="36638"/>
                          </a:lnTo>
                          <a:cubicBezTo>
                            <a:pt x="5286" y="40272"/>
                            <a:pt x="-2761" y="54210"/>
                            <a:pt x="872" y="67771"/>
                          </a:cubicBezTo>
                          <a:close/>
                        </a:path>
                      </a:pathLst>
                    </a:custGeom>
                    <a:grpFill/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67" name="台形 866">
                      <a:extLst>
                        <a:ext uri="{FF2B5EF4-FFF2-40B4-BE49-F238E27FC236}">
                          <a16:creationId xmlns:a16="http://schemas.microsoft.com/office/drawing/2014/main" id="{1722E4B9-EE47-426E-A893-88F8B3F9F8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176337" y="4854575"/>
                      <a:ext cx="542926" cy="236543"/>
                    </a:xfrm>
                    <a:prstGeom prst="trapezoid">
                      <a:avLst>
                        <a:gd name="adj" fmla="val 33054"/>
                      </a:avLst>
                    </a:prstGeom>
                    <a:solidFill>
                      <a:srgbClr val="002060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854" name="フリーフォーム: 図形 853">
                    <a:extLst>
                      <a:ext uri="{FF2B5EF4-FFF2-40B4-BE49-F238E27FC236}">
                        <a16:creationId xmlns:a16="http://schemas.microsoft.com/office/drawing/2014/main" id="{D7B70646-BE0F-4E5F-AB05-839B70F5F47F}"/>
                      </a:ext>
                    </a:extLst>
                  </p:cNvPr>
                  <p:cNvSpPr/>
                  <p:nvPr/>
                </p:nvSpPr>
                <p:spPr>
                  <a:xfrm>
                    <a:off x="1233487" y="4297998"/>
                    <a:ext cx="433388" cy="375592"/>
                  </a:xfrm>
                  <a:custGeom>
                    <a:avLst/>
                    <a:gdLst>
                      <a:gd name="connsiteX0" fmla="*/ 216694 w 433388"/>
                      <a:gd name="connsiteY0" fmla="*/ 0 h 375592"/>
                      <a:gd name="connsiteX1" fmla="*/ 433388 w 433388"/>
                      <a:gd name="connsiteY1" fmla="*/ 250032 h 375592"/>
                      <a:gd name="connsiteX2" fmla="*/ 416586 w 433388"/>
                      <a:gd name="connsiteY2" fmla="*/ 346057 h 375592"/>
                      <a:gd name="connsiteX3" fmla="*/ 375037 w 433388"/>
                      <a:gd name="connsiteY3" fmla="*/ 358127 h 375592"/>
                      <a:gd name="connsiteX4" fmla="*/ 213404 w 433388"/>
                      <a:gd name="connsiteY4" fmla="*/ 375592 h 375592"/>
                      <a:gd name="connsiteX5" fmla="*/ 51771 w 433388"/>
                      <a:gd name="connsiteY5" fmla="*/ 358127 h 375592"/>
                      <a:gd name="connsiteX6" fmla="*/ 17507 w 433388"/>
                      <a:gd name="connsiteY6" fmla="*/ 348173 h 375592"/>
                      <a:gd name="connsiteX7" fmla="*/ 17029 w 433388"/>
                      <a:gd name="connsiteY7" fmla="*/ 347356 h 375592"/>
                      <a:gd name="connsiteX8" fmla="*/ 0 w 433388"/>
                      <a:gd name="connsiteY8" fmla="*/ 250032 h 375592"/>
                      <a:gd name="connsiteX9" fmla="*/ 216694 w 433388"/>
                      <a:gd name="connsiteY9" fmla="*/ 0 h 3755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33388" h="375592">
                        <a:moveTo>
                          <a:pt x="216694" y="0"/>
                        </a:moveTo>
                        <a:cubicBezTo>
                          <a:pt x="336371" y="0"/>
                          <a:pt x="433388" y="111943"/>
                          <a:pt x="433388" y="250032"/>
                        </a:cubicBezTo>
                        <a:lnTo>
                          <a:pt x="416586" y="346057"/>
                        </a:lnTo>
                        <a:lnTo>
                          <a:pt x="375037" y="358127"/>
                        </a:lnTo>
                        <a:cubicBezTo>
                          <a:pt x="325358" y="369373"/>
                          <a:pt x="270738" y="375592"/>
                          <a:pt x="213404" y="375592"/>
                        </a:cubicBezTo>
                        <a:cubicBezTo>
                          <a:pt x="156070" y="375592"/>
                          <a:pt x="101450" y="369373"/>
                          <a:pt x="51771" y="358127"/>
                        </a:cubicBezTo>
                        <a:lnTo>
                          <a:pt x="17507" y="348173"/>
                        </a:lnTo>
                        <a:lnTo>
                          <a:pt x="17029" y="347356"/>
                        </a:lnTo>
                        <a:cubicBezTo>
                          <a:pt x="6064" y="317443"/>
                          <a:pt x="0" y="284555"/>
                          <a:pt x="0" y="250032"/>
                        </a:cubicBezTo>
                        <a:cubicBezTo>
                          <a:pt x="0" y="111943"/>
                          <a:pt x="97017" y="0"/>
                          <a:pt x="216694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855" name="グループ化 854">
                    <a:extLst>
                      <a:ext uri="{FF2B5EF4-FFF2-40B4-BE49-F238E27FC236}">
                        <a16:creationId xmlns:a16="http://schemas.microsoft.com/office/drawing/2014/main" id="{9784B443-19A2-4381-8DB6-18F9F179D44C}"/>
                      </a:ext>
                    </a:extLst>
                  </p:cNvPr>
                  <p:cNvGrpSpPr/>
                  <p:nvPr/>
                </p:nvGrpSpPr>
                <p:grpSpPr>
                  <a:xfrm>
                    <a:off x="1255102" y="4390348"/>
                    <a:ext cx="399333" cy="81639"/>
                    <a:chOff x="1190992" y="3874292"/>
                    <a:chExt cx="514828" cy="105250"/>
                  </a:xfrm>
                </p:grpSpPr>
                <p:sp>
                  <p:nvSpPr>
                    <p:cNvPr id="856" name="四角形: 角を丸くする 855">
                      <a:extLst>
                        <a:ext uri="{FF2B5EF4-FFF2-40B4-BE49-F238E27FC236}">
                          <a16:creationId xmlns:a16="http://schemas.microsoft.com/office/drawing/2014/main" id="{EB554865-2E99-46E6-B769-6EF1796EC587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190992" y="3874294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57" name="四角形: 角を丸くする 856">
                      <a:extLst>
                        <a:ext uri="{FF2B5EF4-FFF2-40B4-BE49-F238E27FC236}">
                          <a16:creationId xmlns:a16="http://schemas.microsoft.com/office/drawing/2014/main" id="{044846BF-C5B6-480C-B934-70C9D4D3A3AC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260048" y="3874294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58" name="四角形: 角を丸くする 857">
                      <a:extLst>
                        <a:ext uri="{FF2B5EF4-FFF2-40B4-BE49-F238E27FC236}">
                          <a16:creationId xmlns:a16="http://schemas.microsoft.com/office/drawing/2014/main" id="{C10B616F-6141-4D59-9EE9-171CC5C5D0F2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326725" y="3874293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59" name="四角形: 角を丸くする 858">
                      <a:extLst>
                        <a:ext uri="{FF2B5EF4-FFF2-40B4-BE49-F238E27FC236}">
                          <a16:creationId xmlns:a16="http://schemas.microsoft.com/office/drawing/2014/main" id="{64D7D8E9-3166-420D-B519-873557495C13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395781" y="3874293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60" name="四角形: 角を丸くする 859">
                      <a:extLst>
                        <a:ext uri="{FF2B5EF4-FFF2-40B4-BE49-F238E27FC236}">
                          <a16:creationId xmlns:a16="http://schemas.microsoft.com/office/drawing/2014/main" id="{19F9099F-3107-45A5-B403-08DD87AA477F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457695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61" name="四角形: 角を丸くする 860">
                      <a:extLst>
                        <a:ext uri="{FF2B5EF4-FFF2-40B4-BE49-F238E27FC236}">
                          <a16:creationId xmlns:a16="http://schemas.microsoft.com/office/drawing/2014/main" id="{11ADE4F6-7FA1-4BE2-AEE4-621D9513B7CC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526751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62" name="四角形: 角を丸くする 861">
                      <a:extLst>
                        <a:ext uri="{FF2B5EF4-FFF2-40B4-BE49-F238E27FC236}">
                          <a16:creationId xmlns:a16="http://schemas.microsoft.com/office/drawing/2014/main" id="{F7211D23-BAA8-4B93-BFAA-1C75E21445AE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591045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63" name="四角形: 角を丸くする 862">
                      <a:extLst>
                        <a:ext uri="{FF2B5EF4-FFF2-40B4-BE49-F238E27FC236}">
                          <a16:creationId xmlns:a16="http://schemas.microsoft.com/office/drawing/2014/main" id="{1EF455BE-4DB4-4416-9803-435B48ABEF8F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1660101" y="3874292"/>
                      <a:ext cx="45719" cy="10524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9525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510" name="グループ化 1509">
            <a:extLst>
              <a:ext uri="{FF2B5EF4-FFF2-40B4-BE49-F238E27FC236}">
                <a16:creationId xmlns:a16="http://schemas.microsoft.com/office/drawing/2014/main" id="{52CB01B5-5167-4517-AB3D-BA30D9F3C45C}"/>
              </a:ext>
            </a:extLst>
          </p:cNvPr>
          <p:cNvGrpSpPr/>
          <p:nvPr/>
        </p:nvGrpSpPr>
        <p:grpSpPr>
          <a:xfrm>
            <a:off x="3955632" y="4076234"/>
            <a:ext cx="2025225" cy="2061414"/>
            <a:chOff x="1082570" y="2987766"/>
            <a:chExt cx="2025225" cy="2061414"/>
          </a:xfrm>
        </p:grpSpPr>
        <p:sp>
          <p:nvSpPr>
            <p:cNvPr id="1511" name="楕円 1510">
              <a:extLst>
                <a:ext uri="{FF2B5EF4-FFF2-40B4-BE49-F238E27FC236}">
                  <a16:creationId xmlns:a16="http://schemas.microsoft.com/office/drawing/2014/main" id="{B85556D5-CA35-4F46-A907-DFBF98E44E4F}"/>
                </a:ext>
              </a:extLst>
            </p:cNvPr>
            <p:cNvSpPr/>
            <p:nvPr/>
          </p:nvSpPr>
          <p:spPr bwMode="auto">
            <a:xfrm>
              <a:off x="1082570" y="3834045"/>
              <a:ext cx="2025225" cy="1215135"/>
            </a:xfrm>
            <a:prstGeom prst="ellipse">
              <a:avLst/>
            </a:prstGeom>
            <a:gradFill flip="none" rotWithShape="1">
              <a:gsLst>
                <a:gs pos="19000">
                  <a:srgbClr val="C00000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ja-JP" altLang="en-US" sz="1800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12" name="楕円 1511">
              <a:extLst>
                <a:ext uri="{FF2B5EF4-FFF2-40B4-BE49-F238E27FC236}">
                  <a16:creationId xmlns:a16="http://schemas.microsoft.com/office/drawing/2014/main" id="{02488FA8-A4AE-4B63-9FBD-16268DA893AE}"/>
                </a:ext>
              </a:extLst>
            </p:cNvPr>
            <p:cNvSpPr/>
            <p:nvPr/>
          </p:nvSpPr>
          <p:spPr bwMode="auto">
            <a:xfrm>
              <a:off x="1556200" y="3709935"/>
              <a:ext cx="1067434" cy="945618"/>
            </a:xfrm>
            <a:prstGeom prst="ellipse">
              <a:avLst/>
            </a:prstGeom>
            <a:gradFill flip="none" rotWithShape="1">
              <a:gsLst>
                <a:gs pos="0">
                  <a:srgbClr val="DAEDEF">
                    <a:lumMod val="90000"/>
                  </a:srgbClr>
                </a:gs>
                <a:gs pos="50000">
                  <a:srgbClr val="FFFFFF"/>
                </a:gs>
                <a:gs pos="100000">
                  <a:srgbClr val="DAEDEF">
                    <a:lumMod val="90000"/>
                  </a:srgbClr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ja-JP" altLang="en-US" sz="1800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13" name="フリーフォーム: 図形 1512">
              <a:extLst>
                <a:ext uri="{FF2B5EF4-FFF2-40B4-BE49-F238E27FC236}">
                  <a16:creationId xmlns:a16="http://schemas.microsoft.com/office/drawing/2014/main" id="{C8F2B795-D325-4A76-8C98-EFC80086ABA4}"/>
                </a:ext>
              </a:extLst>
            </p:cNvPr>
            <p:cNvSpPr/>
            <p:nvPr/>
          </p:nvSpPr>
          <p:spPr bwMode="auto">
            <a:xfrm>
              <a:off x="1218062" y="2987766"/>
              <a:ext cx="1743710" cy="893936"/>
            </a:xfrm>
            <a:custGeom>
              <a:avLst/>
              <a:gdLst>
                <a:gd name="connsiteX0" fmla="*/ 871855 w 1743710"/>
                <a:gd name="connsiteY0" fmla="*/ 0 h 893936"/>
                <a:gd name="connsiteX1" fmla="*/ 1594811 w 1743710"/>
                <a:gd name="connsiteY1" fmla="*/ 197064 h 893936"/>
                <a:gd name="connsiteX2" fmla="*/ 1669506 w 1743710"/>
                <a:gd name="connsiteY2" fmla="*/ 267615 h 893936"/>
                <a:gd name="connsiteX3" fmla="*/ 1669844 w 1743710"/>
                <a:gd name="connsiteY3" fmla="*/ 267974 h 893936"/>
                <a:gd name="connsiteX4" fmla="*/ 1711758 w 1743710"/>
                <a:gd name="connsiteY4" fmla="*/ 328498 h 893936"/>
                <a:gd name="connsiteX5" fmla="*/ 1725997 w 1743710"/>
                <a:gd name="connsiteY5" fmla="*/ 356888 h 893936"/>
                <a:gd name="connsiteX6" fmla="*/ 1743710 w 1743710"/>
                <a:gd name="connsiteY6" fmla="*/ 446968 h 893936"/>
                <a:gd name="connsiteX7" fmla="*/ 871855 w 1743710"/>
                <a:gd name="connsiteY7" fmla="*/ 893936 h 893936"/>
                <a:gd name="connsiteX8" fmla="*/ 0 w 1743710"/>
                <a:gd name="connsiteY8" fmla="*/ 446968 h 893936"/>
                <a:gd name="connsiteX9" fmla="*/ 17713 w 1743710"/>
                <a:gd name="connsiteY9" fmla="*/ 356888 h 893936"/>
                <a:gd name="connsiteX10" fmla="*/ 31952 w 1743710"/>
                <a:gd name="connsiteY10" fmla="*/ 328498 h 893936"/>
                <a:gd name="connsiteX11" fmla="*/ 73866 w 1743710"/>
                <a:gd name="connsiteY11" fmla="*/ 267974 h 893936"/>
                <a:gd name="connsiteX12" fmla="*/ 74204 w 1743710"/>
                <a:gd name="connsiteY12" fmla="*/ 267615 h 893936"/>
                <a:gd name="connsiteX13" fmla="*/ 148899 w 1743710"/>
                <a:gd name="connsiteY13" fmla="*/ 197064 h 893936"/>
                <a:gd name="connsiteX14" fmla="*/ 871855 w 1743710"/>
                <a:gd name="connsiteY14" fmla="*/ 0 h 893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43710" h="893936">
                  <a:moveTo>
                    <a:pt x="871855" y="0"/>
                  </a:moveTo>
                  <a:cubicBezTo>
                    <a:pt x="1172800" y="0"/>
                    <a:pt x="1438132" y="78170"/>
                    <a:pt x="1594811" y="197064"/>
                  </a:cubicBezTo>
                  <a:lnTo>
                    <a:pt x="1669506" y="267615"/>
                  </a:lnTo>
                  <a:lnTo>
                    <a:pt x="1669844" y="267974"/>
                  </a:lnTo>
                  <a:lnTo>
                    <a:pt x="1711758" y="328498"/>
                  </a:lnTo>
                  <a:lnTo>
                    <a:pt x="1725997" y="356888"/>
                  </a:lnTo>
                  <a:cubicBezTo>
                    <a:pt x="1737611" y="385985"/>
                    <a:pt x="1743710" y="416111"/>
                    <a:pt x="1743710" y="446968"/>
                  </a:cubicBezTo>
                  <a:cubicBezTo>
                    <a:pt x="1743710" y="693822"/>
                    <a:pt x="1353367" y="893936"/>
                    <a:pt x="871855" y="893936"/>
                  </a:cubicBezTo>
                  <a:cubicBezTo>
                    <a:pt x="390343" y="893936"/>
                    <a:pt x="0" y="693822"/>
                    <a:pt x="0" y="446968"/>
                  </a:cubicBezTo>
                  <a:cubicBezTo>
                    <a:pt x="0" y="416111"/>
                    <a:pt x="6099" y="385985"/>
                    <a:pt x="17713" y="356888"/>
                  </a:cubicBezTo>
                  <a:lnTo>
                    <a:pt x="31952" y="328498"/>
                  </a:lnTo>
                  <a:lnTo>
                    <a:pt x="73866" y="267974"/>
                  </a:lnTo>
                  <a:lnTo>
                    <a:pt x="74204" y="267615"/>
                  </a:lnTo>
                  <a:lnTo>
                    <a:pt x="148899" y="197064"/>
                  </a:lnTo>
                  <a:cubicBezTo>
                    <a:pt x="305578" y="78170"/>
                    <a:pt x="570910" y="0"/>
                    <a:pt x="87185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FFFF"/>
                </a:gs>
                <a:gs pos="50000">
                  <a:srgbClr val="FFFFFF">
                    <a:lumMod val="85000"/>
                  </a:srgbClr>
                </a:gs>
                <a:gs pos="100000">
                  <a:srgbClr val="FFFFFF"/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>
                <a:defRPr/>
              </a:pPr>
              <a:endParaRPr lang="ja-JP" altLang="en-US" sz="1800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14" name="フリーフォーム: 図形 1513">
              <a:extLst>
                <a:ext uri="{FF2B5EF4-FFF2-40B4-BE49-F238E27FC236}">
                  <a16:creationId xmlns:a16="http://schemas.microsoft.com/office/drawing/2014/main" id="{C6E738C9-362C-435A-B4C5-935AB5BDEEEF}"/>
                </a:ext>
              </a:extLst>
            </p:cNvPr>
            <p:cNvSpPr/>
            <p:nvPr/>
          </p:nvSpPr>
          <p:spPr bwMode="auto">
            <a:xfrm>
              <a:off x="1279390" y="3316264"/>
              <a:ext cx="1621057" cy="644345"/>
            </a:xfrm>
            <a:custGeom>
              <a:avLst/>
              <a:gdLst>
                <a:gd name="connsiteX0" fmla="*/ 810528 w 1621057"/>
                <a:gd name="connsiteY0" fmla="*/ 0 h 644345"/>
                <a:gd name="connsiteX1" fmla="*/ 1497942 w 1621057"/>
                <a:gd name="connsiteY1" fmla="*/ 200408 h 644345"/>
                <a:gd name="connsiteX2" fmla="*/ 1568964 w 1621057"/>
                <a:gd name="connsiteY2" fmla="*/ 272156 h 644345"/>
                <a:gd name="connsiteX3" fmla="*/ 1569286 w 1621057"/>
                <a:gd name="connsiteY3" fmla="*/ 272521 h 644345"/>
                <a:gd name="connsiteX4" fmla="*/ 1609139 w 1621057"/>
                <a:gd name="connsiteY4" fmla="*/ 334072 h 644345"/>
                <a:gd name="connsiteX5" fmla="*/ 1621057 w 1621057"/>
                <a:gd name="connsiteY5" fmla="*/ 359486 h 644345"/>
                <a:gd name="connsiteX6" fmla="*/ 1613868 w 1621057"/>
                <a:gd name="connsiteY6" fmla="*/ 371357 h 644345"/>
                <a:gd name="connsiteX7" fmla="*/ 810528 w 1621057"/>
                <a:gd name="connsiteY7" fmla="*/ 644345 h 644345"/>
                <a:gd name="connsiteX8" fmla="*/ 7188 w 1621057"/>
                <a:gd name="connsiteY8" fmla="*/ 371357 h 644345"/>
                <a:gd name="connsiteX9" fmla="*/ 0 w 1621057"/>
                <a:gd name="connsiteY9" fmla="*/ 359486 h 644345"/>
                <a:gd name="connsiteX10" fmla="*/ 11917 w 1621057"/>
                <a:gd name="connsiteY10" fmla="*/ 334072 h 644345"/>
                <a:gd name="connsiteX11" fmla="*/ 51771 w 1621057"/>
                <a:gd name="connsiteY11" fmla="*/ 272521 h 644345"/>
                <a:gd name="connsiteX12" fmla="*/ 52092 w 1621057"/>
                <a:gd name="connsiteY12" fmla="*/ 272156 h 644345"/>
                <a:gd name="connsiteX13" fmla="*/ 123115 w 1621057"/>
                <a:gd name="connsiteY13" fmla="*/ 200408 h 644345"/>
                <a:gd name="connsiteX14" fmla="*/ 810528 w 1621057"/>
                <a:gd name="connsiteY14" fmla="*/ 0 h 644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21057" h="644345">
                  <a:moveTo>
                    <a:pt x="810528" y="0"/>
                  </a:moveTo>
                  <a:cubicBezTo>
                    <a:pt x="1096678" y="0"/>
                    <a:pt x="1348965" y="79496"/>
                    <a:pt x="1497942" y="200408"/>
                  </a:cubicBezTo>
                  <a:lnTo>
                    <a:pt x="1568964" y="272156"/>
                  </a:lnTo>
                  <a:lnTo>
                    <a:pt x="1569286" y="272521"/>
                  </a:lnTo>
                  <a:lnTo>
                    <a:pt x="1609139" y="334072"/>
                  </a:lnTo>
                  <a:lnTo>
                    <a:pt x="1621057" y="359486"/>
                  </a:lnTo>
                  <a:lnTo>
                    <a:pt x="1613868" y="371357"/>
                  </a:lnTo>
                  <a:cubicBezTo>
                    <a:pt x="1481514" y="531781"/>
                    <a:pt x="1171662" y="644345"/>
                    <a:pt x="810528" y="644345"/>
                  </a:cubicBezTo>
                  <a:cubicBezTo>
                    <a:pt x="449394" y="644345"/>
                    <a:pt x="139543" y="531781"/>
                    <a:pt x="7188" y="371357"/>
                  </a:cubicBezTo>
                  <a:lnTo>
                    <a:pt x="0" y="359486"/>
                  </a:lnTo>
                  <a:lnTo>
                    <a:pt x="11917" y="334072"/>
                  </a:lnTo>
                  <a:lnTo>
                    <a:pt x="51771" y="272521"/>
                  </a:lnTo>
                  <a:lnTo>
                    <a:pt x="52092" y="272156"/>
                  </a:lnTo>
                  <a:lnTo>
                    <a:pt x="123115" y="200408"/>
                  </a:lnTo>
                  <a:cubicBezTo>
                    <a:pt x="272091" y="79496"/>
                    <a:pt x="524378" y="0"/>
                    <a:pt x="810528" y="0"/>
                  </a:cubicBezTo>
                  <a:close/>
                </a:path>
              </a:pathLst>
            </a:custGeom>
            <a:solidFill>
              <a:srgbClr val="99FF33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>
                <a:defRPr/>
              </a:pPr>
              <a:endParaRPr lang="ja-JP" altLang="en-US" sz="1800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15" name="フリーフォーム: 図形 1514">
              <a:extLst>
                <a:ext uri="{FF2B5EF4-FFF2-40B4-BE49-F238E27FC236}">
                  <a16:creationId xmlns:a16="http://schemas.microsoft.com/office/drawing/2014/main" id="{1FBDA177-5C37-490A-B225-8E25524EEA6C}"/>
                </a:ext>
              </a:extLst>
            </p:cNvPr>
            <p:cNvSpPr/>
            <p:nvPr/>
          </p:nvSpPr>
          <p:spPr bwMode="auto">
            <a:xfrm>
              <a:off x="1127575" y="3316264"/>
              <a:ext cx="1924684" cy="1255723"/>
            </a:xfrm>
            <a:custGeom>
              <a:avLst/>
              <a:gdLst>
                <a:gd name="connsiteX0" fmla="*/ 122439 w 1924684"/>
                <a:gd name="connsiteY0" fmla="*/ 0 h 1255723"/>
                <a:gd name="connsiteX1" fmla="*/ 108200 w 1924684"/>
                <a:gd name="connsiteY1" fmla="*/ 28390 h 1255723"/>
                <a:gd name="connsiteX2" fmla="*/ 90487 w 1924684"/>
                <a:gd name="connsiteY2" fmla="*/ 118470 h 1255723"/>
                <a:gd name="connsiteX3" fmla="*/ 962342 w 1924684"/>
                <a:gd name="connsiteY3" fmla="*/ 565438 h 1255723"/>
                <a:gd name="connsiteX4" fmla="*/ 1834197 w 1924684"/>
                <a:gd name="connsiteY4" fmla="*/ 118470 h 1255723"/>
                <a:gd name="connsiteX5" fmla="*/ 1816484 w 1924684"/>
                <a:gd name="connsiteY5" fmla="*/ 28390 h 1255723"/>
                <a:gd name="connsiteX6" fmla="*/ 1802245 w 1924684"/>
                <a:gd name="connsiteY6" fmla="*/ 0 h 1255723"/>
                <a:gd name="connsiteX7" fmla="*/ 1808535 w 1924684"/>
                <a:gd name="connsiteY7" fmla="*/ 9083 h 1255723"/>
                <a:gd name="connsiteX8" fmla="*/ 1924684 w 1924684"/>
                <a:gd name="connsiteY8" fmla="*/ 411493 h 1255723"/>
                <a:gd name="connsiteX9" fmla="*/ 962342 w 1924684"/>
                <a:gd name="connsiteY9" fmla="*/ 1255723 h 1255723"/>
                <a:gd name="connsiteX10" fmla="*/ 0 w 1924684"/>
                <a:gd name="connsiteY10" fmla="*/ 411493 h 1255723"/>
                <a:gd name="connsiteX11" fmla="*/ 116149 w 1924684"/>
                <a:gd name="connsiteY11" fmla="*/ 9083 h 1255723"/>
                <a:gd name="connsiteX12" fmla="*/ 122439 w 1924684"/>
                <a:gd name="connsiteY12" fmla="*/ 0 h 12557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24684" h="1255723">
                  <a:moveTo>
                    <a:pt x="122439" y="0"/>
                  </a:moveTo>
                  <a:lnTo>
                    <a:pt x="108200" y="28390"/>
                  </a:lnTo>
                  <a:cubicBezTo>
                    <a:pt x="96586" y="57487"/>
                    <a:pt x="90487" y="87613"/>
                    <a:pt x="90487" y="118470"/>
                  </a:cubicBezTo>
                  <a:cubicBezTo>
                    <a:pt x="90487" y="365324"/>
                    <a:pt x="480830" y="565438"/>
                    <a:pt x="962342" y="565438"/>
                  </a:cubicBezTo>
                  <a:cubicBezTo>
                    <a:pt x="1443854" y="565438"/>
                    <a:pt x="1834197" y="365324"/>
                    <a:pt x="1834197" y="118470"/>
                  </a:cubicBezTo>
                  <a:cubicBezTo>
                    <a:pt x="1834197" y="87613"/>
                    <a:pt x="1828098" y="57487"/>
                    <a:pt x="1816484" y="28390"/>
                  </a:cubicBezTo>
                  <a:lnTo>
                    <a:pt x="1802245" y="0"/>
                  </a:lnTo>
                  <a:lnTo>
                    <a:pt x="1808535" y="9083"/>
                  </a:lnTo>
                  <a:cubicBezTo>
                    <a:pt x="1882608" y="128705"/>
                    <a:pt x="1924684" y="265788"/>
                    <a:pt x="1924684" y="411493"/>
                  </a:cubicBezTo>
                  <a:cubicBezTo>
                    <a:pt x="1924684" y="877748"/>
                    <a:pt x="1493829" y="1255723"/>
                    <a:pt x="962342" y="1255723"/>
                  </a:cubicBezTo>
                  <a:cubicBezTo>
                    <a:pt x="430855" y="1255723"/>
                    <a:pt x="0" y="877748"/>
                    <a:pt x="0" y="411493"/>
                  </a:cubicBezTo>
                  <a:cubicBezTo>
                    <a:pt x="0" y="265788"/>
                    <a:pt x="42076" y="128705"/>
                    <a:pt x="116149" y="9083"/>
                  </a:cubicBezTo>
                  <a:lnTo>
                    <a:pt x="122439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AEDEF">
                    <a:lumMod val="90000"/>
                  </a:srgbClr>
                </a:gs>
                <a:gs pos="50000">
                  <a:srgbClr val="FFFFFF"/>
                </a:gs>
                <a:gs pos="100000">
                  <a:srgbClr val="DAEDEF">
                    <a:lumMod val="90000"/>
                  </a:srgbClr>
                </a:gs>
              </a:gsLst>
              <a:lin ang="0" scaled="1"/>
              <a:tileRect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>
                <a:defRPr/>
              </a:pPr>
              <a:endParaRPr lang="ja-JP" altLang="en-US" sz="1800" kern="0">
                <a:solidFill>
                  <a:srgbClr val="000000"/>
                </a:solidFill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516" name="グループ化 1515">
            <a:extLst>
              <a:ext uri="{FF2B5EF4-FFF2-40B4-BE49-F238E27FC236}">
                <a16:creationId xmlns:a16="http://schemas.microsoft.com/office/drawing/2014/main" id="{D9624EB2-1CB6-4DE0-A4A3-5F627CA4F3D8}"/>
              </a:ext>
            </a:extLst>
          </p:cNvPr>
          <p:cNvGrpSpPr/>
          <p:nvPr/>
        </p:nvGrpSpPr>
        <p:grpSpPr>
          <a:xfrm>
            <a:off x="6725549" y="4275004"/>
            <a:ext cx="2379452" cy="1731609"/>
            <a:chOff x="829574" y="4249357"/>
            <a:chExt cx="2379452" cy="1731609"/>
          </a:xfrm>
        </p:grpSpPr>
        <p:sp>
          <p:nvSpPr>
            <p:cNvPr id="1517" name="楕円 1516">
              <a:extLst>
                <a:ext uri="{FF2B5EF4-FFF2-40B4-BE49-F238E27FC236}">
                  <a16:creationId xmlns:a16="http://schemas.microsoft.com/office/drawing/2014/main" id="{EFF8622E-8867-438B-A108-964F382E2CC1}"/>
                </a:ext>
              </a:extLst>
            </p:cNvPr>
            <p:cNvSpPr/>
            <p:nvPr/>
          </p:nvSpPr>
          <p:spPr>
            <a:xfrm>
              <a:off x="905309" y="4249357"/>
              <a:ext cx="2178050" cy="1638546"/>
            </a:xfrm>
            <a:prstGeom prst="ellipse">
              <a:avLst/>
            </a:prstGeom>
            <a:gradFill>
              <a:gsLst>
                <a:gs pos="1000">
                  <a:sysClr val="window" lastClr="FFFFFF"/>
                </a:gs>
                <a:gs pos="58420">
                  <a:srgbClr val="5B9BD5">
                    <a:lumMod val="40000"/>
                    <a:lumOff val="60000"/>
                  </a:srgbClr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18" name="フリーフォーム: 図形 1517">
              <a:extLst>
                <a:ext uri="{FF2B5EF4-FFF2-40B4-BE49-F238E27FC236}">
                  <a16:creationId xmlns:a16="http://schemas.microsoft.com/office/drawing/2014/main" id="{AE6F20A0-8446-470E-8EE1-A77D3663D8E8}"/>
                </a:ext>
              </a:extLst>
            </p:cNvPr>
            <p:cNvSpPr/>
            <p:nvPr/>
          </p:nvSpPr>
          <p:spPr>
            <a:xfrm>
              <a:off x="829574" y="5070003"/>
              <a:ext cx="2379452" cy="910963"/>
            </a:xfrm>
            <a:custGeom>
              <a:avLst/>
              <a:gdLst>
                <a:gd name="connsiteX0" fmla="*/ 959 w 2133600"/>
                <a:gd name="connsiteY0" fmla="*/ 0 h 816840"/>
                <a:gd name="connsiteX1" fmla="*/ 5508 w 2133600"/>
                <a:gd name="connsiteY1" fmla="*/ 67769 h 816840"/>
                <a:gd name="connsiteX2" fmla="*/ 1066800 w 2133600"/>
                <a:gd name="connsiteY2" fmla="*/ 788265 h 816840"/>
                <a:gd name="connsiteX3" fmla="*/ 2128092 w 2133600"/>
                <a:gd name="connsiteY3" fmla="*/ 67769 h 816840"/>
                <a:gd name="connsiteX4" fmla="*/ 2132641 w 2133600"/>
                <a:gd name="connsiteY4" fmla="*/ 0 h 816840"/>
                <a:gd name="connsiteX5" fmla="*/ 2133600 w 2133600"/>
                <a:gd name="connsiteY5" fmla="*/ 14287 h 816840"/>
                <a:gd name="connsiteX6" fmla="*/ 1066800 w 2133600"/>
                <a:gd name="connsiteY6" fmla="*/ 816840 h 816840"/>
                <a:gd name="connsiteX7" fmla="*/ 0 w 2133600"/>
                <a:gd name="connsiteY7" fmla="*/ 14287 h 816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33600" h="816840">
                  <a:moveTo>
                    <a:pt x="959" y="0"/>
                  </a:moveTo>
                  <a:lnTo>
                    <a:pt x="5508" y="67769"/>
                  </a:lnTo>
                  <a:cubicBezTo>
                    <a:pt x="60139" y="472461"/>
                    <a:pt x="514447" y="788265"/>
                    <a:pt x="1066800" y="788265"/>
                  </a:cubicBezTo>
                  <a:cubicBezTo>
                    <a:pt x="1619154" y="788265"/>
                    <a:pt x="2073462" y="472461"/>
                    <a:pt x="2128092" y="67769"/>
                  </a:cubicBezTo>
                  <a:lnTo>
                    <a:pt x="2132641" y="0"/>
                  </a:lnTo>
                  <a:lnTo>
                    <a:pt x="2133600" y="14287"/>
                  </a:lnTo>
                  <a:cubicBezTo>
                    <a:pt x="2133600" y="457525"/>
                    <a:pt x="1655977" y="816840"/>
                    <a:pt x="1066800" y="816840"/>
                  </a:cubicBezTo>
                  <a:cubicBezTo>
                    <a:pt x="477623" y="816840"/>
                    <a:pt x="0" y="457525"/>
                    <a:pt x="0" y="14287"/>
                  </a:cubicBezTo>
                  <a:close/>
                </a:path>
              </a:pathLst>
            </a:custGeom>
            <a:solidFill>
              <a:sysClr val="window" lastClr="FFFFFF">
                <a:alpha val="8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519" name="グループ化 1518">
              <a:extLst>
                <a:ext uri="{FF2B5EF4-FFF2-40B4-BE49-F238E27FC236}">
                  <a16:creationId xmlns:a16="http://schemas.microsoft.com/office/drawing/2014/main" id="{1D424865-77D5-41B7-9FEB-755B614CB27B}"/>
                </a:ext>
              </a:extLst>
            </p:cNvPr>
            <p:cNvGrpSpPr/>
            <p:nvPr/>
          </p:nvGrpSpPr>
          <p:grpSpPr>
            <a:xfrm rot="20485924">
              <a:off x="1124567" y="4379579"/>
              <a:ext cx="1205882" cy="636537"/>
              <a:chOff x="7709361" y="2622107"/>
              <a:chExt cx="959644" cy="560509"/>
            </a:xfrm>
          </p:grpSpPr>
          <p:sp>
            <p:nvSpPr>
              <p:cNvPr id="1528" name="星: 32 pt 1527">
                <a:extLst>
                  <a:ext uri="{FF2B5EF4-FFF2-40B4-BE49-F238E27FC236}">
                    <a16:creationId xmlns:a16="http://schemas.microsoft.com/office/drawing/2014/main" id="{2FC632CA-5A22-488B-9D6A-71B2692277D3}"/>
                  </a:ext>
                </a:extLst>
              </p:cNvPr>
              <p:cNvSpPr/>
              <p:nvPr/>
            </p:nvSpPr>
            <p:spPr>
              <a:xfrm>
                <a:off x="7709361" y="2622107"/>
                <a:ext cx="959644" cy="560509"/>
              </a:xfrm>
              <a:prstGeom prst="star32">
                <a:avLst>
                  <a:gd name="adj" fmla="val 48971"/>
                </a:avLst>
              </a:pr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29" name="フリーフォーム: 図形 1528">
                <a:extLst>
                  <a:ext uri="{FF2B5EF4-FFF2-40B4-BE49-F238E27FC236}">
                    <a16:creationId xmlns:a16="http://schemas.microsoft.com/office/drawing/2014/main" id="{2D7742EB-20B7-4209-BAE3-E0143A224BB0}"/>
                  </a:ext>
                </a:extLst>
              </p:cNvPr>
              <p:cNvSpPr/>
              <p:nvPr/>
            </p:nvSpPr>
            <p:spPr>
              <a:xfrm>
                <a:off x="7727156" y="2842198"/>
                <a:ext cx="924054" cy="329600"/>
              </a:xfrm>
              <a:custGeom>
                <a:avLst/>
                <a:gdLst>
                  <a:gd name="connsiteX0" fmla="*/ 10342 w 959644"/>
                  <a:gd name="connsiteY0" fmla="*/ 12027 h 336274"/>
                  <a:gd name="connsiteX1" fmla="*/ 30111 w 959644"/>
                  <a:gd name="connsiteY1" fmla="*/ 35685 h 336274"/>
                  <a:gd name="connsiteX2" fmla="*/ 36524 w 959644"/>
                  <a:gd name="connsiteY2" fmla="*/ 63254 h 336274"/>
                  <a:gd name="connsiteX3" fmla="*/ 65366 w 959644"/>
                  <a:gd name="connsiteY3" fmla="*/ 85400 h 336274"/>
                  <a:gd name="connsiteX4" fmla="*/ 80864 w 959644"/>
                  <a:gd name="connsiteY4" fmla="*/ 111707 h 336274"/>
                  <a:gd name="connsiteX5" fmla="*/ 116548 w 959644"/>
                  <a:gd name="connsiteY5" fmla="*/ 130138 h 336274"/>
                  <a:gd name="connsiteX6" fmla="*/ 140537 w 959644"/>
                  <a:gd name="connsiteY6" fmla="*/ 154176 h 336274"/>
                  <a:gd name="connsiteX7" fmla="*/ 181692 w 959644"/>
                  <a:gd name="connsiteY7" fmla="*/ 168188 h 336274"/>
                  <a:gd name="connsiteX8" fmla="*/ 213247 w 959644"/>
                  <a:gd name="connsiteY8" fmla="*/ 189030 h 336274"/>
                  <a:gd name="connsiteX9" fmla="*/ 258289 w 959644"/>
                  <a:gd name="connsiteY9" fmla="*/ 198082 h 336274"/>
                  <a:gd name="connsiteX10" fmla="*/ 296204 w 959644"/>
                  <a:gd name="connsiteY10" fmla="*/ 214928 h 336274"/>
                  <a:gd name="connsiteX11" fmla="*/ 343406 w 959644"/>
                  <a:gd name="connsiteY11" fmla="*/ 218674 h 336274"/>
                  <a:gd name="connsiteX12" fmla="*/ 386214 w 959644"/>
                  <a:gd name="connsiteY12" fmla="*/ 230877 h 336274"/>
                  <a:gd name="connsiteX13" fmla="*/ 433758 w 959644"/>
                  <a:gd name="connsiteY13" fmla="*/ 229170 h 336274"/>
                  <a:gd name="connsiteX14" fmla="*/ 479822 w 959644"/>
                  <a:gd name="connsiteY14" fmla="*/ 236261 h 336274"/>
                  <a:gd name="connsiteX15" fmla="*/ 525886 w 959644"/>
                  <a:gd name="connsiteY15" fmla="*/ 229170 h 336274"/>
                  <a:gd name="connsiteX16" fmla="*/ 573430 w 959644"/>
                  <a:gd name="connsiteY16" fmla="*/ 230877 h 336274"/>
                  <a:gd name="connsiteX17" fmla="*/ 616238 w 959644"/>
                  <a:gd name="connsiteY17" fmla="*/ 218674 h 336274"/>
                  <a:gd name="connsiteX18" fmla="*/ 663440 w 959644"/>
                  <a:gd name="connsiteY18" fmla="*/ 214928 h 336274"/>
                  <a:gd name="connsiteX19" fmla="*/ 701355 w 959644"/>
                  <a:gd name="connsiteY19" fmla="*/ 198082 h 336274"/>
                  <a:gd name="connsiteX20" fmla="*/ 746397 w 959644"/>
                  <a:gd name="connsiteY20" fmla="*/ 189030 h 336274"/>
                  <a:gd name="connsiteX21" fmla="*/ 777952 w 959644"/>
                  <a:gd name="connsiteY21" fmla="*/ 168188 h 336274"/>
                  <a:gd name="connsiteX22" fmla="*/ 819107 w 959644"/>
                  <a:gd name="connsiteY22" fmla="*/ 154176 h 336274"/>
                  <a:gd name="connsiteX23" fmla="*/ 843096 w 959644"/>
                  <a:gd name="connsiteY23" fmla="*/ 130138 h 336274"/>
                  <a:gd name="connsiteX24" fmla="*/ 878780 w 959644"/>
                  <a:gd name="connsiteY24" fmla="*/ 111707 h 336274"/>
                  <a:gd name="connsiteX25" fmla="*/ 894278 w 959644"/>
                  <a:gd name="connsiteY25" fmla="*/ 85400 h 336274"/>
                  <a:gd name="connsiteX26" fmla="*/ 923120 w 959644"/>
                  <a:gd name="connsiteY26" fmla="*/ 63254 h 336274"/>
                  <a:gd name="connsiteX27" fmla="*/ 929533 w 959644"/>
                  <a:gd name="connsiteY27" fmla="*/ 35685 h 336274"/>
                  <a:gd name="connsiteX28" fmla="*/ 949303 w 959644"/>
                  <a:gd name="connsiteY28" fmla="*/ 12027 h 336274"/>
                  <a:gd name="connsiteX29" fmla="*/ 947504 w 959644"/>
                  <a:gd name="connsiteY29" fmla="*/ 29114 h 336274"/>
                  <a:gd name="connsiteX30" fmla="*/ 959644 w 959644"/>
                  <a:gd name="connsiteY30" fmla="*/ 56020 h 336274"/>
                  <a:gd name="connsiteX31" fmla="*/ 947504 w 959644"/>
                  <a:gd name="connsiteY31" fmla="*/ 82925 h 336274"/>
                  <a:gd name="connsiteX32" fmla="*/ 950427 w 959644"/>
                  <a:gd name="connsiteY32" fmla="*/ 110694 h 336274"/>
                  <a:gd name="connsiteX33" fmla="*/ 929533 w 959644"/>
                  <a:gd name="connsiteY33" fmla="*/ 135698 h 336274"/>
                  <a:gd name="connsiteX34" fmla="*/ 923120 w 959644"/>
                  <a:gd name="connsiteY34" fmla="*/ 163267 h 336274"/>
                  <a:gd name="connsiteX35" fmla="*/ 894278 w 959644"/>
                  <a:gd name="connsiteY35" fmla="*/ 185413 h 336274"/>
                  <a:gd name="connsiteX36" fmla="*/ 878780 w 959644"/>
                  <a:gd name="connsiteY36" fmla="*/ 211720 h 336274"/>
                  <a:gd name="connsiteX37" fmla="*/ 843096 w 959644"/>
                  <a:gd name="connsiteY37" fmla="*/ 230151 h 336274"/>
                  <a:gd name="connsiteX38" fmla="*/ 819107 w 959644"/>
                  <a:gd name="connsiteY38" fmla="*/ 254189 h 336274"/>
                  <a:gd name="connsiteX39" fmla="*/ 777952 w 959644"/>
                  <a:gd name="connsiteY39" fmla="*/ 268201 h 336274"/>
                  <a:gd name="connsiteX40" fmla="*/ 746397 w 959644"/>
                  <a:gd name="connsiteY40" fmla="*/ 289043 h 336274"/>
                  <a:gd name="connsiteX41" fmla="*/ 701355 w 959644"/>
                  <a:gd name="connsiteY41" fmla="*/ 298095 h 336274"/>
                  <a:gd name="connsiteX42" fmla="*/ 663440 w 959644"/>
                  <a:gd name="connsiteY42" fmla="*/ 314941 h 336274"/>
                  <a:gd name="connsiteX43" fmla="*/ 616238 w 959644"/>
                  <a:gd name="connsiteY43" fmla="*/ 318687 h 336274"/>
                  <a:gd name="connsiteX44" fmla="*/ 573430 w 959644"/>
                  <a:gd name="connsiteY44" fmla="*/ 330890 h 336274"/>
                  <a:gd name="connsiteX45" fmla="*/ 525886 w 959644"/>
                  <a:gd name="connsiteY45" fmla="*/ 329183 h 336274"/>
                  <a:gd name="connsiteX46" fmla="*/ 479822 w 959644"/>
                  <a:gd name="connsiteY46" fmla="*/ 336274 h 336274"/>
                  <a:gd name="connsiteX47" fmla="*/ 433758 w 959644"/>
                  <a:gd name="connsiteY47" fmla="*/ 329183 h 336274"/>
                  <a:gd name="connsiteX48" fmla="*/ 386214 w 959644"/>
                  <a:gd name="connsiteY48" fmla="*/ 330890 h 336274"/>
                  <a:gd name="connsiteX49" fmla="*/ 343406 w 959644"/>
                  <a:gd name="connsiteY49" fmla="*/ 318687 h 336274"/>
                  <a:gd name="connsiteX50" fmla="*/ 296204 w 959644"/>
                  <a:gd name="connsiteY50" fmla="*/ 314941 h 336274"/>
                  <a:gd name="connsiteX51" fmla="*/ 258289 w 959644"/>
                  <a:gd name="connsiteY51" fmla="*/ 298095 h 336274"/>
                  <a:gd name="connsiteX52" fmla="*/ 213247 w 959644"/>
                  <a:gd name="connsiteY52" fmla="*/ 289043 h 336274"/>
                  <a:gd name="connsiteX53" fmla="*/ 181692 w 959644"/>
                  <a:gd name="connsiteY53" fmla="*/ 268201 h 336274"/>
                  <a:gd name="connsiteX54" fmla="*/ 140537 w 959644"/>
                  <a:gd name="connsiteY54" fmla="*/ 254189 h 336274"/>
                  <a:gd name="connsiteX55" fmla="*/ 116548 w 959644"/>
                  <a:gd name="connsiteY55" fmla="*/ 230151 h 336274"/>
                  <a:gd name="connsiteX56" fmla="*/ 80864 w 959644"/>
                  <a:gd name="connsiteY56" fmla="*/ 211720 h 336274"/>
                  <a:gd name="connsiteX57" fmla="*/ 65366 w 959644"/>
                  <a:gd name="connsiteY57" fmla="*/ 185413 h 336274"/>
                  <a:gd name="connsiteX58" fmla="*/ 36524 w 959644"/>
                  <a:gd name="connsiteY58" fmla="*/ 163267 h 336274"/>
                  <a:gd name="connsiteX59" fmla="*/ 30111 w 959644"/>
                  <a:gd name="connsiteY59" fmla="*/ 135698 h 336274"/>
                  <a:gd name="connsiteX60" fmla="*/ 9217 w 959644"/>
                  <a:gd name="connsiteY60" fmla="*/ 110694 h 336274"/>
                  <a:gd name="connsiteX61" fmla="*/ 12140 w 959644"/>
                  <a:gd name="connsiteY61" fmla="*/ 82925 h 336274"/>
                  <a:gd name="connsiteX62" fmla="*/ 0 w 959644"/>
                  <a:gd name="connsiteY62" fmla="*/ 56020 h 336274"/>
                  <a:gd name="connsiteX63" fmla="*/ 12140 w 959644"/>
                  <a:gd name="connsiteY63" fmla="*/ 29114 h 336274"/>
                  <a:gd name="connsiteX64" fmla="*/ 10342 w 959644"/>
                  <a:gd name="connsiteY64" fmla="*/ 0 h 336274"/>
                  <a:gd name="connsiteX65" fmla="*/ 9709 w 959644"/>
                  <a:gd name="connsiteY65" fmla="*/ 6013 h 336274"/>
                  <a:gd name="connsiteX66" fmla="*/ 9217 w 959644"/>
                  <a:gd name="connsiteY66" fmla="*/ 1345 h 336274"/>
                  <a:gd name="connsiteX67" fmla="*/ 949303 w 959644"/>
                  <a:gd name="connsiteY67" fmla="*/ 0 h 336274"/>
                  <a:gd name="connsiteX68" fmla="*/ 950427 w 959644"/>
                  <a:gd name="connsiteY68" fmla="*/ 1345 h 336274"/>
                  <a:gd name="connsiteX69" fmla="*/ 949936 w 959644"/>
                  <a:gd name="connsiteY69" fmla="*/ 6013 h 336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9644" h="336274">
                    <a:moveTo>
                      <a:pt x="10342" y="12027"/>
                    </a:moveTo>
                    <a:lnTo>
                      <a:pt x="30111" y="35685"/>
                    </a:lnTo>
                    <a:lnTo>
                      <a:pt x="36524" y="63254"/>
                    </a:lnTo>
                    <a:lnTo>
                      <a:pt x="65366" y="85400"/>
                    </a:lnTo>
                    <a:lnTo>
                      <a:pt x="80864" y="111707"/>
                    </a:lnTo>
                    <a:lnTo>
                      <a:pt x="116548" y="130138"/>
                    </a:lnTo>
                    <a:lnTo>
                      <a:pt x="140537" y="154176"/>
                    </a:lnTo>
                    <a:lnTo>
                      <a:pt x="181692" y="168188"/>
                    </a:lnTo>
                    <a:lnTo>
                      <a:pt x="213247" y="189030"/>
                    </a:lnTo>
                    <a:lnTo>
                      <a:pt x="258289" y="198082"/>
                    </a:lnTo>
                    <a:lnTo>
                      <a:pt x="296204" y="214928"/>
                    </a:lnTo>
                    <a:lnTo>
                      <a:pt x="343406" y="218674"/>
                    </a:lnTo>
                    <a:lnTo>
                      <a:pt x="386214" y="230877"/>
                    </a:lnTo>
                    <a:lnTo>
                      <a:pt x="433758" y="229170"/>
                    </a:lnTo>
                    <a:lnTo>
                      <a:pt x="479822" y="236261"/>
                    </a:lnTo>
                    <a:lnTo>
                      <a:pt x="525886" y="229170"/>
                    </a:lnTo>
                    <a:lnTo>
                      <a:pt x="573430" y="230877"/>
                    </a:lnTo>
                    <a:lnTo>
                      <a:pt x="616238" y="218674"/>
                    </a:lnTo>
                    <a:lnTo>
                      <a:pt x="663440" y="214928"/>
                    </a:lnTo>
                    <a:lnTo>
                      <a:pt x="701355" y="198082"/>
                    </a:lnTo>
                    <a:lnTo>
                      <a:pt x="746397" y="189030"/>
                    </a:lnTo>
                    <a:lnTo>
                      <a:pt x="777952" y="168188"/>
                    </a:lnTo>
                    <a:lnTo>
                      <a:pt x="819107" y="154176"/>
                    </a:lnTo>
                    <a:lnTo>
                      <a:pt x="843096" y="130138"/>
                    </a:lnTo>
                    <a:lnTo>
                      <a:pt x="878780" y="111707"/>
                    </a:lnTo>
                    <a:lnTo>
                      <a:pt x="894278" y="85400"/>
                    </a:lnTo>
                    <a:lnTo>
                      <a:pt x="923120" y="63254"/>
                    </a:lnTo>
                    <a:lnTo>
                      <a:pt x="929533" y="35685"/>
                    </a:lnTo>
                    <a:lnTo>
                      <a:pt x="949303" y="12027"/>
                    </a:lnTo>
                    <a:lnTo>
                      <a:pt x="947504" y="29114"/>
                    </a:lnTo>
                    <a:lnTo>
                      <a:pt x="959644" y="56020"/>
                    </a:lnTo>
                    <a:lnTo>
                      <a:pt x="947504" y="82925"/>
                    </a:lnTo>
                    <a:lnTo>
                      <a:pt x="950427" y="110694"/>
                    </a:lnTo>
                    <a:lnTo>
                      <a:pt x="929533" y="135698"/>
                    </a:lnTo>
                    <a:lnTo>
                      <a:pt x="923120" y="163267"/>
                    </a:lnTo>
                    <a:lnTo>
                      <a:pt x="894278" y="185413"/>
                    </a:lnTo>
                    <a:lnTo>
                      <a:pt x="878780" y="211720"/>
                    </a:lnTo>
                    <a:lnTo>
                      <a:pt x="843096" y="230151"/>
                    </a:lnTo>
                    <a:lnTo>
                      <a:pt x="819107" y="254189"/>
                    </a:lnTo>
                    <a:lnTo>
                      <a:pt x="777952" y="268201"/>
                    </a:lnTo>
                    <a:lnTo>
                      <a:pt x="746397" y="289043"/>
                    </a:lnTo>
                    <a:lnTo>
                      <a:pt x="701355" y="298095"/>
                    </a:lnTo>
                    <a:lnTo>
                      <a:pt x="663440" y="314941"/>
                    </a:lnTo>
                    <a:lnTo>
                      <a:pt x="616238" y="318687"/>
                    </a:lnTo>
                    <a:lnTo>
                      <a:pt x="573430" y="330890"/>
                    </a:lnTo>
                    <a:lnTo>
                      <a:pt x="525886" y="329183"/>
                    </a:lnTo>
                    <a:lnTo>
                      <a:pt x="479822" y="336274"/>
                    </a:lnTo>
                    <a:lnTo>
                      <a:pt x="433758" y="329183"/>
                    </a:lnTo>
                    <a:lnTo>
                      <a:pt x="386214" y="330890"/>
                    </a:lnTo>
                    <a:lnTo>
                      <a:pt x="343406" y="318687"/>
                    </a:lnTo>
                    <a:lnTo>
                      <a:pt x="296204" y="314941"/>
                    </a:lnTo>
                    <a:lnTo>
                      <a:pt x="258289" y="298095"/>
                    </a:lnTo>
                    <a:lnTo>
                      <a:pt x="213247" y="289043"/>
                    </a:lnTo>
                    <a:lnTo>
                      <a:pt x="181692" y="268201"/>
                    </a:lnTo>
                    <a:lnTo>
                      <a:pt x="140537" y="254189"/>
                    </a:lnTo>
                    <a:lnTo>
                      <a:pt x="116548" y="230151"/>
                    </a:lnTo>
                    <a:lnTo>
                      <a:pt x="80864" y="211720"/>
                    </a:lnTo>
                    <a:lnTo>
                      <a:pt x="65366" y="185413"/>
                    </a:lnTo>
                    <a:lnTo>
                      <a:pt x="36524" y="163267"/>
                    </a:lnTo>
                    <a:lnTo>
                      <a:pt x="30111" y="135698"/>
                    </a:lnTo>
                    <a:lnTo>
                      <a:pt x="9217" y="110694"/>
                    </a:lnTo>
                    <a:lnTo>
                      <a:pt x="12140" y="82925"/>
                    </a:lnTo>
                    <a:lnTo>
                      <a:pt x="0" y="56020"/>
                    </a:lnTo>
                    <a:lnTo>
                      <a:pt x="12140" y="29114"/>
                    </a:lnTo>
                    <a:close/>
                    <a:moveTo>
                      <a:pt x="10342" y="0"/>
                    </a:moveTo>
                    <a:lnTo>
                      <a:pt x="9709" y="6013"/>
                    </a:lnTo>
                    <a:lnTo>
                      <a:pt x="9217" y="1345"/>
                    </a:lnTo>
                    <a:close/>
                    <a:moveTo>
                      <a:pt x="949303" y="0"/>
                    </a:moveTo>
                    <a:lnTo>
                      <a:pt x="950427" y="1345"/>
                    </a:lnTo>
                    <a:lnTo>
                      <a:pt x="949936" y="6013"/>
                    </a:lnTo>
                    <a:close/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993300"/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30" name="フリーフォーム: 図形 1529">
                <a:extLst>
                  <a:ext uri="{FF2B5EF4-FFF2-40B4-BE49-F238E27FC236}">
                    <a16:creationId xmlns:a16="http://schemas.microsoft.com/office/drawing/2014/main" id="{BD46F7A4-371D-4911-90CD-C5121975A3F3}"/>
                  </a:ext>
                </a:extLst>
              </p:cNvPr>
              <p:cNvSpPr/>
              <p:nvPr/>
            </p:nvSpPr>
            <p:spPr>
              <a:xfrm>
                <a:off x="7762770" y="2902361"/>
                <a:ext cx="853344" cy="184177"/>
              </a:xfrm>
              <a:custGeom>
                <a:avLst/>
                <a:gdLst>
                  <a:gd name="connsiteX0" fmla="*/ 853344 w 853344"/>
                  <a:gd name="connsiteY0" fmla="*/ 0 h 184177"/>
                  <a:gd name="connsiteX1" fmla="*/ 851702 w 853344"/>
                  <a:gd name="connsiteY1" fmla="*/ 15831 h 184177"/>
                  <a:gd name="connsiteX2" fmla="*/ 825499 w 853344"/>
                  <a:gd name="connsiteY2" fmla="*/ 36310 h 184177"/>
                  <a:gd name="connsiteX3" fmla="*/ 810576 w 853344"/>
                  <a:gd name="connsiteY3" fmla="*/ 62095 h 184177"/>
                  <a:gd name="connsiteX4" fmla="*/ 776215 w 853344"/>
                  <a:gd name="connsiteY4" fmla="*/ 80160 h 184177"/>
                  <a:gd name="connsiteX5" fmla="*/ 753116 w 853344"/>
                  <a:gd name="connsiteY5" fmla="*/ 103721 h 184177"/>
                  <a:gd name="connsiteX6" fmla="*/ 713487 w 853344"/>
                  <a:gd name="connsiteY6" fmla="*/ 117455 h 184177"/>
                  <a:gd name="connsiteX7" fmla="*/ 683103 w 853344"/>
                  <a:gd name="connsiteY7" fmla="*/ 137883 h 184177"/>
                  <a:gd name="connsiteX8" fmla="*/ 639731 w 853344"/>
                  <a:gd name="connsiteY8" fmla="*/ 146756 h 184177"/>
                  <a:gd name="connsiteX9" fmla="*/ 603222 w 853344"/>
                  <a:gd name="connsiteY9" fmla="*/ 163267 h 184177"/>
                  <a:gd name="connsiteX10" fmla="*/ 557771 w 853344"/>
                  <a:gd name="connsiteY10" fmla="*/ 166939 h 184177"/>
                  <a:gd name="connsiteX11" fmla="*/ 516551 w 853344"/>
                  <a:gd name="connsiteY11" fmla="*/ 178900 h 184177"/>
                  <a:gd name="connsiteX12" fmla="*/ 470770 w 853344"/>
                  <a:gd name="connsiteY12" fmla="*/ 177227 h 184177"/>
                  <a:gd name="connsiteX13" fmla="*/ 426414 w 853344"/>
                  <a:gd name="connsiteY13" fmla="*/ 184177 h 184177"/>
                  <a:gd name="connsiteX14" fmla="*/ 382059 w 853344"/>
                  <a:gd name="connsiteY14" fmla="*/ 177227 h 184177"/>
                  <a:gd name="connsiteX15" fmla="*/ 336278 w 853344"/>
                  <a:gd name="connsiteY15" fmla="*/ 178900 h 184177"/>
                  <a:gd name="connsiteX16" fmla="*/ 295057 w 853344"/>
                  <a:gd name="connsiteY16" fmla="*/ 166939 h 184177"/>
                  <a:gd name="connsiteX17" fmla="*/ 249606 w 853344"/>
                  <a:gd name="connsiteY17" fmla="*/ 163267 h 184177"/>
                  <a:gd name="connsiteX18" fmla="*/ 213097 w 853344"/>
                  <a:gd name="connsiteY18" fmla="*/ 146756 h 184177"/>
                  <a:gd name="connsiteX19" fmla="*/ 169726 w 853344"/>
                  <a:gd name="connsiteY19" fmla="*/ 137883 h 184177"/>
                  <a:gd name="connsiteX20" fmla="*/ 139341 w 853344"/>
                  <a:gd name="connsiteY20" fmla="*/ 117455 h 184177"/>
                  <a:gd name="connsiteX21" fmla="*/ 99712 w 853344"/>
                  <a:gd name="connsiteY21" fmla="*/ 103721 h 184177"/>
                  <a:gd name="connsiteX22" fmla="*/ 76613 w 853344"/>
                  <a:gd name="connsiteY22" fmla="*/ 80160 h 184177"/>
                  <a:gd name="connsiteX23" fmla="*/ 42252 w 853344"/>
                  <a:gd name="connsiteY23" fmla="*/ 62095 h 184177"/>
                  <a:gd name="connsiteX24" fmla="*/ 27329 w 853344"/>
                  <a:gd name="connsiteY24" fmla="*/ 36310 h 184177"/>
                  <a:gd name="connsiteX25" fmla="*/ 1612 w 853344"/>
                  <a:gd name="connsiteY25" fmla="*/ 16210 h 184177"/>
                  <a:gd name="connsiteX26" fmla="*/ 0 w 853344"/>
                  <a:gd name="connsiteY26" fmla="*/ 662 h 184177"/>
                  <a:gd name="connsiteX27" fmla="*/ 27329 w 853344"/>
                  <a:gd name="connsiteY27" fmla="*/ 22022 h 184177"/>
                  <a:gd name="connsiteX28" fmla="*/ 42252 w 853344"/>
                  <a:gd name="connsiteY28" fmla="*/ 47807 h 184177"/>
                  <a:gd name="connsiteX29" fmla="*/ 76613 w 853344"/>
                  <a:gd name="connsiteY29" fmla="*/ 65872 h 184177"/>
                  <a:gd name="connsiteX30" fmla="*/ 99712 w 853344"/>
                  <a:gd name="connsiteY30" fmla="*/ 89433 h 184177"/>
                  <a:gd name="connsiteX31" fmla="*/ 139341 w 853344"/>
                  <a:gd name="connsiteY31" fmla="*/ 103167 h 184177"/>
                  <a:gd name="connsiteX32" fmla="*/ 169726 w 853344"/>
                  <a:gd name="connsiteY32" fmla="*/ 123595 h 184177"/>
                  <a:gd name="connsiteX33" fmla="*/ 213097 w 853344"/>
                  <a:gd name="connsiteY33" fmla="*/ 132468 h 184177"/>
                  <a:gd name="connsiteX34" fmla="*/ 249606 w 853344"/>
                  <a:gd name="connsiteY34" fmla="*/ 148979 h 184177"/>
                  <a:gd name="connsiteX35" fmla="*/ 295057 w 853344"/>
                  <a:gd name="connsiteY35" fmla="*/ 152651 h 184177"/>
                  <a:gd name="connsiteX36" fmla="*/ 336278 w 853344"/>
                  <a:gd name="connsiteY36" fmla="*/ 164612 h 184177"/>
                  <a:gd name="connsiteX37" fmla="*/ 382059 w 853344"/>
                  <a:gd name="connsiteY37" fmla="*/ 162939 h 184177"/>
                  <a:gd name="connsiteX38" fmla="*/ 426414 w 853344"/>
                  <a:gd name="connsiteY38" fmla="*/ 169889 h 184177"/>
                  <a:gd name="connsiteX39" fmla="*/ 470770 w 853344"/>
                  <a:gd name="connsiteY39" fmla="*/ 162939 h 184177"/>
                  <a:gd name="connsiteX40" fmla="*/ 516551 w 853344"/>
                  <a:gd name="connsiteY40" fmla="*/ 164612 h 184177"/>
                  <a:gd name="connsiteX41" fmla="*/ 557771 w 853344"/>
                  <a:gd name="connsiteY41" fmla="*/ 152651 h 184177"/>
                  <a:gd name="connsiteX42" fmla="*/ 603222 w 853344"/>
                  <a:gd name="connsiteY42" fmla="*/ 148979 h 184177"/>
                  <a:gd name="connsiteX43" fmla="*/ 639731 w 853344"/>
                  <a:gd name="connsiteY43" fmla="*/ 132468 h 184177"/>
                  <a:gd name="connsiteX44" fmla="*/ 683103 w 853344"/>
                  <a:gd name="connsiteY44" fmla="*/ 123595 h 184177"/>
                  <a:gd name="connsiteX45" fmla="*/ 713487 w 853344"/>
                  <a:gd name="connsiteY45" fmla="*/ 103167 h 184177"/>
                  <a:gd name="connsiteX46" fmla="*/ 753116 w 853344"/>
                  <a:gd name="connsiteY46" fmla="*/ 89433 h 184177"/>
                  <a:gd name="connsiteX47" fmla="*/ 776215 w 853344"/>
                  <a:gd name="connsiteY47" fmla="*/ 65872 h 184177"/>
                  <a:gd name="connsiteX48" fmla="*/ 810576 w 853344"/>
                  <a:gd name="connsiteY48" fmla="*/ 47807 h 184177"/>
                  <a:gd name="connsiteX49" fmla="*/ 825499 w 853344"/>
                  <a:gd name="connsiteY49" fmla="*/ 22022 h 184177"/>
                  <a:gd name="connsiteX50" fmla="*/ 853272 w 853344"/>
                  <a:gd name="connsiteY50" fmla="*/ 316 h 184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53344" h="184177">
                    <a:moveTo>
                      <a:pt x="853344" y="0"/>
                    </a:moveTo>
                    <a:lnTo>
                      <a:pt x="851702" y="15831"/>
                    </a:lnTo>
                    <a:lnTo>
                      <a:pt x="825499" y="36310"/>
                    </a:lnTo>
                    <a:lnTo>
                      <a:pt x="810576" y="62095"/>
                    </a:lnTo>
                    <a:lnTo>
                      <a:pt x="776215" y="80160"/>
                    </a:lnTo>
                    <a:lnTo>
                      <a:pt x="753116" y="103721"/>
                    </a:lnTo>
                    <a:lnTo>
                      <a:pt x="713487" y="117455"/>
                    </a:lnTo>
                    <a:lnTo>
                      <a:pt x="683103" y="137883"/>
                    </a:lnTo>
                    <a:lnTo>
                      <a:pt x="639731" y="146756"/>
                    </a:lnTo>
                    <a:lnTo>
                      <a:pt x="603222" y="163267"/>
                    </a:lnTo>
                    <a:lnTo>
                      <a:pt x="557771" y="166939"/>
                    </a:lnTo>
                    <a:lnTo>
                      <a:pt x="516551" y="178900"/>
                    </a:lnTo>
                    <a:lnTo>
                      <a:pt x="470770" y="177227"/>
                    </a:lnTo>
                    <a:lnTo>
                      <a:pt x="426414" y="184177"/>
                    </a:lnTo>
                    <a:lnTo>
                      <a:pt x="382059" y="177227"/>
                    </a:lnTo>
                    <a:lnTo>
                      <a:pt x="336278" y="178900"/>
                    </a:lnTo>
                    <a:lnTo>
                      <a:pt x="295057" y="166939"/>
                    </a:lnTo>
                    <a:lnTo>
                      <a:pt x="249606" y="163267"/>
                    </a:lnTo>
                    <a:lnTo>
                      <a:pt x="213097" y="146756"/>
                    </a:lnTo>
                    <a:lnTo>
                      <a:pt x="169726" y="137883"/>
                    </a:lnTo>
                    <a:lnTo>
                      <a:pt x="139341" y="117455"/>
                    </a:lnTo>
                    <a:lnTo>
                      <a:pt x="99712" y="103721"/>
                    </a:lnTo>
                    <a:lnTo>
                      <a:pt x="76613" y="80160"/>
                    </a:lnTo>
                    <a:lnTo>
                      <a:pt x="42252" y="62095"/>
                    </a:lnTo>
                    <a:lnTo>
                      <a:pt x="27329" y="36310"/>
                    </a:lnTo>
                    <a:lnTo>
                      <a:pt x="1612" y="16210"/>
                    </a:lnTo>
                    <a:lnTo>
                      <a:pt x="0" y="662"/>
                    </a:lnTo>
                    <a:lnTo>
                      <a:pt x="27329" y="22022"/>
                    </a:lnTo>
                    <a:lnTo>
                      <a:pt x="42252" y="47807"/>
                    </a:lnTo>
                    <a:lnTo>
                      <a:pt x="76613" y="65872"/>
                    </a:lnTo>
                    <a:lnTo>
                      <a:pt x="99712" y="89433"/>
                    </a:lnTo>
                    <a:lnTo>
                      <a:pt x="139341" y="103167"/>
                    </a:lnTo>
                    <a:lnTo>
                      <a:pt x="169726" y="123595"/>
                    </a:lnTo>
                    <a:lnTo>
                      <a:pt x="213097" y="132468"/>
                    </a:lnTo>
                    <a:lnTo>
                      <a:pt x="249606" y="148979"/>
                    </a:lnTo>
                    <a:lnTo>
                      <a:pt x="295057" y="152651"/>
                    </a:lnTo>
                    <a:lnTo>
                      <a:pt x="336278" y="164612"/>
                    </a:lnTo>
                    <a:lnTo>
                      <a:pt x="382059" y="162939"/>
                    </a:lnTo>
                    <a:lnTo>
                      <a:pt x="426414" y="169889"/>
                    </a:lnTo>
                    <a:lnTo>
                      <a:pt x="470770" y="162939"/>
                    </a:lnTo>
                    <a:lnTo>
                      <a:pt x="516551" y="164612"/>
                    </a:lnTo>
                    <a:lnTo>
                      <a:pt x="557771" y="152651"/>
                    </a:lnTo>
                    <a:lnTo>
                      <a:pt x="603222" y="148979"/>
                    </a:lnTo>
                    <a:lnTo>
                      <a:pt x="639731" y="132468"/>
                    </a:lnTo>
                    <a:lnTo>
                      <a:pt x="683103" y="123595"/>
                    </a:lnTo>
                    <a:lnTo>
                      <a:pt x="713487" y="103167"/>
                    </a:lnTo>
                    <a:lnTo>
                      <a:pt x="753116" y="89433"/>
                    </a:lnTo>
                    <a:lnTo>
                      <a:pt x="776215" y="65872"/>
                    </a:lnTo>
                    <a:lnTo>
                      <a:pt x="810576" y="47807"/>
                    </a:lnTo>
                    <a:lnTo>
                      <a:pt x="825499" y="22022"/>
                    </a:lnTo>
                    <a:lnTo>
                      <a:pt x="853272" y="316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  <a:alpha val="50000"/>
                </a:srgb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520" name="グループ化 1519">
              <a:extLst>
                <a:ext uri="{FF2B5EF4-FFF2-40B4-BE49-F238E27FC236}">
                  <a16:creationId xmlns:a16="http://schemas.microsoft.com/office/drawing/2014/main" id="{EF7FD98A-6E15-426F-ACAD-E2B5E1B2D371}"/>
                </a:ext>
              </a:extLst>
            </p:cNvPr>
            <p:cNvGrpSpPr/>
            <p:nvPr/>
          </p:nvGrpSpPr>
          <p:grpSpPr>
            <a:xfrm rot="20999103">
              <a:off x="1379332" y="4686501"/>
              <a:ext cx="1205882" cy="636537"/>
              <a:chOff x="7709361" y="2622107"/>
              <a:chExt cx="959644" cy="560509"/>
            </a:xfrm>
          </p:grpSpPr>
          <p:sp>
            <p:nvSpPr>
              <p:cNvPr id="1525" name="星: 32 pt 1524">
                <a:extLst>
                  <a:ext uri="{FF2B5EF4-FFF2-40B4-BE49-F238E27FC236}">
                    <a16:creationId xmlns:a16="http://schemas.microsoft.com/office/drawing/2014/main" id="{565B21AA-9A78-49E2-9475-301631452BC0}"/>
                  </a:ext>
                </a:extLst>
              </p:cNvPr>
              <p:cNvSpPr/>
              <p:nvPr/>
            </p:nvSpPr>
            <p:spPr>
              <a:xfrm>
                <a:off x="7709361" y="2622107"/>
                <a:ext cx="959644" cy="560509"/>
              </a:xfrm>
              <a:prstGeom prst="star32">
                <a:avLst>
                  <a:gd name="adj" fmla="val 48971"/>
                </a:avLst>
              </a:pr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26" name="フリーフォーム: 図形 1525">
                <a:extLst>
                  <a:ext uri="{FF2B5EF4-FFF2-40B4-BE49-F238E27FC236}">
                    <a16:creationId xmlns:a16="http://schemas.microsoft.com/office/drawing/2014/main" id="{50A69E6D-BBDF-4D7D-8284-AFDD83B40CD8}"/>
                  </a:ext>
                </a:extLst>
              </p:cNvPr>
              <p:cNvSpPr/>
              <p:nvPr/>
            </p:nvSpPr>
            <p:spPr>
              <a:xfrm>
                <a:off x="7727156" y="2842198"/>
                <a:ext cx="924054" cy="329600"/>
              </a:xfrm>
              <a:custGeom>
                <a:avLst/>
                <a:gdLst>
                  <a:gd name="connsiteX0" fmla="*/ 10342 w 959644"/>
                  <a:gd name="connsiteY0" fmla="*/ 12027 h 336274"/>
                  <a:gd name="connsiteX1" fmla="*/ 30111 w 959644"/>
                  <a:gd name="connsiteY1" fmla="*/ 35685 h 336274"/>
                  <a:gd name="connsiteX2" fmla="*/ 36524 w 959644"/>
                  <a:gd name="connsiteY2" fmla="*/ 63254 h 336274"/>
                  <a:gd name="connsiteX3" fmla="*/ 65366 w 959644"/>
                  <a:gd name="connsiteY3" fmla="*/ 85400 h 336274"/>
                  <a:gd name="connsiteX4" fmla="*/ 80864 w 959644"/>
                  <a:gd name="connsiteY4" fmla="*/ 111707 h 336274"/>
                  <a:gd name="connsiteX5" fmla="*/ 116548 w 959644"/>
                  <a:gd name="connsiteY5" fmla="*/ 130138 h 336274"/>
                  <a:gd name="connsiteX6" fmla="*/ 140537 w 959644"/>
                  <a:gd name="connsiteY6" fmla="*/ 154176 h 336274"/>
                  <a:gd name="connsiteX7" fmla="*/ 181692 w 959644"/>
                  <a:gd name="connsiteY7" fmla="*/ 168188 h 336274"/>
                  <a:gd name="connsiteX8" fmla="*/ 213247 w 959644"/>
                  <a:gd name="connsiteY8" fmla="*/ 189030 h 336274"/>
                  <a:gd name="connsiteX9" fmla="*/ 258289 w 959644"/>
                  <a:gd name="connsiteY9" fmla="*/ 198082 h 336274"/>
                  <a:gd name="connsiteX10" fmla="*/ 296204 w 959644"/>
                  <a:gd name="connsiteY10" fmla="*/ 214928 h 336274"/>
                  <a:gd name="connsiteX11" fmla="*/ 343406 w 959644"/>
                  <a:gd name="connsiteY11" fmla="*/ 218674 h 336274"/>
                  <a:gd name="connsiteX12" fmla="*/ 386214 w 959644"/>
                  <a:gd name="connsiteY12" fmla="*/ 230877 h 336274"/>
                  <a:gd name="connsiteX13" fmla="*/ 433758 w 959644"/>
                  <a:gd name="connsiteY13" fmla="*/ 229170 h 336274"/>
                  <a:gd name="connsiteX14" fmla="*/ 479822 w 959644"/>
                  <a:gd name="connsiteY14" fmla="*/ 236261 h 336274"/>
                  <a:gd name="connsiteX15" fmla="*/ 525886 w 959644"/>
                  <a:gd name="connsiteY15" fmla="*/ 229170 h 336274"/>
                  <a:gd name="connsiteX16" fmla="*/ 573430 w 959644"/>
                  <a:gd name="connsiteY16" fmla="*/ 230877 h 336274"/>
                  <a:gd name="connsiteX17" fmla="*/ 616238 w 959644"/>
                  <a:gd name="connsiteY17" fmla="*/ 218674 h 336274"/>
                  <a:gd name="connsiteX18" fmla="*/ 663440 w 959644"/>
                  <a:gd name="connsiteY18" fmla="*/ 214928 h 336274"/>
                  <a:gd name="connsiteX19" fmla="*/ 701355 w 959644"/>
                  <a:gd name="connsiteY19" fmla="*/ 198082 h 336274"/>
                  <a:gd name="connsiteX20" fmla="*/ 746397 w 959644"/>
                  <a:gd name="connsiteY20" fmla="*/ 189030 h 336274"/>
                  <a:gd name="connsiteX21" fmla="*/ 777952 w 959644"/>
                  <a:gd name="connsiteY21" fmla="*/ 168188 h 336274"/>
                  <a:gd name="connsiteX22" fmla="*/ 819107 w 959644"/>
                  <a:gd name="connsiteY22" fmla="*/ 154176 h 336274"/>
                  <a:gd name="connsiteX23" fmla="*/ 843096 w 959644"/>
                  <a:gd name="connsiteY23" fmla="*/ 130138 h 336274"/>
                  <a:gd name="connsiteX24" fmla="*/ 878780 w 959644"/>
                  <a:gd name="connsiteY24" fmla="*/ 111707 h 336274"/>
                  <a:gd name="connsiteX25" fmla="*/ 894278 w 959644"/>
                  <a:gd name="connsiteY25" fmla="*/ 85400 h 336274"/>
                  <a:gd name="connsiteX26" fmla="*/ 923120 w 959644"/>
                  <a:gd name="connsiteY26" fmla="*/ 63254 h 336274"/>
                  <a:gd name="connsiteX27" fmla="*/ 929533 w 959644"/>
                  <a:gd name="connsiteY27" fmla="*/ 35685 h 336274"/>
                  <a:gd name="connsiteX28" fmla="*/ 949303 w 959644"/>
                  <a:gd name="connsiteY28" fmla="*/ 12027 h 336274"/>
                  <a:gd name="connsiteX29" fmla="*/ 947504 w 959644"/>
                  <a:gd name="connsiteY29" fmla="*/ 29114 h 336274"/>
                  <a:gd name="connsiteX30" fmla="*/ 959644 w 959644"/>
                  <a:gd name="connsiteY30" fmla="*/ 56020 h 336274"/>
                  <a:gd name="connsiteX31" fmla="*/ 947504 w 959644"/>
                  <a:gd name="connsiteY31" fmla="*/ 82925 h 336274"/>
                  <a:gd name="connsiteX32" fmla="*/ 950427 w 959644"/>
                  <a:gd name="connsiteY32" fmla="*/ 110694 h 336274"/>
                  <a:gd name="connsiteX33" fmla="*/ 929533 w 959644"/>
                  <a:gd name="connsiteY33" fmla="*/ 135698 h 336274"/>
                  <a:gd name="connsiteX34" fmla="*/ 923120 w 959644"/>
                  <a:gd name="connsiteY34" fmla="*/ 163267 h 336274"/>
                  <a:gd name="connsiteX35" fmla="*/ 894278 w 959644"/>
                  <a:gd name="connsiteY35" fmla="*/ 185413 h 336274"/>
                  <a:gd name="connsiteX36" fmla="*/ 878780 w 959644"/>
                  <a:gd name="connsiteY36" fmla="*/ 211720 h 336274"/>
                  <a:gd name="connsiteX37" fmla="*/ 843096 w 959644"/>
                  <a:gd name="connsiteY37" fmla="*/ 230151 h 336274"/>
                  <a:gd name="connsiteX38" fmla="*/ 819107 w 959644"/>
                  <a:gd name="connsiteY38" fmla="*/ 254189 h 336274"/>
                  <a:gd name="connsiteX39" fmla="*/ 777952 w 959644"/>
                  <a:gd name="connsiteY39" fmla="*/ 268201 h 336274"/>
                  <a:gd name="connsiteX40" fmla="*/ 746397 w 959644"/>
                  <a:gd name="connsiteY40" fmla="*/ 289043 h 336274"/>
                  <a:gd name="connsiteX41" fmla="*/ 701355 w 959644"/>
                  <a:gd name="connsiteY41" fmla="*/ 298095 h 336274"/>
                  <a:gd name="connsiteX42" fmla="*/ 663440 w 959644"/>
                  <a:gd name="connsiteY42" fmla="*/ 314941 h 336274"/>
                  <a:gd name="connsiteX43" fmla="*/ 616238 w 959644"/>
                  <a:gd name="connsiteY43" fmla="*/ 318687 h 336274"/>
                  <a:gd name="connsiteX44" fmla="*/ 573430 w 959644"/>
                  <a:gd name="connsiteY44" fmla="*/ 330890 h 336274"/>
                  <a:gd name="connsiteX45" fmla="*/ 525886 w 959644"/>
                  <a:gd name="connsiteY45" fmla="*/ 329183 h 336274"/>
                  <a:gd name="connsiteX46" fmla="*/ 479822 w 959644"/>
                  <a:gd name="connsiteY46" fmla="*/ 336274 h 336274"/>
                  <a:gd name="connsiteX47" fmla="*/ 433758 w 959644"/>
                  <a:gd name="connsiteY47" fmla="*/ 329183 h 336274"/>
                  <a:gd name="connsiteX48" fmla="*/ 386214 w 959644"/>
                  <a:gd name="connsiteY48" fmla="*/ 330890 h 336274"/>
                  <a:gd name="connsiteX49" fmla="*/ 343406 w 959644"/>
                  <a:gd name="connsiteY49" fmla="*/ 318687 h 336274"/>
                  <a:gd name="connsiteX50" fmla="*/ 296204 w 959644"/>
                  <a:gd name="connsiteY50" fmla="*/ 314941 h 336274"/>
                  <a:gd name="connsiteX51" fmla="*/ 258289 w 959644"/>
                  <a:gd name="connsiteY51" fmla="*/ 298095 h 336274"/>
                  <a:gd name="connsiteX52" fmla="*/ 213247 w 959644"/>
                  <a:gd name="connsiteY52" fmla="*/ 289043 h 336274"/>
                  <a:gd name="connsiteX53" fmla="*/ 181692 w 959644"/>
                  <a:gd name="connsiteY53" fmla="*/ 268201 h 336274"/>
                  <a:gd name="connsiteX54" fmla="*/ 140537 w 959644"/>
                  <a:gd name="connsiteY54" fmla="*/ 254189 h 336274"/>
                  <a:gd name="connsiteX55" fmla="*/ 116548 w 959644"/>
                  <a:gd name="connsiteY55" fmla="*/ 230151 h 336274"/>
                  <a:gd name="connsiteX56" fmla="*/ 80864 w 959644"/>
                  <a:gd name="connsiteY56" fmla="*/ 211720 h 336274"/>
                  <a:gd name="connsiteX57" fmla="*/ 65366 w 959644"/>
                  <a:gd name="connsiteY57" fmla="*/ 185413 h 336274"/>
                  <a:gd name="connsiteX58" fmla="*/ 36524 w 959644"/>
                  <a:gd name="connsiteY58" fmla="*/ 163267 h 336274"/>
                  <a:gd name="connsiteX59" fmla="*/ 30111 w 959644"/>
                  <a:gd name="connsiteY59" fmla="*/ 135698 h 336274"/>
                  <a:gd name="connsiteX60" fmla="*/ 9217 w 959644"/>
                  <a:gd name="connsiteY60" fmla="*/ 110694 h 336274"/>
                  <a:gd name="connsiteX61" fmla="*/ 12140 w 959644"/>
                  <a:gd name="connsiteY61" fmla="*/ 82925 h 336274"/>
                  <a:gd name="connsiteX62" fmla="*/ 0 w 959644"/>
                  <a:gd name="connsiteY62" fmla="*/ 56020 h 336274"/>
                  <a:gd name="connsiteX63" fmla="*/ 12140 w 959644"/>
                  <a:gd name="connsiteY63" fmla="*/ 29114 h 336274"/>
                  <a:gd name="connsiteX64" fmla="*/ 10342 w 959644"/>
                  <a:gd name="connsiteY64" fmla="*/ 0 h 336274"/>
                  <a:gd name="connsiteX65" fmla="*/ 9709 w 959644"/>
                  <a:gd name="connsiteY65" fmla="*/ 6013 h 336274"/>
                  <a:gd name="connsiteX66" fmla="*/ 9217 w 959644"/>
                  <a:gd name="connsiteY66" fmla="*/ 1345 h 336274"/>
                  <a:gd name="connsiteX67" fmla="*/ 949303 w 959644"/>
                  <a:gd name="connsiteY67" fmla="*/ 0 h 336274"/>
                  <a:gd name="connsiteX68" fmla="*/ 950427 w 959644"/>
                  <a:gd name="connsiteY68" fmla="*/ 1345 h 336274"/>
                  <a:gd name="connsiteX69" fmla="*/ 949936 w 959644"/>
                  <a:gd name="connsiteY69" fmla="*/ 6013 h 336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9644" h="336274">
                    <a:moveTo>
                      <a:pt x="10342" y="12027"/>
                    </a:moveTo>
                    <a:lnTo>
                      <a:pt x="30111" y="35685"/>
                    </a:lnTo>
                    <a:lnTo>
                      <a:pt x="36524" y="63254"/>
                    </a:lnTo>
                    <a:lnTo>
                      <a:pt x="65366" y="85400"/>
                    </a:lnTo>
                    <a:lnTo>
                      <a:pt x="80864" y="111707"/>
                    </a:lnTo>
                    <a:lnTo>
                      <a:pt x="116548" y="130138"/>
                    </a:lnTo>
                    <a:lnTo>
                      <a:pt x="140537" y="154176"/>
                    </a:lnTo>
                    <a:lnTo>
                      <a:pt x="181692" y="168188"/>
                    </a:lnTo>
                    <a:lnTo>
                      <a:pt x="213247" y="189030"/>
                    </a:lnTo>
                    <a:lnTo>
                      <a:pt x="258289" y="198082"/>
                    </a:lnTo>
                    <a:lnTo>
                      <a:pt x="296204" y="214928"/>
                    </a:lnTo>
                    <a:lnTo>
                      <a:pt x="343406" y="218674"/>
                    </a:lnTo>
                    <a:lnTo>
                      <a:pt x="386214" y="230877"/>
                    </a:lnTo>
                    <a:lnTo>
                      <a:pt x="433758" y="229170"/>
                    </a:lnTo>
                    <a:lnTo>
                      <a:pt x="479822" y="236261"/>
                    </a:lnTo>
                    <a:lnTo>
                      <a:pt x="525886" y="229170"/>
                    </a:lnTo>
                    <a:lnTo>
                      <a:pt x="573430" y="230877"/>
                    </a:lnTo>
                    <a:lnTo>
                      <a:pt x="616238" y="218674"/>
                    </a:lnTo>
                    <a:lnTo>
                      <a:pt x="663440" y="214928"/>
                    </a:lnTo>
                    <a:lnTo>
                      <a:pt x="701355" y="198082"/>
                    </a:lnTo>
                    <a:lnTo>
                      <a:pt x="746397" y="189030"/>
                    </a:lnTo>
                    <a:lnTo>
                      <a:pt x="777952" y="168188"/>
                    </a:lnTo>
                    <a:lnTo>
                      <a:pt x="819107" y="154176"/>
                    </a:lnTo>
                    <a:lnTo>
                      <a:pt x="843096" y="130138"/>
                    </a:lnTo>
                    <a:lnTo>
                      <a:pt x="878780" y="111707"/>
                    </a:lnTo>
                    <a:lnTo>
                      <a:pt x="894278" y="85400"/>
                    </a:lnTo>
                    <a:lnTo>
                      <a:pt x="923120" y="63254"/>
                    </a:lnTo>
                    <a:lnTo>
                      <a:pt x="929533" y="35685"/>
                    </a:lnTo>
                    <a:lnTo>
                      <a:pt x="949303" y="12027"/>
                    </a:lnTo>
                    <a:lnTo>
                      <a:pt x="947504" y="29114"/>
                    </a:lnTo>
                    <a:lnTo>
                      <a:pt x="959644" y="56020"/>
                    </a:lnTo>
                    <a:lnTo>
                      <a:pt x="947504" y="82925"/>
                    </a:lnTo>
                    <a:lnTo>
                      <a:pt x="950427" y="110694"/>
                    </a:lnTo>
                    <a:lnTo>
                      <a:pt x="929533" y="135698"/>
                    </a:lnTo>
                    <a:lnTo>
                      <a:pt x="923120" y="163267"/>
                    </a:lnTo>
                    <a:lnTo>
                      <a:pt x="894278" y="185413"/>
                    </a:lnTo>
                    <a:lnTo>
                      <a:pt x="878780" y="211720"/>
                    </a:lnTo>
                    <a:lnTo>
                      <a:pt x="843096" y="230151"/>
                    </a:lnTo>
                    <a:lnTo>
                      <a:pt x="819107" y="254189"/>
                    </a:lnTo>
                    <a:lnTo>
                      <a:pt x="777952" y="268201"/>
                    </a:lnTo>
                    <a:lnTo>
                      <a:pt x="746397" y="289043"/>
                    </a:lnTo>
                    <a:lnTo>
                      <a:pt x="701355" y="298095"/>
                    </a:lnTo>
                    <a:lnTo>
                      <a:pt x="663440" y="314941"/>
                    </a:lnTo>
                    <a:lnTo>
                      <a:pt x="616238" y="318687"/>
                    </a:lnTo>
                    <a:lnTo>
                      <a:pt x="573430" y="330890"/>
                    </a:lnTo>
                    <a:lnTo>
                      <a:pt x="525886" y="329183"/>
                    </a:lnTo>
                    <a:lnTo>
                      <a:pt x="479822" y="336274"/>
                    </a:lnTo>
                    <a:lnTo>
                      <a:pt x="433758" y="329183"/>
                    </a:lnTo>
                    <a:lnTo>
                      <a:pt x="386214" y="330890"/>
                    </a:lnTo>
                    <a:lnTo>
                      <a:pt x="343406" y="318687"/>
                    </a:lnTo>
                    <a:lnTo>
                      <a:pt x="296204" y="314941"/>
                    </a:lnTo>
                    <a:lnTo>
                      <a:pt x="258289" y="298095"/>
                    </a:lnTo>
                    <a:lnTo>
                      <a:pt x="213247" y="289043"/>
                    </a:lnTo>
                    <a:lnTo>
                      <a:pt x="181692" y="268201"/>
                    </a:lnTo>
                    <a:lnTo>
                      <a:pt x="140537" y="254189"/>
                    </a:lnTo>
                    <a:lnTo>
                      <a:pt x="116548" y="230151"/>
                    </a:lnTo>
                    <a:lnTo>
                      <a:pt x="80864" y="211720"/>
                    </a:lnTo>
                    <a:lnTo>
                      <a:pt x="65366" y="185413"/>
                    </a:lnTo>
                    <a:lnTo>
                      <a:pt x="36524" y="163267"/>
                    </a:lnTo>
                    <a:lnTo>
                      <a:pt x="30111" y="135698"/>
                    </a:lnTo>
                    <a:lnTo>
                      <a:pt x="9217" y="110694"/>
                    </a:lnTo>
                    <a:lnTo>
                      <a:pt x="12140" y="82925"/>
                    </a:lnTo>
                    <a:lnTo>
                      <a:pt x="0" y="56020"/>
                    </a:lnTo>
                    <a:lnTo>
                      <a:pt x="12140" y="29114"/>
                    </a:lnTo>
                    <a:close/>
                    <a:moveTo>
                      <a:pt x="10342" y="0"/>
                    </a:moveTo>
                    <a:lnTo>
                      <a:pt x="9709" y="6013"/>
                    </a:lnTo>
                    <a:lnTo>
                      <a:pt x="9217" y="1345"/>
                    </a:lnTo>
                    <a:close/>
                    <a:moveTo>
                      <a:pt x="949303" y="0"/>
                    </a:moveTo>
                    <a:lnTo>
                      <a:pt x="950427" y="1345"/>
                    </a:lnTo>
                    <a:lnTo>
                      <a:pt x="949936" y="6013"/>
                    </a:lnTo>
                    <a:close/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993300"/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27" name="フリーフォーム: 図形 1526">
                <a:extLst>
                  <a:ext uri="{FF2B5EF4-FFF2-40B4-BE49-F238E27FC236}">
                    <a16:creationId xmlns:a16="http://schemas.microsoft.com/office/drawing/2014/main" id="{198A9D74-B774-4B3B-A872-703ABF405E49}"/>
                  </a:ext>
                </a:extLst>
              </p:cNvPr>
              <p:cNvSpPr/>
              <p:nvPr/>
            </p:nvSpPr>
            <p:spPr>
              <a:xfrm>
                <a:off x="7762770" y="2902361"/>
                <a:ext cx="853344" cy="184177"/>
              </a:xfrm>
              <a:custGeom>
                <a:avLst/>
                <a:gdLst>
                  <a:gd name="connsiteX0" fmla="*/ 853344 w 853344"/>
                  <a:gd name="connsiteY0" fmla="*/ 0 h 184177"/>
                  <a:gd name="connsiteX1" fmla="*/ 851702 w 853344"/>
                  <a:gd name="connsiteY1" fmla="*/ 15831 h 184177"/>
                  <a:gd name="connsiteX2" fmla="*/ 825499 w 853344"/>
                  <a:gd name="connsiteY2" fmla="*/ 36310 h 184177"/>
                  <a:gd name="connsiteX3" fmla="*/ 810576 w 853344"/>
                  <a:gd name="connsiteY3" fmla="*/ 62095 h 184177"/>
                  <a:gd name="connsiteX4" fmla="*/ 776215 w 853344"/>
                  <a:gd name="connsiteY4" fmla="*/ 80160 h 184177"/>
                  <a:gd name="connsiteX5" fmla="*/ 753116 w 853344"/>
                  <a:gd name="connsiteY5" fmla="*/ 103721 h 184177"/>
                  <a:gd name="connsiteX6" fmla="*/ 713487 w 853344"/>
                  <a:gd name="connsiteY6" fmla="*/ 117455 h 184177"/>
                  <a:gd name="connsiteX7" fmla="*/ 683103 w 853344"/>
                  <a:gd name="connsiteY7" fmla="*/ 137883 h 184177"/>
                  <a:gd name="connsiteX8" fmla="*/ 639731 w 853344"/>
                  <a:gd name="connsiteY8" fmla="*/ 146756 h 184177"/>
                  <a:gd name="connsiteX9" fmla="*/ 603222 w 853344"/>
                  <a:gd name="connsiteY9" fmla="*/ 163267 h 184177"/>
                  <a:gd name="connsiteX10" fmla="*/ 557771 w 853344"/>
                  <a:gd name="connsiteY10" fmla="*/ 166939 h 184177"/>
                  <a:gd name="connsiteX11" fmla="*/ 516551 w 853344"/>
                  <a:gd name="connsiteY11" fmla="*/ 178900 h 184177"/>
                  <a:gd name="connsiteX12" fmla="*/ 470770 w 853344"/>
                  <a:gd name="connsiteY12" fmla="*/ 177227 h 184177"/>
                  <a:gd name="connsiteX13" fmla="*/ 426414 w 853344"/>
                  <a:gd name="connsiteY13" fmla="*/ 184177 h 184177"/>
                  <a:gd name="connsiteX14" fmla="*/ 382059 w 853344"/>
                  <a:gd name="connsiteY14" fmla="*/ 177227 h 184177"/>
                  <a:gd name="connsiteX15" fmla="*/ 336278 w 853344"/>
                  <a:gd name="connsiteY15" fmla="*/ 178900 h 184177"/>
                  <a:gd name="connsiteX16" fmla="*/ 295057 w 853344"/>
                  <a:gd name="connsiteY16" fmla="*/ 166939 h 184177"/>
                  <a:gd name="connsiteX17" fmla="*/ 249606 w 853344"/>
                  <a:gd name="connsiteY17" fmla="*/ 163267 h 184177"/>
                  <a:gd name="connsiteX18" fmla="*/ 213097 w 853344"/>
                  <a:gd name="connsiteY18" fmla="*/ 146756 h 184177"/>
                  <a:gd name="connsiteX19" fmla="*/ 169726 w 853344"/>
                  <a:gd name="connsiteY19" fmla="*/ 137883 h 184177"/>
                  <a:gd name="connsiteX20" fmla="*/ 139341 w 853344"/>
                  <a:gd name="connsiteY20" fmla="*/ 117455 h 184177"/>
                  <a:gd name="connsiteX21" fmla="*/ 99712 w 853344"/>
                  <a:gd name="connsiteY21" fmla="*/ 103721 h 184177"/>
                  <a:gd name="connsiteX22" fmla="*/ 76613 w 853344"/>
                  <a:gd name="connsiteY22" fmla="*/ 80160 h 184177"/>
                  <a:gd name="connsiteX23" fmla="*/ 42252 w 853344"/>
                  <a:gd name="connsiteY23" fmla="*/ 62095 h 184177"/>
                  <a:gd name="connsiteX24" fmla="*/ 27329 w 853344"/>
                  <a:gd name="connsiteY24" fmla="*/ 36310 h 184177"/>
                  <a:gd name="connsiteX25" fmla="*/ 1612 w 853344"/>
                  <a:gd name="connsiteY25" fmla="*/ 16210 h 184177"/>
                  <a:gd name="connsiteX26" fmla="*/ 0 w 853344"/>
                  <a:gd name="connsiteY26" fmla="*/ 662 h 184177"/>
                  <a:gd name="connsiteX27" fmla="*/ 27329 w 853344"/>
                  <a:gd name="connsiteY27" fmla="*/ 22022 h 184177"/>
                  <a:gd name="connsiteX28" fmla="*/ 42252 w 853344"/>
                  <a:gd name="connsiteY28" fmla="*/ 47807 h 184177"/>
                  <a:gd name="connsiteX29" fmla="*/ 76613 w 853344"/>
                  <a:gd name="connsiteY29" fmla="*/ 65872 h 184177"/>
                  <a:gd name="connsiteX30" fmla="*/ 99712 w 853344"/>
                  <a:gd name="connsiteY30" fmla="*/ 89433 h 184177"/>
                  <a:gd name="connsiteX31" fmla="*/ 139341 w 853344"/>
                  <a:gd name="connsiteY31" fmla="*/ 103167 h 184177"/>
                  <a:gd name="connsiteX32" fmla="*/ 169726 w 853344"/>
                  <a:gd name="connsiteY32" fmla="*/ 123595 h 184177"/>
                  <a:gd name="connsiteX33" fmla="*/ 213097 w 853344"/>
                  <a:gd name="connsiteY33" fmla="*/ 132468 h 184177"/>
                  <a:gd name="connsiteX34" fmla="*/ 249606 w 853344"/>
                  <a:gd name="connsiteY34" fmla="*/ 148979 h 184177"/>
                  <a:gd name="connsiteX35" fmla="*/ 295057 w 853344"/>
                  <a:gd name="connsiteY35" fmla="*/ 152651 h 184177"/>
                  <a:gd name="connsiteX36" fmla="*/ 336278 w 853344"/>
                  <a:gd name="connsiteY36" fmla="*/ 164612 h 184177"/>
                  <a:gd name="connsiteX37" fmla="*/ 382059 w 853344"/>
                  <a:gd name="connsiteY37" fmla="*/ 162939 h 184177"/>
                  <a:gd name="connsiteX38" fmla="*/ 426414 w 853344"/>
                  <a:gd name="connsiteY38" fmla="*/ 169889 h 184177"/>
                  <a:gd name="connsiteX39" fmla="*/ 470770 w 853344"/>
                  <a:gd name="connsiteY39" fmla="*/ 162939 h 184177"/>
                  <a:gd name="connsiteX40" fmla="*/ 516551 w 853344"/>
                  <a:gd name="connsiteY40" fmla="*/ 164612 h 184177"/>
                  <a:gd name="connsiteX41" fmla="*/ 557771 w 853344"/>
                  <a:gd name="connsiteY41" fmla="*/ 152651 h 184177"/>
                  <a:gd name="connsiteX42" fmla="*/ 603222 w 853344"/>
                  <a:gd name="connsiteY42" fmla="*/ 148979 h 184177"/>
                  <a:gd name="connsiteX43" fmla="*/ 639731 w 853344"/>
                  <a:gd name="connsiteY43" fmla="*/ 132468 h 184177"/>
                  <a:gd name="connsiteX44" fmla="*/ 683103 w 853344"/>
                  <a:gd name="connsiteY44" fmla="*/ 123595 h 184177"/>
                  <a:gd name="connsiteX45" fmla="*/ 713487 w 853344"/>
                  <a:gd name="connsiteY45" fmla="*/ 103167 h 184177"/>
                  <a:gd name="connsiteX46" fmla="*/ 753116 w 853344"/>
                  <a:gd name="connsiteY46" fmla="*/ 89433 h 184177"/>
                  <a:gd name="connsiteX47" fmla="*/ 776215 w 853344"/>
                  <a:gd name="connsiteY47" fmla="*/ 65872 h 184177"/>
                  <a:gd name="connsiteX48" fmla="*/ 810576 w 853344"/>
                  <a:gd name="connsiteY48" fmla="*/ 47807 h 184177"/>
                  <a:gd name="connsiteX49" fmla="*/ 825499 w 853344"/>
                  <a:gd name="connsiteY49" fmla="*/ 22022 h 184177"/>
                  <a:gd name="connsiteX50" fmla="*/ 853272 w 853344"/>
                  <a:gd name="connsiteY50" fmla="*/ 316 h 184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53344" h="184177">
                    <a:moveTo>
                      <a:pt x="853344" y="0"/>
                    </a:moveTo>
                    <a:lnTo>
                      <a:pt x="851702" y="15831"/>
                    </a:lnTo>
                    <a:lnTo>
                      <a:pt x="825499" y="36310"/>
                    </a:lnTo>
                    <a:lnTo>
                      <a:pt x="810576" y="62095"/>
                    </a:lnTo>
                    <a:lnTo>
                      <a:pt x="776215" y="80160"/>
                    </a:lnTo>
                    <a:lnTo>
                      <a:pt x="753116" y="103721"/>
                    </a:lnTo>
                    <a:lnTo>
                      <a:pt x="713487" y="117455"/>
                    </a:lnTo>
                    <a:lnTo>
                      <a:pt x="683103" y="137883"/>
                    </a:lnTo>
                    <a:lnTo>
                      <a:pt x="639731" y="146756"/>
                    </a:lnTo>
                    <a:lnTo>
                      <a:pt x="603222" y="163267"/>
                    </a:lnTo>
                    <a:lnTo>
                      <a:pt x="557771" y="166939"/>
                    </a:lnTo>
                    <a:lnTo>
                      <a:pt x="516551" y="178900"/>
                    </a:lnTo>
                    <a:lnTo>
                      <a:pt x="470770" y="177227"/>
                    </a:lnTo>
                    <a:lnTo>
                      <a:pt x="426414" y="184177"/>
                    </a:lnTo>
                    <a:lnTo>
                      <a:pt x="382059" y="177227"/>
                    </a:lnTo>
                    <a:lnTo>
                      <a:pt x="336278" y="178900"/>
                    </a:lnTo>
                    <a:lnTo>
                      <a:pt x="295057" y="166939"/>
                    </a:lnTo>
                    <a:lnTo>
                      <a:pt x="249606" y="163267"/>
                    </a:lnTo>
                    <a:lnTo>
                      <a:pt x="213097" y="146756"/>
                    </a:lnTo>
                    <a:lnTo>
                      <a:pt x="169726" y="137883"/>
                    </a:lnTo>
                    <a:lnTo>
                      <a:pt x="139341" y="117455"/>
                    </a:lnTo>
                    <a:lnTo>
                      <a:pt x="99712" y="103721"/>
                    </a:lnTo>
                    <a:lnTo>
                      <a:pt x="76613" y="80160"/>
                    </a:lnTo>
                    <a:lnTo>
                      <a:pt x="42252" y="62095"/>
                    </a:lnTo>
                    <a:lnTo>
                      <a:pt x="27329" y="36310"/>
                    </a:lnTo>
                    <a:lnTo>
                      <a:pt x="1612" y="16210"/>
                    </a:lnTo>
                    <a:lnTo>
                      <a:pt x="0" y="662"/>
                    </a:lnTo>
                    <a:lnTo>
                      <a:pt x="27329" y="22022"/>
                    </a:lnTo>
                    <a:lnTo>
                      <a:pt x="42252" y="47807"/>
                    </a:lnTo>
                    <a:lnTo>
                      <a:pt x="76613" y="65872"/>
                    </a:lnTo>
                    <a:lnTo>
                      <a:pt x="99712" y="89433"/>
                    </a:lnTo>
                    <a:lnTo>
                      <a:pt x="139341" y="103167"/>
                    </a:lnTo>
                    <a:lnTo>
                      <a:pt x="169726" y="123595"/>
                    </a:lnTo>
                    <a:lnTo>
                      <a:pt x="213097" y="132468"/>
                    </a:lnTo>
                    <a:lnTo>
                      <a:pt x="249606" y="148979"/>
                    </a:lnTo>
                    <a:lnTo>
                      <a:pt x="295057" y="152651"/>
                    </a:lnTo>
                    <a:lnTo>
                      <a:pt x="336278" y="164612"/>
                    </a:lnTo>
                    <a:lnTo>
                      <a:pt x="382059" y="162939"/>
                    </a:lnTo>
                    <a:lnTo>
                      <a:pt x="426414" y="169889"/>
                    </a:lnTo>
                    <a:lnTo>
                      <a:pt x="470770" y="162939"/>
                    </a:lnTo>
                    <a:lnTo>
                      <a:pt x="516551" y="164612"/>
                    </a:lnTo>
                    <a:lnTo>
                      <a:pt x="557771" y="152651"/>
                    </a:lnTo>
                    <a:lnTo>
                      <a:pt x="603222" y="148979"/>
                    </a:lnTo>
                    <a:lnTo>
                      <a:pt x="639731" y="132468"/>
                    </a:lnTo>
                    <a:lnTo>
                      <a:pt x="683103" y="123595"/>
                    </a:lnTo>
                    <a:lnTo>
                      <a:pt x="713487" y="103167"/>
                    </a:lnTo>
                    <a:lnTo>
                      <a:pt x="753116" y="89433"/>
                    </a:lnTo>
                    <a:lnTo>
                      <a:pt x="776215" y="65872"/>
                    </a:lnTo>
                    <a:lnTo>
                      <a:pt x="810576" y="47807"/>
                    </a:lnTo>
                    <a:lnTo>
                      <a:pt x="825499" y="22022"/>
                    </a:lnTo>
                    <a:lnTo>
                      <a:pt x="853272" y="316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  <a:alpha val="50000"/>
                </a:srgb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521" name="グループ化 1520">
              <a:extLst>
                <a:ext uri="{FF2B5EF4-FFF2-40B4-BE49-F238E27FC236}">
                  <a16:creationId xmlns:a16="http://schemas.microsoft.com/office/drawing/2014/main" id="{6A2B686F-AB11-4C49-9790-86503DF517B8}"/>
                </a:ext>
              </a:extLst>
            </p:cNvPr>
            <p:cNvGrpSpPr/>
            <p:nvPr/>
          </p:nvGrpSpPr>
          <p:grpSpPr>
            <a:xfrm rot="20889399">
              <a:off x="1712276" y="4977637"/>
              <a:ext cx="1205882" cy="636537"/>
              <a:chOff x="7709361" y="2622107"/>
              <a:chExt cx="959644" cy="560509"/>
            </a:xfrm>
          </p:grpSpPr>
          <p:sp>
            <p:nvSpPr>
              <p:cNvPr id="1522" name="星: 32 pt 1521">
                <a:extLst>
                  <a:ext uri="{FF2B5EF4-FFF2-40B4-BE49-F238E27FC236}">
                    <a16:creationId xmlns:a16="http://schemas.microsoft.com/office/drawing/2014/main" id="{3D188914-F507-4224-A47B-A31C94D9C3EE}"/>
                  </a:ext>
                </a:extLst>
              </p:cNvPr>
              <p:cNvSpPr/>
              <p:nvPr/>
            </p:nvSpPr>
            <p:spPr>
              <a:xfrm>
                <a:off x="7709361" y="2622107"/>
                <a:ext cx="959644" cy="560509"/>
              </a:xfrm>
              <a:prstGeom prst="star32">
                <a:avLst>
                  <a:gd name="adj" fmla="val 48971"/>
                </a:avLst>
              </a:pr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23" name="フリーフォーム: 図形 1522">
                <a:extLst>
                  <a:ext uri="{FF2B5EF4-FFF2-40B4-BE49-F238E27FC236}">
                    <a16:creationId xmlns:a16="http://schemas.microsoft.com/office/drawing/2014/main" id="{928C786E-FB32-4EF5-B577-33A4182B43D3}"/>
                  </a:ext>
                </a:extLst>
              </p:cNvPr>
              <p:cNvSpPr/>
              <p:nvPr/>
            </p:nvSpPr>
            <p:spPr>
              <a:xfrm>
                <a:off x="7727156" y="2842198"/>
                <a:ext cx="924054" cy="329600"/>
              </a:xfrm>
              <a:custGeom>
                <a:avLst/>
                <a:gdLst>
                  <a:gd name="connsiteX0" fmla="*/ 10342 w 959644"/>
                  <a:gd name="connsiteY0" fmla="*/ 12027 h 336274"/>
                  <a:gd name="connsiteX1" fmla="*/ 30111 w 959644"/>
                  <a:gd name="connsiteY1" fmla="*/ 35685 h 336274"/>
                  <a:gd name="connsiteX2" fmla="*/ 36524 w 959644"/>
                  <a:gd name="connsiteY2" fmla="*/ 63254 h 336274"/>
                  <a:gd name="connsiteX3" fmla="*/ 65366 w 959644"/>
                  <a:gd name="connsiteY3" fmla="*/ 85400 h 336274"/>
                  <a:gd name="connsiteX4" fmla="*/ 80864 w 959644"/>
                  <a:gd name="connsiteY4" fmla="*/ 111707 h 336274"/>
                  <a:gd name="connsiteX5" fmla="*/ 116548 w 959644"/>
                  <a:gd name="connsiteY5" fmla="*/ 130138 h 336274"/>
                  <a:gd name="connsiteX6" fmla="*/ 140537 w 959644"/>
                  <a:gd name="connsiteY6" fmla="*/ 154176 h 336274"/>
                  <a:gd name="connsiteX7" fmla="*/ 181692 w 959644"/>
                  <a:gd name="connsiteY7" fmla="*/ 168188 h 336274"/>
                  <a:gd name="connsiteX8" fmla="*/ 213247 w 959644"/>
                  <a:gd name="connsiteY8" fmla="*/ 189030 h 336274"/>
                  <a:gd name="connsiteX9" fmla="*/ 258289 w 959644"/>
                  <a:gd name="connsiteY9" fmla="*/ 198082 h 336274"/>
                  <a:gd name="connsiteX10" fmla="*/ 296204 w 959644"/>
                  <a:gd name="connsiteY10" fmla="*/ 214928 h 336274"/>
                  <a:gd name="connsiteX11" fmla="*/ 343406 w 959644"/>
                  <a:gd name="connsiteY11" fmla="*/ 218674 h 336274"/>
                  <a:gd name="connsiteX12" fmla="*/ 386214 w 959644"/>
                  <a:gd name="connsiteY12" fmla="*/ 230877 h 336274"/>
                  <a:gd name="connsiteX13" fmla="*/ 433758 w 959644"/>
                  <a:gd name="connsiteY13" fmla="*/ 229170 h 336274"/>
                  <a:gd name="connsiteX14" fmla="*/ 479822 w 959644"/>
                  <a:gd name="connsiteY14" fmla="*/ 236261 h 336274"/>
                  <a:gd name="connsiteX15" fmla="*/ 525886 w 959644"/>
                  <a:gd name="connsiteY15" fmla="*/ 229170 h 336274"/>
                  <a:gd name="connsiteX16" fmla="*/ 573430 w 959644"/>
                  <a:gd name="connsiteY16" fmla="*/ 230877 h 336274"/>
                  <a:gd name="connsiteX17" fmla="*/ 616238 w 959644"/>
                  <a:gd name="connsiteY17" fmla="*/ 218674 h 336274"/>
                  <a:gd name="connsiteX18" fmla="*/ 663440 w 959644"/>
                  <a:gd name="connsiteY18" fmla="*/ 214928 h 336274"/>
                  <a:gd name="connsiteX19" fmla="*/ 701355 w 959644"/>
                  <a:gd name="connsiteY19" fmla="*/ 198082 h 336274"/>
                  <a:gd name="connsiteX20" fmla="*/ 746397 w 959644"/>
                  <a:gd name="connsiteY20" fmla="*/ 189030 h 336274"/>
                  <a:gd name="connsiteX21" fmla="*/ 777952 w 959644"/>
                  <a:gd name="connsiteY21" fmla="*/ 168188 h 336274"/>
                  <a:gd name="connsiteX22" fmla="*/ 819107 w 959644"/>
                  <a:gd name="connsiteY22" fmla="*/ 154176 h 336274"/>
                  <a:gd name="connsiteX23" fmla="*/ 843096 w 959644"/>
                  <a:gd name="connsiteY23" fmla="*/ 130138 h 336274"/>
                  <a:gd name="connsiteX24" fmla="*/ 878780 w 959644"/>
                  <a:gd name="connsiteY24" fmla="*/ 111707 h 336274"/>
                  <a:gd name="connsiteX25" fmla="*/ 894278 w 959644"/>
                  <a:gd name="connsiteY25" fmla="*/ 85400 h 336274"/>
                  <a:gd name="connsiteX26" fmla="*/ 923120 w 959644"/>
                  <a:gd name="connsiteY26" fmla="*/ 63254 h 336274"/>
                  <a:gd name="connsiteX27" fmla="*/ 929533 w 959644"/>
                  <a:gd name="connsiteY27" fmla="*/ 35685 h 336274"/>
                  <a:gd name="connsiteX28" fmla="*/ 949303 w 959644"/>
                  <a:gd name="connsiteY28" fmla="*/ 12027 h 336274"/>
                  <a:gd name="connsiteX29" fmla="*/ 947504 w 959644"/>
                  <a:gd name="connsiteY29" fmla="*/ 29114 h 336274"/>
                  <a:gd name="connsiteX30" fmla="*/ 959644 w 959644"/>
                  <a:gd name="connsiteY30" fmla="*/ 56020 h 336274"/>
                  <a:gd name="connsiteX31" fmla="*/ 947504 w 959644"/>
                  <a:gd name="connsiteY31" fmla="*/ 82925 h 336274"/>
                  <a:gd name="connsiteX32" fmla="*/ 950427 w 959644"/>
                  <a:gd name="connsiteY32" fmla="*/ 110694 h 336274"/>
                  <a:gd name="connsiteX33" fmla="*/ 929533 w 959644"/>
                  <a:gd name="connsiteY33" fmla="*/ 135698 h 336274"/>
                  <a:gd name="connsiteX34" fmla="*/ 923120 w 959644"/>
                  <a:gd name="connsiteY34" fmla="*/ 163267 h 336274"/>
                  <a:gd name="connsiteX35" fmla="*/ 894278 w 959644"/>
                  <a:gd name="connsiteY35" fmla="*/ 185413 h 336274"/>
                  <a:gd name="connsiteX36" fmla="*/ 878780 w 959644"/>
                  <a:gd name="connsiteY36" fmla="*/ 211720 h 336274"/>
                  <a:gd name="connsiteX37" fmla="*/ 843096 w 959644"/>
                  <a:gd name="connsiteY37" fmla="*/ 230151 h 336274"/>
                  <a:gd name="connsiteX38" fmla="*/ 819107 w 959644"/>
                  <a:gd name="connsiteY38" fmla="*/ 254189 h 336274"/>
                  <a:gd name="connsiteX39" fmla="*/ 777952 w 959644"/>
                  <a:gd name="connsiteY39" fmla="*/ 268201 h 336274"/>
                  <a:gd name="connsiteX40" fmla="*/ 746397 w 959644"/>
                  <a:gd name="connsiteY40" fmla="*/ 289043 h 336274"/>
                  <a:gd name="connsiteX41" fmla="*/ 701355 w 959644"/>
                  <a:gd name="connsiteY41" fmla="*/ 298095 h 336274"/>
                  <a:gd name="connsiteX42" fmla="*/ 663440 w 959644"/>
                  <a:gd name="connsiteY42" fmla="*/ 314941 h 336274"/>
                  <a:gd name="connsiteX43" fmla="*/ 616238 w 959644"/>
                  <a:gd name="connsiteY43" fmla="*/ 318687 h 336274"/>
                  <a:gd name="connsiteX44" fmla="*/ 573430 w 959644"/>
                  <a:gd name="connsiteY44" fmla="*/ 330890 h 336274"/>
                  <a:gd name="connsiteX45" fmla="*/ 525886 w 959644"/>
                  <a:gd name="connsiteY45" fmla="*/ 329183 h 336274"/>
                  <a:gd name="connsiteX46" fmla="*/ 479822 w 959644"/>
                  <a:gd name="connsiteY46" fmla="*/ 336274 h 336274"/>
                  <a:gd name="connsiteX47" fmla="*/ 433758 w 959644"/>
                  <a:gd name="connsiteY47" fmla="*/ 329183 h 336274"/>
                  <a:gd name="connsiteX48" fmla="*/ 386214 w 959644"/>
                  <a:gd name="connsiteY48" fmla="*/ 330890 h 336274"/>
                  <a:gd name="connsiteX49" fmla="*/ 343406 w 959644"/>
                  <a:gd name="connsiteY49" fmla="*/ 318687 h 336274"/>
                  <a:gd name="connsiteX50" fmla="*/ 296204 w 959644"/>
                  <a:gd name="connsiteY50" fmla="*/ 314941 h 336274"/>
                  <a:gd name="connsiteX51" fmla="*/ 258289 w 959644"/>
                  <a:gd name="connsiteY51" fmla="*/ 298095 h 336274"/>
                  <a:gd name="connsiteX52" fmla="*/ 213247 w 959644"/>
                  <a:gd name="connsiteY52" fmla="*/ 289043 h 336274"/>
                  <a:gd name="connsiteX53" fmla="*/ 181692 w 959644"/>
                  <a:gd name="connsiteY53" fmla="*/ 268201 h 336274"/>
                  <a:gd name="connsiteX54" fmla="*/ 140537 w 959644"/>
                  <a:gd name="connsiteY54" fmla="*/ 254189 h 336274"/>
                  <a:gd name="connsiteX55" fmla="*/ 116548 w 959644"/>
                  <a:gd name="connsiteY55" fmla="*/ 230151 h 336274"/>
                  <a:gd name="connsiteX56" fmla="*/ 80864 w 959644"/>
                  <a:gd name="connsiteY56" fmla="*/ 211720 h 336274"/>
                  <a:gd name="connsiteX57" fmla="*/ 65366 w 959644"/>
                  <a:gd name="connsiteY57" fmla="*/ 185413 h 336274"/>
                  <a:gd name="connsiteX58" fmla="*/ 36524 w 959644"/>
                  <a:gd name="connsiteY58" fmla="*/ 163267 h 336274"/>
                  <a:gd name="connsiteX59" fmla="*/ 30111 w 959644"/>
                  <a:gd name="connsiteY59" fmla="*/ 135698 h 336274"/>
                  <a:gd name="connsiteX60" fmla="*/ 9217 w 959644"/>
                  <a:gd name="connsiteY60" fmla="*/ 110694 h 336274"/>
                  <a:gd name="connsiteX61" fmla="*/ 12140 w 959644"/>
                  <a:gd name="connsiteY61" fmla="*/ 82925 h 336274"/>
                  <a:gd name="connsiteX62" fmla="*/ 0 w 959644"/>
                  <a:gd name="connsiteY62" fmla="*/ 56020 h 336274"/>
                  <a:gd name="connsiteX63" fmla="*/ 12140 w 959644"/>
                  <a:gd name="connsiteY63" fmla="*/ 29114 h 336274"/>
                  <a:gd name="connsiteX64" fmla="*/ 10342 w 959644"/>
                  <a:gd name="connsiteY64" fmla="*/ 0 h 336274"/>
                  <a:gd name="connsiteX65" fmla="*/ 9709 w 959644"/>
                  <a:gd name="connsiteY65" fmla="*/ 6013 h 336274"/>
                  <a:gd name="connsiteX66" fmla="*/ 9217 w 959644"/>
                  <a:gd name="connsiteY66" fmla="*/ 1345 h 336274"/>
                  <a:gd name="connsiteX67" fmla="*/ 949303 w 959644"/>
                  <a:gd name="connsiteY67" fmla="*/ 0 h 336274"/>
                  <a:gd name="connsiteX68" fmla="*/ 950427 w 959644"/>
                  <a:gd name="connsiteY68" fmla="*/ 1345 h 336274"/>
                  <a:gd name="connsiteX69" fmla="*/ 949936 w 959644"/>
                  <a:gd name="connsiteY69" fmla="*/ 6013 h 336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9644" h="336274">
                    <a:moveTo>
                      <a:pt x="10342" y="12027"/>
                    </a:moveTo>
                    <a:lnTo>
                      <a:pt x="30111" y="35685"/>
                    </a:lnTo>
                    <a:lnTo>
                      <a:pt x="36524" y="63254"/>
                    </a:lnTo>
                    <a:lnTo>
                      <a:pt x="65366" y="85400"/>
                    </a:lnTo>
                    <a:lnTo>
                      <a:pt x="80864" y="111707"/>
                    </a:lnTo>
                    <a:lnTo>
                      <a:pt x="116548" y="130138"/>
                    </a:lnTo>
                    <a:lnTo>
                      <a:pt x="140537" y="154176"/>
                    </a:lnTo>
                    <a:lnTo>
                      <a:pt x="181692" y="168188"/>
                    </a:lnTo>
                    <a:lnTo>
                      <a:pt x="213247" y="189030"/>
                    </a:lnTo>
                    <a:lnTo>
                      <a:pt x="258289" y="198082"/>
                    </a:lnTo>
                    <a:lnTo>
                      <a:pt x="296204" y="214928"/>
                    </a:lnTo>
                    <a:lnTo>
                      <a:pt x="343406" y="218674"/>
                    </a:lnTo>
                    <a:lnTo>
                      <a:pt x="386214" y="230877"/>
                    </a:lnTo>
                    <a:lnTo>
                      <a:pt x="433758" y="229170"/>
                    </a:lnTo>
                    <a:lnTo>
                      <a:pt x="479822" y="236261"/>
                    </a:lnTo>
                    <a:lnTo>
                      <a:pt x="525886" y="229170"/>
                    </a:lnTo>
                    <a:lnTo>
                      <a:pt x="573430" y="230877"/>
                    </a:lnTo>
                    <a:lnTo>
                      <a:pt x="616238" y="218674"/>
                    </a:lnTo>
                    <a:lnTo>
                      <a:pt x="663440" y="214928"/>
                    </a:lnTo>
                    <a:lnTo>
                      <a:pt x="701355" y="198082"/>
                    </a:lnTo>
                    <a:lnTo>
                      <a:pt x="746397" y="189030"/>
                    </a:lnTo>
                    <a:lnTo>
                      <a:pt x="777952" y="168188"/>
                    </a:lnTo>
                    <a:lnTo>
                      <a:pt x="819107" y="154176"/>
                    </a:lnTo>
                    <a:lnTo>
                      <a:pt x="843096" y="130138"/>
                    </a:lnTo>
                    <a:lnTo>
                      <a:pt x="878780" y="111707"/>
                    </a:lnTo>
                    <a:lnTo>
                      <a:pt x="894278" y="85400"/>
                    </a:lnTo>
                    <a:lnTo>
                      <a:pt x="923120" y="63254"/>
                    </a:lnTo>
                    <a:lnTo>
                      <a:pt x="929533" y="35685"/>
                    </a:lnTo>
                    <a:lnTo>
                      <a:pt x="949303" y="12027"/>
                    </a:lnTo>
                    <a:lnTo>
                      <a:pt x="947504" y="29114"/>
                    </a:lnTo>
                    <a:lnTo>
                      <a:pt x="959644" y="56020"/>
                    </a:lnTo>
                    <a:lnTo>
                      <a:pt x="947504" y="82925"/>
                    </a:lnTo>
                    <a:lnTo>
                      <a:pt x="950427" y="110694"/>
                    </a:lnTo>
                    <a:lnTo>
                      <a:pt x="929533" y="135698"/>
                    </a:lnTo>
                    <a:lnTo>
                      <a:pt x="923120" y="163267"/>
                    </a:lnTo>
                    <a:lnTo>
                      <a:pt x="894278" y="185413"/>
                    </a:lnTo>
                    <a:lnTo>
                      <a:pt x="878780" y="211720"/>
                    </a:lnTo>
                    <a:lnTo>
                      <a:pt x="843096" y="230151"/>
                    </a:lnTo>
                    <a:lnTo>
                      <a:pt x="819107" y="254189"/>
                    </a:lnTo>
                    <a:lnTo>
                      <a:pt x="777952" y="268201"/>
                    </a:lnTo>
                    <a:lnTo>
                      <a:pt x="746397" y="289043"/>
                    </a:lnTo>
                    <a:lnTo>
                      <a:pt x="701355" y="298095"/>
                    </a:lnTo>
                    <a:lnTo>
                      <a:pt x="663440" y="314941"/>
                    </a:lnTo>
                    <a:lnTo>
                      <a:pt x="616238" y="318687"/>
                    </a:lnTo>
                    <a:lnTo>
                      <a:pt x="573430" y="330890"/>
                    </a:lnTo>
                    <a:lnTo>
                      <a:pt x="525886" y="329183"/>
                    </a:lnTo>
                    <a:lnTo>
                      <a:pt x="479822" y="336274"/>
                    </a:lnTo>
                    <a:lnTo>
                      <a:pt x="433758" y="329183"/>
                    </a:lnTo>
                    <a:lnTo>
                      <a:pt x="386214" y="330890"/>
                    </a:lnTo>
                    <a:lnTo>
                      <a:pt x="343406" y="318687"/>
                    </a:lnTo>
                    <a:lnTo>
                      <a:pt x="296204" y="314941"/>
                    </a:lnTo>
                    <a:lnTo>
                      <a:pt x="258289" y="298095"/>
                    </a:lnTo>
                    <a:lnTo>
                      <a:pt x="213247" y="289043"/>
                    </a:lnTo>
                    <a:lnTo>
                      <a:pt x="181692" y="268201"/>
                    </a:lnTo>
                    <a:lnTo>
                      <a:pt x="140537" y="254189"/>
                    </a:lnTo>
                    <a:lnTo>
                      <a:pt x="116548" y="230151"/>
                    </a:lnTo>
                    <a:lnTo>
                      <a:pt x="80864" y="211720"/>
                    </a:lnTo>
                    <a:lnTo>
                      <a:pt x="65366" y="185413"/>
                    </a:lnTo>
                    <a:lnTo>
                      <a:pt x="36524" y="163267"/>
                    </a:lnTo>
                    <a:lnTo>
                      <a:pt x="30111" y="135698"/>
                    </a:lnTo>
                    <a:lnTo>
                      <a:pt x="9217" y="110694"/>
                    </a:lnTo>
                    <a:lnTo>
                      <a:pt x="12140" y="82925"/>
                    </a:lnTo>
                    <a:lnTo>
                      <a:pt x="0" y="56020"/>
                    </a:lnTo>
                    <a:lnTo>
                      <a:pt x="12140" y="29114"/>
                    </a:lnTo>
                    <a:close/>
                    <a:moveTo>
                      <a:pt x="10342" y="0"/>
                    </a:moveTo>
                    <a:lnTo>
                      <a:pt x="9709" y="6013"/>
                    </a:lnTo>
                    <a:lnTo>
                      <a:pt x="9217" y="1345"/>
                    </a:lnTo>
                    <a:close/>
                    <a:moveTo>
                      <a:pt x="949303" y="0"/>
                    </a:moveTo>
                    <a:lnTo>
                      <a:pt x="950427" y="1345"/>
                    </a:lnTo>
                    <a:lnTo>
                      <a:pt x="949936" y="6013"/>
                    </a:lnTo>
                    <a:close/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993300"/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24" name="フリーフォーム: 図形 1523">
                <a:extLst>
                  <a:ext uri="{FF2B5EF4-FFF2-40B4-BE49-F238E27FC236}">
                    <a16:creationId xmlns:a16="http://schemas.microsoft.com/office/drawing/2014/main" id="{08EED4FB-6252-49A9-BE45-4B29FFB4A9DB}"/>
                  </a:ext>
                </a:extLst>
              </p:cNvPr>
              <p:cNvSpPr/>
              <p:nvPr/>
            </p:nvSpPr>
            <p:spPr>
              <a:xfrm>
                <a:off x="7762770" y="2902361"/>
                <a:ext cx="853344" cy="184177"/>
              </a:xfrm>
              <a:custGeom>
                <a:avLst/>
                <a:gdLst>
                  <a:gd name="connsiteX0" fmla="*/ 853344 w 853344"/>
                  <a:gd name="connsiteY0" fmla="*/ 0 h 184177"/>
                  <a:gd name="connsiteX1" fmla="*/ 851702 w 853344"/>
                  <a:gd name="connsiteY1" fmla="*/ 15831 h 184177"/>
                  <a:gd name="connsiteX2" fmla="*/ 825499 w 853344"/>
                  <a:gd name="connsiteY2" fmla="*/ 36310 h 184177"/>
                  <a:gd name="connsiteX3" fmla="*/ 810576 w 853344"/>
                  <a:gd name="connsiteY3" fmla="*/ 62095 h 184177"/>
                  <a:gd name="connsiteX4" fmla="*/ 776215 w 853344"/>
                  <a:gd name="connsiteY4" fmla="*/ 80160 h 184177"/>
                  <a:gd name="connsiteX5" fmla="*/ 753116 w 853344"/>
                  <a:gd name="connsiteY5" fmla="*/ 103721 h 184177"/>
                  <a:gd name="connsiteX6" fmla="*/ 713487 w 853344"/>
                  <a:gd name="connsiteY6" fmla="*/ 117455 h 184177"/>
                  <a:gd name="connsiteX7" fmla="*/ 683103 w 853344"/>
                  <a:gd name="connsiteY7" fmla="*/ 137883 h 184177"/>
                  <a:gd name="connsiteX8" fmla="*/ 639731 w 853344"/>
                  <a:gd name="connsiteY8" fmla="*/ 146756 h 184177"/>
                  <a:gd name="connsiteX9" fmla="*/ 603222 w 853344"/>
                  <a:gd name="connsiteY9" fmla="*/ 163267 h 184177"/>
                  <a:gd name="connsiteX10" fmla="*/ 557771 w 853344"/>
                  <a:gd name="connsiteY10" fmla="*/ 166939 h 184177"/>
                  <a:gd name="connsiteX11" fmla="*/ 516551 w 853344"/>
                  <a:gd name="connsiteY11" fmla="*/ 178900 h 184177"/>
                  <a:gd name="connsiteX12" fmla="*/ 470770 w 853344"/>
                  <a:gd name="connsiteY12" fmla="*/ 177227 h 184177"/>
                  <a:gd name="connsiteX13" fmla="*/ 426414 w 853344"/>
                  <a:gd name="connsiteY13" fmla="*/ 184177 h 184177"/>
                  <a:gd name="connsiteX14" fmla="*/ 382059 w 853344"/>
                  <a:gd name="connsiteY14" fmla="*/ 177227 h 184177"/>
                  <a:gd name="connsiteX15" fmla="*/ 336278 w 853344"/>
                  <a:gd name="connsiteY15" fmla="*/ 178900 h 184177"/>
                  <a:gd name="connsiteX16" fmla="*/ 295057 w 853344"/>
                  <a:gd name="connsiteY16" fmla="*/ 166939 h 184177"/>
                  <a:gd name="connsiteX17" fmla="*/ 249606 w 853344"/>
                  <a:gd name="connsiteY17" fmla="*/ 163267 h 184177"/>
                  <a:gd name="connsiteX18" fmla="*/ 213097 w 853344"/>
                  <a:gd name="connsiteY18" fmla="*/ 146756 h 184177"/>
                  <a:gd name="connsiteX19" fmla="*/ 169726 w 853344"/>
                  <a:gd name="connsiteY19" fmla="*/ 137883 h 184177"/>
                  <a:gd name="connsiteX20" fmla="*/ 139341 w 853344"/>
                  <a:gd name="connsiteY20" fmla="*/ 117455 h 184177"/>
                  <a:gd name="connsiteX21" fmla="*/ 99712 w 853344"/>
                  <a:gd name="connsiteY21" fmla="*/ 103721 h 184177"/>
                  <a:gd name="connsiteX22" fmla="*/ 76613 w 853344"/>
                  <a:gd name="connsiteY22" fmla="*/ 80160 h 184177"/>
                  <a:gd name="connsiteX23" fmla="*/ 42252 w 853344"/>
                  <a:gd name="connsiteY23" fmla="*/ 62095 h 184177"/>
                  <a:gd name="connsiteX24" fmla="*/ 27329 w 853344"/>
                  <a:gd name="connsiteY24" fmla="*/ 36310 h 184177"/>
                  <a:gd name="connsiteX25" fmla="*/ 1612 w 853344"/>
                  <a:gd name="connsiteY25" fmla="*/ 16210 h 184177"/>
                  <a:gd name="connsiteX26" fmla="*/ 0 w 853344"/>
                  <a:gd name="connsiteY26" fmla="*/ 662 h 184177"/>
                  <a:gd name="connsiteX27" fmla="*/ 27329 w 853344"/>
                  <a:gd name="connsiteY27" fmla="*/ 22022 h 184177"/>
                  <a:gd name="connsiteX28" fmla="*/ 42252 w 853344"/>
                  <a:gd name="connsiteY28" fmla="*/ 47807 h 184177"/>
                  <a:gd name="connsiteX29" fmla="*/ 76613 w 853344"/>
                  <a:gd name="connsiteY29" fmla="*/ 65872 h 184177"/>
                  <a:gd name="connsiteX30" fmla="*/ 99712 w 853344"/>
                  <a:gd name="connsiteY30" fmla="*/ 89433 h 184177"/>
                  <a:gd name="connsiteX31" fmla="*/ 139341 w 853344"/>
                  <a:gd name="connsiteY31" fmla="*/ 103167 h 184177"/>
                  <a:gd name="connsiteX32" fmla="*/ 169726 w 853344"/>
                  <a:gd name="connsiteY32" fmla="*/ 123595 h 184177"/>
                  <a:gd name="connsiteX33" fmla="*/ 213097 w 853344"/>
                  <a:gd name="connsiteY33" fmla="*/ 132468 h 184177"/>
                  <a:gd name="connsiteX34" fmla="*/ 249606 w 853344"/>
                  <a:gd name="connsiteY34" fmla="*/ 148979 h 184177"/>
                  <a:gd name="connsiteX35" fmla="*/ 295057 w 853344"/>
                  <a:gd name="connsiteY35" fmla="*/ 152651 h 184177"/>
                  <a:gd name="connsiteX36" fmla="*/ 336278 w 853344"/>
                  <a:gd name="connsiteY36" fmla="*/ 164612 h 184177"/>
                  <a:gd name="connsiteX37" fmla="*/ 382059 w 853344"/>
                  <a:gd name="connsiteY37" fmla="*/ 162939 h 184177"/>
                  <a:gd name="connsiteX38" fmla="*/ 426414 w 853344"/>
                  <a:gd name="connsiteY38" fmla="*/ 169889 h 184177"/>
                  <a:gd name="connsiteX39" fmla="*/ 470770 w 853344"/>
                  <a:gd name="connsiteY39" fmla="*/ 162939 h 184177"/>
                  <a:gd name="connsiteX40" fmla="*/ 516551 w 853344"/>
                  <a:gd name="connsiteY40" fmla="*/ 164612 h 184177"/>
                  <a:gd name="connsiteX41" fmla="*/ 557771 w 853344"/>
                  <a:gd name="connsiteY41" fmla="*/ 152651 h 184177"/>
                  <a:gd name="connsiteX42" fmla="*/ 603222 w 853344"/>
                  <a:gd name="connsiteY42" fmla="*/ 148979 h 184177"/>
                  <a:gd name="connsiteX43" fmla="*/ 639731 w 853344"/>
                  <a:gd name="connsiteY43" fmla="*/ 132468 h 184177"/>
                  <a:gd name="connsiteX44" fmla="*/ 683103 w 853344"/>
                  <a:gd name="connsiteY44" fmla="*/ 123595 h 184177"/>
                  <a:gd name="connsiteX45" fmla="*/ 713487 w 853344"/>
                  <a:gd name="connsiteY45" fmla="*/ 103167 h 184177"/>
                  <a:gd name="connsiteX46" fmla="*/ 753116 w 853344"/>
                  <a:gd name="connsiteY46" fmla="*/ 89433 h 184177"/>
                  <a:gd name="connsiteX47" fmla="*/ 776215 w 853344"/>
                  <a:gd name="connsiteY47" fmla="*/ 65872 h 184177"/>
                  <a:gd name="connsiteX48" fmla="*/ 810576 w 853344"/>
                  <a:gd name="connsiteY48" fmla="*/ 47807 h 184177"/>
                  <a:gd name="connsiteX49" fmla="*/ 825499 w 853344"/>
                  <a:gd name="connsiteY49" fmla="*/ 22022 h 184177"/>
                  <a:gd name="connsiteX50" fmla="*/ 853272 w 853344"/>
                  <a:gd name="connsiteY50" fmla="*/ 316 h 184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53344" h="184177">
                    <a:moveTo>
                      <a:pt x="853344" y="0"/>
                    </a:moveTo>
                    <a:lnTo>
                      <a:pt x="851702" y="15831"/>
                    </a:lnTo>
                    <a:lnTo>
                      <a:pt x="825499" y="36310"/>
                    </a:lnTo>
                    <a:lnTo>
                      <a:pt x="810576" y="62095"/>
                    </a:lnTo>
                    <a:lnTo>
                      <a:pt x="776215" y="80160"/>
                    </a:lnTo>
                    <a:lnTo>
                      <a:pt x="753116" y="103721"/>
                    </a:lnTo>
                    <a:lnTo>
                      <a:pt x="713487" y="117455"/>
                    </a:lnTo>
                    <a:lnTo>
                      <a:pt x="683103" y="137883"/>
                    </a:lnTo>
                    <a:lnTo>
                      <a:pt x="639731" y="146756"/>
                    </a:lnTo>
                    <a:lnTo>
                      <a:pt x="603222" y="163267"/>
                    </a:lnTo>
                    <a:lnTo>
                      <a:pt x="557771" y="166939"/>
                    </a:lnTo>
                    <a:lnTo>
                      <a:pt x="516551" y="178900"/>
                    </a:lnTo>
                    <a:lnTo>
                      <a:pt x="470770" y="177227"/>
                    </a:lnTo>
                    <a:lnTo>
                      <a:pt x="426414" y="184177"/>
                    </a:lnTo>
                    <a:lnTo>
                      <a:pt x="382059" y="177227"/>
                    </a:lnTo>
                    <a:lnTo>
                      <a:pt x="336278" y="178900"/>
                    </a:lnTo>
                    <a:lnTo>
                      <a:pt x="295057" y="166939"/>
                    </a:lnTo>
                    <a:lnTo>
                      <a:pt x="249606" y="163267"/>
                    </a:lnTo>
                    <a:lnTo>
                      <a:pt x="213097" y="146756"/>
                    </a:lnTo>
                    <a:lnTo>
                      <a:pt x="169726" y="137883"/>
                    </a:lnTo>
                    <a:lnTo>
                      <a:pt x="139341" y="117455"/>
                    </a:lnTo>
                    <a:lnTo>
                      <a:pt x="99712" y="103721"/>
                    </a:lnTo>
                    <a:lnTo>
                      <a:pt x="76613" y="80160"/>
                    </a:lnTo>
                    <a:lnTo>
                      <a:pt x="42252" y="62095"/>
                    </a:lnTo>
                    <a:lnTo>
                      <a:pt x="27329" y="36310"/>
                    </a:lnTo>
                    <a:lnTo>
                      <a:pt x="1612" y="16210"/>
                    </a:lnTo>
                    <a:lnTo>
                      <a:pt x="0" y="662"/>
                    </a:lnTo>
                    <a:lnTo>
                      <a:pt x="27329" y="22022"/>
                    </a:lnTo>
                    <a:lnTo>
                      <a:pt x="42252" y="47807"/>
                    </a:lnTo>
                    <a:lnTo>
                      <a:pt x="76613" y="65872"/>
                    </a:lnTo>
                    <a:lnTo>
                      <a:pt x="99712" y="89433"/>
                    </a:lnTo>
                    <a:lnTo>
                      <a:pt x="139341" y="103167"/>
                    </a:lnTo>
                    <a:lnTo>
                      <a:pt x="169726" y="123595"/>
                    </a:lnTo>
                    <a:lnTo>
                      <a:pt x="213097" y="132468"/>
                    </a:lnTo>
                    <a:lnTo>
                      <a:pt x="249606" y="148979"/>
                    </a:lnTo>
                    <a:lnTo>
                      <a:pt x="295057" y="152651"/>
                    </a:lnTo>
                    <a:lnTo>
                      <a:pt x="336278" y="164612"/>
                    </a:lnTo>
                    <a:lnTo>
                      <a:pt x="382059" y="162939"/>
                    </a:lnTo>
                    <a:lnTo>
                      <a:pt x="426414" y="169889"/>
                    </a:lnTo>
                    <a:lnTo>
                      <a:pt x="470770" y="162939"/>
                    </a:lnTo>
                    <a:lnTo>
                      <a:pt x="516551" y="164612"/>
                    </a:lnTo>
                    <a:lnTo>
                      <a:pt x="557771" y="152651"/>
                    </a:lnTo>
                    <a:lnTo>
                      <a:pt x="603222" y="148979"/>
                    </a:lnTo>
                    <a:lnTo>
                      <a:pt x="639731" y="132468"/>
                    </a:lnTo>
                    <a:lnTo>
                      <a:pt x="683103" y="123595"/>
                    </a:lnTo>
                    <a:lnTo>
                      <a:pt x="713487" y="103167"/>
                    </a:lnTo>
                    <a:lnTo>
                      <a:pt x="753116" y="89433"/>
                    </a:lnTo>
                    <a:lnTo>
                      <a:pt x="776215" y="65872"/>
                    </a:lnTo>
                    <a:lnTo>
                      <a:pt x="810576" y="47807"/>
                    </a:lnTo>
                    <a:lnTo>
                      <a:pt x="825499" y="22022"/>
                    </a:lnTo>
                    <a:lnTo>
                      <a:pt x="853272" y="316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  <a:alpha val="50000"/>
                </a:srgb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grpSp>
        <p:nvGrpSpPr>
          <p:cNvPr id="1531" name="グループ化 1530">
            <a:extLst>
              <a:ext uri="{FF2B5EF4-FFF2-40B4-BE49-F238E27FC236}">
                <a16:creationId xmlns:a16="http://schemas.microsoft.com/office/drawing/2014/main" id="{AAEB0784-F784-4976-A0D3-EBD36DB358B7}"/>
              </a:ext>
            </a:extLst>
          </p:cNvPr>
          <p:cNvGrpSpPr/>
          <p:nvPr/>
        </p:nvGrpSpPr>
        <p:grpSpPr>
          <a:xfrm>
            <a:off x="6799551" y="1340792"/>
            <a:ext cx="2197800" cy="1653404"/>
            <a:chOff x="4206931" y="4849865"/>
            <a:chExt cx="1523688" cy="1146270"/>
          </a:xfrm>
        </p:grpSpPr>
        <p:grpSp>
          <p:nvGrpSpPr>
            <p:cNvPr id="1532" name="グループ化 1531">
              <a:extLst>
                <a:ext uri="{FF2B5EF4-FFF2-40B4-BE49-F238E27FC236}">
                  <a16:creationId xmlns:a16="http://schemas.microsoft.com/office/drawing/2014/main" id="{DB85EB9F-FB9F-49FB-A5B6-5FF9BE72D308}"/>
                </a:ext>
              </a:extLst>
            </p:cNvPr>
            <p:cNvGrpSpPr/>
            <p:nvPr/>
          </p:nvGrpSpPr>
          <p:grpSpPr>
            <a:xfrm>
              <a:off x="4206931" y="4849865"/>
              <a:ext cx="1523688" cy="1146270"/>
              <a:chOff x="4159060" y="4781550"/>
              <a:chExt cx="1631308" cy="1227232"/>
            </a:xfrm>
          </p:grpSpPr>
          <p:sp>
            <p:nvSpPr>
              <p:cNvPr id="1539" name="楕円 1538">
                <a:extLst>
                  <a:ext uri="{FF2B5EF4-FFF2-40B4-BE49-F238E27FC236}">
                    <a16:creationId xmlns:a16="http://schemas.microsoft.com/office/drawing/2014/main" id="{CEB93CCE-605A-4710-84F5-11CBDB776945}"/>
                  </a:ext>
                </a:extLst>
              </p:cNvPr>
              <p:cNvSpPr/>
              <p:nvPr/>
            </p:nvSpPr>
            <p:spPr>
              <a:xfrm>
                <a:off x="4159060" y="4781550"/>
                <a:ext cx="1631308" cy="1227232"/>
              </a:xfrm>
              <a:prstGeom prst="ellipse">
                <a:avLst/>
              </a:prstGeom>
              <a:gradFill>
                <a:gsLst>
                  <a:gs pos="1000">
                    <a:srgbClr val="70AD47">
                      <a:lumMod val="40000"/>
                      <a:lumOff val="60000"/>
                    </a:srgbClr>
                  </a:gs>
                  <a:gs pos="86000">
                    <a:srgbClr val="70AD47">
                      <a:lumMod val="60000"/>
                      <a:lumOff val="4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40" name="フリーフォーム: 図形 1539">
                <a:extLst>
                  <a:ext uri="{FF2B5EF4-FFF2-40B4-BE49-F238E27FC236}">
                    <a16:creationId xmlns:a16="http://schemas.microsoft.com/office/drawing/2014/main" id="{DB50664D-50BE-4F0C-8E9D-1DD54DA95740}"/>
                  </a:ext>
                </a:extLst>
              </p:cNvPr>
              <p:cNvSpPr/>
              <p:nvPr/>
            </p:nvSpPr>
            <p:spPr>
              <a:xfrm>
                <a:off x="4176547" y="5374122"/>
                <a:ext cx="1595829" cy="618645"/>
              </a:xfrm>
              <a:custGeom>
                <a:avLst/>
                <a:gdLst>
                  <a:gd name="connsiteX0" fmla="*/ 959 w 2133600"/>
                  <a:gd name="connsiteY0" fmla="*/ 0 h 816840"/>
                  <a:gd name="connsiteX1" fmla="*/ 5508 w 2133600"/>
                  <a:gd name="connsiteY1" fmla="*/ 67769 h 816840"/>
                  <a:gd name="connsiteX2" fmla="*/ 1066800 w 2133600"/>
                  <a:gd name="connsiteY2" fmla="*/ 788265 h 816840"/>
                  <a:gd name="connsiteX3" fmla="*/ 2128092 w 2133600"/>
                  <a:gd name="connsiteY3" fmla="*/ 67769 h 816840"/>
                  <a:gd name="connsiteX4" fmla="*/ 2132641 w 2133600"/>
                  <a:gd name="connsiteY4" fmla="*/ 0 h 816840"/>
                  <a:gd name="connsiteX5" fmla="*/ 2133600 w 2133600"/>
                  <a:gd name="connsiteY5" fmla="*/ 14287 h 816840"/>
                  <a:gd name="connsiteX6" fmla="*/ 1066800 w 2133600"/>
                  <a:gd name="connsiteY6" fmla="*/ 816840 h 816840"/>
                  <a:gd name="connsiteX7" fmla="*/ 0 w 2133600"/>
                  <a:gd name="connsiteY7" fmla="*/ 14287 h 81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33600" h="816840">
                    <a:moveTo>
                      <a:pt x="959" y="0"/>
                    </a:moveTo>
                    <a:lnTo>
                      <a:pt x="5508" y="67769"/>
                    </a:lnTo>
                    <a:cubicBezTo>
                      <a:pt x="60139" y="472461"/>
                      <a:pt x="514447" y="788265"/>
                      <a:pt x="1066800" y="788265"/>
                    </a:cubicBezTo>
                    <a:cubicBezTo>
                      <a:pt x="1619154" y="788265"/>
                      <a:pt x="2073462" y="472461"/>
                      <a:pt x="2128092" y="67769"/>
                    </a:cubicBezTo>
                    <a:lnTo>
                      <a:pt x="2132641" y="0"/>
                    </a:lnTo>
                    <a:lnTo>
                      <a:pt x="2133600" y="14287"/>
                    </a:lnTo>
                    <a:cubicBezTo>
                      <a:pt x="2133600" y="457525"/>
                      <a:pt x="1655977" y="816840"/>
                      <a:pt x="1066800" y="816840"/>
                    </a:cubicBezTo>
                    <a:cubicBezTo>
                      <a:pt x="477623" y="816840"/>
                      <a:pt x="0" y="457525"/>
                      <a:pt x="0" y="14287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533" name="フリーフォーム: 図形 1532">
              <a:extLst>
                <a:ext uri="{FF2B5EF4-FFF2-40B4-BE49-F238E27FC236}">
                  <a16:creationId xmlns:a16="http://schemas.microsoft.com/office/drawing/2014/main" id="{4BEBCE0E-C3FE-4B2B-875F-727AE9629CBB}"/>
                </a:ext>
              </a:extLst>
            </p:cNvPr>
            <p:cNvSpPr/>
            <p:nvPr/>
          </p:nvSpPr>
          <p:spPr>
            <a:xfrm>
              <a:off x="4352252" y="5012863"/>
              <a:ext cx="1224636" cy="802640"/>
            </a:xfrm>
            <a:custGeom>
              <a:avLst/>
              <a:gdLst>
                <a:gd name="connsiteX0" fmla="*/ 101607 w 1081082"/>
                <a:gd name="connsiteY0" fmla="*/ 82581 h 657283"/>
                <a:gd name="connsiteX1" fmla="*/ 117482 w 1081082"/>
                <a:gd name="connsiteY1" fmla="*/ 196881 h 657283"/>
                <a:gd name="connsiteX2" fmla="*/ 7 w 1081082"/>
                <a:gd name="connsiteY2" fmla="*/ 285781 h 657283"/>
                <a:gd name="connsiteX3" fmla="*/ 111132 w 1081082"/>
                <a:gd name="connsiteY3" fmla="*/ 352456 h 657283"/>
                <a:gd name="connsiteX4" fmla="*/ 22232 w 1081082"/>
                <a:gd name="connsiteY4" fmla="*/ 479456 h 657283"/>
                <a:gd name="connsiteX5" fmla="*/ 377832 w 1081082"/>
                <a:gd name="connsiteY5" fmla="*/ 562006 h 657283"/>
                <a:gd name="connsiteX6" fmla="*/ 498482 w 1081082"/>
                <a:gd name="connsiteY6" fmla="*/ 657256 h 657283"/>
                <a:gd name="connsiteX7" fmla="*/ 717557 w 1081082"/>
                <a:gd name="connsiteY7" fmla="*/ 552481 h 657283"/>
                <a:gd name="connsiteX8" fmla="*/ 889007 w 1081082"/>
                <a:gd name="connsiteY8" fmla="*/ 606456 h 657283"/>
                <a:gd name="connsiteX9" fmla="*/ 895357 w 1081082"/>
                <a:gd name="connsiteY9" fmla="*/ 435006 h 657283"/>
                <a:gd name="connsiteX10" fmla="*/ 1079507 w 1081082"/>
                <a:gd name="connsiteY10" fmla="*/ 387381 h 657283"/>
                <a:gd name="connsiteX11" fmla="*/ 984257 w 1081082"/>
                <a:gd name="connsiteY11" fmla="*/ 234981 h 657283"/>
                <a:gd name="connsiteX12" fmla="*/ 984257 w 1081082"/>
                <a:gd name="connsiteY12" fmla="*/ 114331 h 657283"/>
                <a:gd name="connsiteX13" fmla="*/ 701682 w 1081082"/>
                <a:gd name="connsiteY13" fmla="*/ 76231 h 657283"/>
                <a:gd name="connsiteX14" fmla="*/ 517532 w 1081082"/>
                <a:gd name="connsiteY14" fmla="*/ 31 h 657283"/>
                <a:gd name="connsiteX15" fmla="*/ 396882 w 1081082"/>
                <a:gd name="connsiteY15" fmla="*/ 85756 h 657283"/>
                <a:gd name="connsiteX16" fmla="*/ 266707 w 1081082"/>
                <a:gd name="connsiteY16" fmla="*/ 15906 h 657283"/>
                <a:gd name="connsiteX17" fmla="*/ 101607 w 1081082"/>
                <a:gd name="connsiteY17" fmla="*/ 82581 h 657283"/>
                <a:gd name="connsiteX0" fmla="*/ 101607 w 1081082"/>
                <a:gd name="connsiteY0" fmla="*/ 82581 h 657283"/>
                <a:gd name="connsiteX1" fmla="*/ 117482 w 1081082"/>
                <a:gd name="connsiteY1" fmla="*/ 196881 h 657283"/>
                <a:gd name="connsiteX2" fmla="*/ 7 w 1081082"/>
                <a:gd name="connsiteY2" fmla="*/ 285781 h 657283"/>
                <a:gd name="connsiteX3" fmla="*/ 111132 w 1081082"/>
                <a:gd name="connsiteY3" fmla="*/ 352456 h 657283"/>
                <a:gd name="connsiteX4" fmla="*/ 22232 w 1081082"/>
                <a:gd name="connsiteY4" fmla="*/ 479456 h 657283"/>
                <a:gd name="connsiteX5" fmla="*/ 377832 w 1081082"/>
                <a:gd name="connsiteY5" fmla="*/ 562006 h 657283"/>
                <a:gd name="connsiteX6" fmla="*/ 498482 w 1081082"/>
                <a:gd name="connsiteY6" fmla="*/ 657256 h 657283"/>
                <a:gd name="connsiteX7" fmla="*/ 717557 w 1081082"/>
                <a:gd name="connsiteY7" fmla="*/ 552481 h 657283"/>
                <a:gd name="connsiteX8" fmla="*/ 889007 w 1081082"/>
                <a:gd name="connsiteY8" fmla="*/ 606456 h 657283"/>
                <a:gd name="connsiteX9" fmla="*/ 895357 w 1081082"/>
                <a:gd name="connsiteY9" fmla="*/ 435006 h 657283"/>
                <a:gd name="connsiteX10" fmla="*/ 1079507 w 1081082"/>
                <a:gd name="connsiteY10" fmla="*/ 387381 h 657283"/>
                <a:gd name="connsiteX11" fmla="*/ 984257 w 1081082"/>
                <a:gd name="connsiteY11" fmla="*/ 234981 h 657283"/>
                <a:gd name="connsiteX12" fmla="*/ 984257 w 1081082"/>
                <a:gd name="connsiteY12" fmla="*/ 114331 h 657283"/>
                <a:gd name="connsiteX13" fmla="*/ 701682 w 1081082"/>
                <a:gd name="connsiteY13" fmla="*/ 76231 h 657283"/>
                <a:gd name="connsiteX14" fmla="*/ 517532 w 1081082"/>
                <a:gd name="connsiteY14" fmla="*/ 31 h 657283"/>
                <a:gd name="connsiteX15" fmla="*/ 396882 w 1081082"/>
                <a:gd name="connsiteY15" fmla="*/ 85756 h 657283"/>
                <a:gd name="connsiteX16" fmla="*/ 304807 w 1081082"/>
                <a:gd name="connsiteY16" fmla="*/ 139731 h 657283"/>
                <a:gd name="connsiteX17" fmla="*/ 101607 w 1081082"/>
                <a:gd name="connsiteY17" fmla="*/ 82581 h 657283"/>
                <a:gd name="connsiteX0" fmla="*/ 101607 w 1081082"/>
                <a:gd name="connsiteY0" fmla="*/ 82871 h 657573"/>
                <a:gd name="connsiteX1" fmla="*/ 117482 w 1081082"/>
                <a:gd name="connsiteY1" fmla="*/ 197171 h 657573"/>
                <a:gd name="connsiteX2" fmla="*/ 7 w 1081082"/>
                <a:gd name="connsiteY2" fmla="*/ 286071 h 657573"/>
                <a:gd name="connsiteX3" fmla="*/ 111132 w 1081082"/>
                <a:gd name="connsiteY3" fmla="*/ 352746 h 657573"/>
                <a:gd name="connsiteX4" fmla="*/ 22232 w 1081082"/>
                <a:gd name="connsiteY4" fmla="*/ 479746 h 657573"/>
                <a:gd name="connsiteX5" fmla="*/ 377832 w 1081082"/>
                <a:gd name="connsiteY5" fmla="*/ 562296 h 657573"/>
                <a:gd name="connsiteX6" fmla="*/ 498482 w 1081082"/>
                <a:gd name="connsiteY6" fmla="*/ 657546 h 657573"/>
                <a:gd name="connsiteX7" fmla="*/ 717557 w 1081082"/>
                <a:gd name="connsiteY7" fmla="*/ 552771 h 657573"/>
                <a:gd name="connsiteX8" fmla="*/ 889007 w 1081082"/>
                <a:gd name="connsiteY8" fmla="*/ 606746 h 657573"/>
                <a:gd name="connsiteX9" fmla="*/ 895357 w 1081082"/>
                <a:gd name="connsiteY9" fmla="*/ 435296 h 657573"/>
                <a:gd name="connsiteX10" fmla="*/ 1079507 w 1081082"/>
                <a:gd name="connsiteY10" fmla="*/ 387671 h 657573"/>
                <a:gd name="connsiteX11" fmla="*/ 984257 w 1081082"/>
                <a:gd name="connsiteY11" fmla="*/ 235271 h 657573"/>
                <a:gd name="connsiteX12" fmla="*/ 984257 w 1081082"/>
                <a:gd name="connsiteY12" fmla="*/ 114621 h 657573"/>
                <a:gd name="connsiteX13" fmla="*/ 701682 w 1081082"/>
                <a:gd name="connsiteY13" fmla="*/ 76521 h 657573"/>
                <a:gd name="connsiteX14" fmla="*/ 517532 w 1081082"/>
                <a:gd name="connsiteY14" fmla="*/ 321 h 657573"/>
                <a:gd name="connsiteX15" fmla="*/ 377832 w 1081082"/>
                <a:gd name="connsiteY15" fmla="*/ 47946 h 657573"/>
                <a:gd name="connsiteX16" fmla="*/ 304807 w 1081082"/>
                <a:gd name="connsiteY16" fmla="*/ 140021 h 657573"/>
                <a:gd name="connsiteX17" fmla="*/ 101607 w 1081082"/>
                <a:gd name="connsiteY17" fmla="*/ 82871 h 657573"/>
                <a:gd name="connsiteX0" fmla="*/ 101607 w 1081082"/>
                <a:gd name="connsiteY0" fmla="*/ 83092 h 657794"/>
                <a:gd name="connsiteX1" fmla="*/ 117482 w 1081082"/>
                <a:gd name="connsiteY1" fmla="*/ 197392 h 657794"/>
                <a:gd name="connsiteX2" fmla="*/ 7 w 1081082"/>
                <a:gd name="connsiteY2" fmla="*/ 286292 h 657794"/>
                <a:gd name="connsiteX3" fmla="*/ 111132 w 1081082"/>
                <a:gd name="connsiteY3" fmla="*/ 352967 h 657794"/>
                <a:gd name="connsiteX4" fmla="*/ 22232 w 1081082"/>
                <a:gd name="connsiteY4" fmla="*/ 479967 h 657794"/>
                <a:gd name="connsiteX5" fmla="*/ 377832 w 1081082"/>
                <a:gd name="connsiteY5" fmla="*/ 562517 h 657794"/>
                <a:gd name="connsiteX6" fmla="*/ 498482 w 1081082"/>
                <a:gd name="connsiteY6" fmla="*/ 657767 h 657794"/>
                <a:gd name="connsiteX7" fmla="*/ 717557 w 1081082"/>
                <a:gd name="connsiteY7" fmla="*/ 552992 h 657794"/>
                <a:gd name="connsiteX8" fmla="*/ 889007 w 1081082"/>
                <a:gd name="connsiteY8" fmla="*/ 606967 h 657794"/>
                <a:gd name="connsiteX9" fmla="*/ 895357 w 1081082"/>
                <a:gd name="connsiteY9" fmla="*/ 435517 h 657794"/>
                <a:gd name="connsiteX10" fmla="*/ 1079507 w 1081082"/>
                <a:gd name="connsiteY10" fmla="*/ 387892 h 657794"/>
                <a:gd name="connsiteX11" fmla="*/ 984257 w 1081082"/>
                <a:gd name="connsiteY11" fmla="*/ 235492 h 657794"/>
                <a:gd name="connsiteX12" fmla="*/ 984257 w 1081082"/>
                <a:gd name="connsiteY12" fmla="*/ 114842 h 657794"/>
                <a:gd name="connsiteX13" fmla="*/ 701682 w 1081082"/>
                <a:gd name="connsiteY13" fmla="*/ 76742 h 657794"/>
                <a:gd name="connsiteX14" fmla="*/ 517532 w 1081082"/>
                <a:gd name="connsiteY14" fmla="*/ 542 h 657794"/>
                <a:gd name="connsiteX15" fmla="*/ 377832 w 1081082"/>
                <a:gd name="connsiteY15" fmla="*/ 48167 h 657794"/>
                <a:gd name="connsiteX16" fmla="*/ 304807 w 1081082"/>
                <a:gd name="connsiteY16" fmla="*/ 140242 h 657794"/>
                <a:gd name="connsiteX17" fmla="*/ 101607 w 1081082"/>
                <a:gd name="connsiteY17" fmla="*/ 83092 h 657794"/>
                <a:gd name="connsiteX0" fmla="*/ 101607 w 1081082"/>
                <a:gd name="connsiteY0" fmla="*/ 36176 h 610878"/>
                <a:gd name="connsiteX1" fmla="*/ 117482 w 1081082"/>
                <a:gd name="connsiteY1" fmla="*/ 150476 h 610878"/>
                <a:gd name="connsiteX2" fmla="*/ 7 w 1081082"/>
                <a:gd name="connsiteY2" fmla="*/ 239376 h 610878"/>
                <a:gd name="connsiteX3" fmla="*/ 111132 w 1081082"/>
                <a:gd name="connsiteY3" fmla="*/ 306051 h 610878"/>
                <a:gd name="connsiteX4" fmla="*/ 22232 w 1081082"/>
                <a:gd name="connsiteY4" fmla="*/ 433051 h 610878"/>
                <a:gd name="connsiteX5" fmla="*/ 377832 w 1081082"/>
                <a:gd name="connsiteY5" fmla="*/ 515601 h 610878"/>
                <a:gd name="connsiteX6" fmla="*/ 498482 w 1081082"/>
                <a:gd name="connsiteY6" fmla="*/ 610851 h 610878"/>
                <a:gd name="connsiteX7" fmla="*/ 717557 w 1081082"/>
                <a:gd name="connsiteY7" fmla="*/ 506076 h 610878"/>
                <a:gd name="connsiteX8" fmla="*/ 889007 w 1081082"/>
                <a:gd name="connsiteY8" fmla="*/ 560051 h 610878"/>
                <a:gd name="connsiteX9" fmla="*/ 895357 w 1081082"/>
                <a:gd name="connsiteY9" fmla="*/ 388601 h 610878"/>
                <a:gd name="connsiteX10" fmla="*/ 1079507 w 1081082"/>
                <a:gd name="connsiteY10" fmla="*/ 340976 h 610878"/>
                <a:gd name="connsiteX11" fmla="*/ 984257 w 1081082"/>
                <a:gd name="connsiteY11" fmla="*/ 188576 h 610878"/>
                <a:gd name="connsiteX12" fmla="*/ 984257 w 1081082"/>
                <a:gd name="connsiteY12" fmla="*/ 67926 h 610878"/>
                <a:gd name="connsiteX13" fmla="*/ 701682 w 1081082"/>
                <a:gd name="connsiteY13" fmla="*/ 29826 h 610878"/>
                <a:gd name="connsiteX14" fmla="*/ 561982 w 1081082"/>
                <a:gd name="connsiteY14" fmla="*/ 39351 h 610878"/>
                <a:gd name="connsiteX15" fmla="*/ 377832 w 1081082"/>
                <a:gd name="connsiteY15" fmla="*/ 1251 h 610878"/>
                <a:gd name="connsiteX16" fmla="*/ 304807 w 1081082"/>
                <a:gd name="connsiteY16" fmla="*/ 93326 h 610878"/>
                <a:gd name="connsiteX17" fmla="*/ 101607 w 1081082"/>
                <a:gd name="connsiteY17" fmla="*/ 36176 h 610878"/>
                <a:gd name="connsiteX0" fmla="*/ 101607 w 1081082"/>
                <a:gd name="connsiteY0" fmla="*/ 57413 h 632115"/>
                <a:gd name="connsiteX1" fmla="*/ 117482 w 1081082"/>
                <a:gd name="connsiteY1" fmla="*/ 171713 h 632115"/>
                <a:gd name="connsiteX2" fmla="*/ 7 w 1081082"/>
                <a:gd name="connsiteY2" fmla="*/ 260613 h 632115"/>
                <a:gd name="connsiteX3" fmla="*/ 111132 w 1081082"/>
                <a:gd name="connsiteY3" fmla="*/ 327288 h 632115"/>
                <a:gd name="connsiteX4" fmla="*/ 22232 w 1081082"/>
                <a:gd name="connsiteY4" fmla="*/ 454288 h 632115"/>
                <a:gd name="connsiteX5" fmla="*/ 377832 w 1081082"/>
                <a:gd name="connsiteY5" fmla="*/ 536838 h 632115"/>
                <a:gd name="connsiteX6" fmla="*/ 498482 w 1081082"/>
                <a:gd name="connsiteY6" fmla="*/ 632088 h 632115"/>
                <a:gd name="connsiteX7" fmla="*/ 717557 w 1081082"/>
                <a:gd name="connsiteY7" fmla="*/ 527313 h 632115"/>
                <a:gd name="connsiteX8" fmla="*/ 889007 w 1081082"/>
                <a:gd name="connsiteY8" fmla="*/ 581288 h 632115"/>
                <a:gd name="connsiteX9" fmla="*/ 895357 w 1081082"/>
                <a:gd name="connsiteY9" fmla="*/ 409838 h 632115"/>
                <a:gd name="connsiteX10" fmla="*/ 1079507 w 1081082"/>
                <a:gd name="connsiteY10" fmla="*/ 362213 h 632115"/>
                <a:gd name="connsiteX11" fmla="*/ 984257 w 1081082"/>
                <a:gd name="connsiteY11" fmla="*/ 209813 h 632115"/>
                <a:gd name="connsiteX12" fmla="*/ 984257 w 1081082"/>
                <a:gd name="connsiteY12" fmla="*/ 89163 h 632115"/>
                <a:gd name="connsiteX13" fmla="*/ 749307 w 1081082"/>
                <a:gd name="connsiteY13" fmla="*/ 263 h 632115"/>
                <a:gd name="connsiteX14" fmla="*/ 561982 w 1081082"/>
                <a:gd name="connsiteY14" fmla="*/ 60588 h 632115"/>
                <a:gd name="connsiteX15" fmla="*/ 377832 w 1081082"/>
                <a:gd name="connsiteY15" fmla="*/ 22488 h 632115"/>
                <a:gd name="connsiteX16" fmla="*/ 304807 w 1081082"/>
                <a:gd name="connsiteY16" fmla="*/ 114563 h 632115"/>
                <a:gd name="connsiteX17" fmla="*/ 101607 w 1081082"/>
                <a:gd name="connsiteY17" fmla="*/ 57413 h 632115"/>
                <a:gd name="connsiteX0" fmla="*/ 152407 w 1081082"/>
                <a:gd name="connsiteY0" fmla="*/ 57413 h 632115"/>
                <a:gd name="connsiteX1" fmla="*/ 117482 w 1081082"/>
                <a:gd name="connsiteY1" fmla="*/ 171713 h 632115"/>
                <a:gd name="connsiteX2" fmla="*/ 7 w 1081082"/>
                <a:gd name="connsiteY2" fmla="*/ 260613 h 632115"/>
                <a:gd name="connsiteX3" fmla="*/ 111132 w 1081082"/>
                <a:gd name="connsiteY3" fmla="*/ 327288 h 632115"/>
                <a:gd name="connsiteX4" fmla="*/ 22232 w 1081082"/>
                <a:gd name="connsiteY4" fmla="*/ 454288 h 632115"/>
                <a:gd name="connsiteX5" fmla="*/ 377832 w 1081082"/>
                <a:gd name="connsiteY5" fmla="*/ 536838 h 632115"/>
                <a:gd name="connsiteX6" fmla="*/ 498482 w 1081082"/>
                <a:gd name="connsiteY6" fmla="*/ 632088 h 632115"/>
                <a:gd name="connsiteX7" fmla="*/ 717557 w 1081082"/>
                <a:gd name="connsiteY7" fmla="*/ 527313 h 632115"/>
                <a:gd name="connsiteX8" fmla="*/ 889007 w 1081082"/>
                <a:gd name="connsiteY8" fmla="*/ 581288 h 632115"/>
                <a:gd name="connsiteX9" fmla="*/ 895357 w 1081082"/>
                <a:gd name="connsiteY9" fmla="*/ 409838 h 632115"/>
                <a:gd name="connsiteX10" fmla="*/ 1079507 w 1081082"/>
                <a:gd name="connsiteY10" fmla="*/ 362213 h 632115"/>
                <a:gd name="connsiteX11" fmla="*/ 984257 w 1081082"/>
                <a:gd name="connsiteY11" fmla="*/ 209813 h 632115"/>
                <a:gd name="connsiteX12" fmla="*/ 984257 w 1081082"/>
                <a:gd name="connsiteY12" fmla="*/ 89163 h 632115"/>
                <a:gd name="connsiteX13" fmla="*/ 749307 w 1081082"/>
                <a:gd name="connsiteY13" fmla="*/ 263 h 632115"/>
                <a:gd name="connsiteX14" fmla="*/ 561982 w 1081082"/>
                <a:gd name="connsiteY14" fmla="*/ 60588 h 632115"/>
                <a:gd name="connsiteX15" fmla="*/ 377832 w 1081082"/>
                <a:gd name="connsiteY15" fmla="*/ 22488 h 632115"/>
                <a:gd name="connsiteX16" fmla="*/ 304807 w 1081082"/>
                <a:gd name="connsiteY16" fmla="*/ 114563 h 632115"/>
                <a:gd name="connsiteX17" fmla="*/ 152407 w 1081082"/>
                <a:gd name="connsiteY17" fmla="*/ 57413 h 632115"/>
                <a:gd name="connsiteX0" fmla="*/ 152407 w 1081082"/>
                <a:gd name="connsiteY0" fmla="*/ 57413 h 632115"/>
                <a:gd name="connsiteX1" fmla="*/ 117482 w 1081082"/>
                <a:gd name="connsiteY1" fmla="*/ 171713 h 632115"/>
                <a:gd name="connsiteX2" fmla="*/ 7 w 1081082"/>
                <a:gd name="connsiteY2" fmla="*/ 260613 h 632115"/>
                <a:gd name="connsiteX3" fmla="*/ 111132 w 1081082"/>
                <a:gd name="connsiteY3" fmla="*/ 327288 h 632115"/>
                <a:gd name="connsiteX4" fmla="*/ 22232 w 1081082"/>
                <a:gd name="connsiteY4" fmla="*/ 454288 h 632115"/>
                <a:gd name="connsiteX5" fmla="*/ 377832 w 1081082"/>
                <a:gd name="connsiteY5" fmla="*/ 536838 h 632115"/>
                <a:gd name="connsiteX6" fmla="*/ 498482 w 1081082"/>
                <a:gd name="connsiteY6" fmla="*/ 632088 h 632115"/>
                <a:gd name="connsiteX7" fmla="*/ 717557 w 1081082"/>
                <a:gd name="connsiteY7" fmla="*/ 527313 h 632115"/>
                <a:gd name="connsiteX8" fmla="*/ 889007 w 1081082"/>
                <a:gd name="connsiteY8" fmla="*/ 581288 h 632115"/>
                <a:gd name="connsiteX9" fmla="*/ 895357 w 1081082"/>
                <a:gd name="connsiteY9" fmla="*/ 409838 h 632115"/>
                <a:gd name="connsiteX10" fmla="*/ 1079507 w 1081082"/>
                <a:gd name="connsiteY10" fmla="*/ 362213 h 632115"/>
                <a:gd name="connsiteX11" fmla="*/ 984257 w 1081082"/>
                <a:gd name="connsiteY11" fmla="*/ 209813 h 632115"/>
                <a:gd name="connsiteX12" fmla="*/ 984257 w 1081082"/>
                <a:gd name="connsiteY12" fmla="*/ 89163 h 632115"/>
                <a:gd name="connsiteX13" fmla="*/ 749307 w 1081082"/>
                <a:gd name="connsiteY13" fmla="*/ 263 h 632115"/>
                <a:gd name="connsiteX14" fmla="*/ 561982 w 1081082"/>
                <a:gd name="connsiteY14" fmla="*/ 60588 h 632115"/>
                <a:gd name="connsiteX15" fmla="*/ 377832 w 1081082"/>
                <a:gd name="connsiteY15" fmla="*/ 22488 h 632115"/>
                <a:gd name="connsiteX16" fmla="*/ 304807 w 1081082"/>
                <a:gd name="connsiteY16" fmla="*/ 114563 h 632115"/>
                <a:gd name="connsiteX17" fmla="*/ 152407 w 1081082"/>
                <a:gd name="connsiteY17" fmla="*/ 57413 h 632115"/>
                <a:gd name="connsiteX0" fmla="*/ 152407 w 1081082"/>
                <a:gd name="connsiteY0" fmla="*/ 57413 h 632115"/>
                <a:gd name="connsiteX1" fmla="*/ 117482 w 1081082"/>
                <a:gd name="connsiteY1" fmla="*/ 171713 h 632115"/>
                <a:gd name="connsiteX2" fmla="*/ 7 w 1081082"/>
                <a:gd name="connsiteY2" fmla="*/ 260613 h 632115"/>
                <a:gd name="connsiteX3" fmla="*/ 111132 w 1081082"/>
                <a:gd name="connsiteY3" fmla="*/ 327288 h 632115"/>
                <a:gd name="connsiteX4" fmla="*/ 22232 w 1081082"/>
                <a:gd name="connsiteY4" fmla="*/ 454288 h 632115"/>
                <a:gd name="connsiteX5" fmla="*/ 377832 w 1081082"/>
                <a:gd name="connsiteY5" fmla="*/ 536838 h 632115"/>
                <a:gd name="connsiteX6" fmla="*/ 498482 w 1081082"/>
                <a:gd name="connsiteY6" fmla="*/ 632088 h 632115"/>
                <a:gd name="connsiteX7" fmla="*/ 717557 w 1081082"/>
                <a:gd name="connsiteY7" fmla="*/ 527313 h 632115"/>
                <a:gd name="connsiteX8" fmla="*/ 889007 w 1081082"/>
                <a:gd name="connsiteY8" fmla="*/ 581288 h 632115"/>
                <a:gd name="connsiteX9" fmla="*/ 895357 w 1081082"/>
                <a:gd name="connsiteY9" fmla="*/ 409838 h 632115"/>
                <a:gd name="connsiteX10" fmla="*/ 1079507 w 1081082"/>
                <a:gd name="connsiteY10" fmla="*/ 362213 h 632115"/>
                <a:gd name="connsiteX11" fmla="*/ 984257 w 1081082"/>
                <a:gd name="connsiteY11" fmla="*/ 209813 h 632115"/>
                <a:gd name="connsiteX12" fmla="*/ 984257 w 1081082"/>
                <a:gd name="connsiteY12" fmla="*/ 89163 h 632115"/>
                <a:gd name="connsiteX13" fmla="*/ 749307 w 1081082"/>
                <a:gd name="connsiteY13" fmla="*/ 263 h 632115"/>
                <a:gd name="connsiteX14" fmla="*/ 561982 w 1081082"/>
                <a:gd name="connsiteY14" fmla="*/ 60588 h 632115"/>
                <a:gd name="connsiteX15" fmla="*/ 377832 w 1081082"/>
                <a:gd name="connsiteY15" fmla="*/ 22488 h 632115"/>
                <a:gd name="connsiteX16" fmla="*/ 295282 w 1081082"/>
                <a:gd name="connsiteY16" fmla="*/ 79638 h 632115"/>
                <a:gd name="connsiteX17" fmla="*/ 152407 w 1081082"/>
                <a:gd name="connsiteY17" fmla="*/ 57413 h 632115"/>
                <a:gd name="connsiteX0" fmla="*/ 152407 w 1081082"/>
                <a:gd name="connsiteY0" fmla="*/ 57413 h 632115"/>
                <a:gd name="connsiteX1" fmla="*/ 117482 w 1081082"/>
                <a:gd name="connsiteY1" fmla="*/ 171713 h 632115"/>
                <a:gd name="connsiteX2" fmla="*/ 7 w 1081082"/>
                <a:gd name="connsiteY2" fmla="*/ 260613 h 632115"/>
                <a:gd name="connsiteX3" fmla="*/ 111132 w 1081082"/>
                <a:gd name="connsiteY3" fmla="*/ 327288 h 632115"/>
                <a:gd name="connsiteX4" fmla="*/ 22232 w 1081082"/>
                <a:gd name="connsiteY4" fmla="*/ 454288 h 632115"/>
                <a:gd name="connsiteX5" fmla="*/ 377832 w 1081082"/>
                <a:gd name="connsiteY5" fmla="*/ 536838 h 632115"/>
                <a:gd name="connsiteX6" fmla="*/ 498482 w 1081082"/>
                <a:gd name="connsiteY6" fmla="*/ 632088 h 632115"/>
                <a:gd name="connsiteX7" fmla="*/ 717557 w 1081082"/>
                <a:gd name="connsiteY7" fmla="*/ 527313 h 632115"/>
                <a:gd name="connsiteX8" fmla="*/ 889007 w 1081082"/>
                <a:gd name="connsiteY8" fmla="*/ 581288 h 632115"/>
                <a:gd name="connsiteX9" fmla="*/ 895357 w 1081082"/>
                <a:gd name="connsiteY9" fmla="*/ 409838 h 632115"/>
                <a:gd name="connsiteX10" fmla="*/ 1079507 w 1081082"/>
                <a:gd name="connsiteY10" fmla="*/ 362213 h 632115"/>
                <a:gd name="connsiteX11" fmla="*/ 984257 w 1081082"/>
                <a:gd name="connsiteY11" fmla="*/ 209813 h 632115"/>
                <a:gd name="connsiteX12" fmla="*/ 984257 w 1081082"/>
                <a:gd name="connsiteY12" fmla="*/ 89163 h 632115"/>
                <a:gd name="connsiteX13" fmla="*/ 749307 w 1081082"/>
                <a:gd name="connsiteY13" fmla="*/ 263 h 632115"/>
                <a:gd name="connsiteX14" fmla="*/ 561982 w 1081082"/>
                <a:gd name="connsiteY14" fmla="*/ 60588 h 632115"/>
                <a:gd name="connsiteX15" fmla="*/ 377832 w 1081082"/>
                <a:gd name="connsiteY15" fmla="*/ 22488 h 632115"/>
                <a:gd name="connsiteX16" fmla="*/ 295282 w 1081082"/>
                <a:gd name="connsiteY16" fmla="*/ 79638 h 632115"/>
                <a:gd name="connsiteX17" fmla="*/ 152407 w 1081082"/>
                <a:gd name="connsiteY17" fmla="*/ 57413 h 632115"/>
                <a:gd name="connsiteX0" fmla="*/ 133357 w 1081082"/>
                <a:gd name="connsiteY0" fmla="*/ 89163 h 632115"/>
                <a:gd name="connsiteX1" fmla="*/ 117482 w 1081082"/>
                <a:gd name="connsiteY1" fmla="*/ 171713 h 632115"/>
                <a:gd name="connsiteX2" fmla="*/ 7 w 1081082"/>
                <a:gd name="connsiteY2" fmla="*/ 260613 h 632115"/>
                <a:gd name="connsiteX3" fmla="*/ 111132 w 1081082"/>
                <a:gd name="connsiteY3" fmla="*/ 327288 h 632115"/>
                <a:gd name="connsiteX4" fmla="*/ 22232 w 1081082"/>
                <a:gd name="connsiteY4" fmla="*/ 454288 h 632115"/>
                <a:gd name="connsiteX5" fmla="*/ 377832 w 1081082"/>
                <a:gd name="connsiteY5" fmla="*/ 536838 h 632115"/>
                <a:gd name="connsiteX6" fmla="*/ 498482 w 1081082"/>
                <a:gd name="connsiteY6" fmla="*/ 632088 h 632115"/>
                <a:gd name="connsiteX7" fmla="*/ 717557 w 1081082"/>
                <a:gd name="connsiteY7" fmla="*/ 527313 h 632115"/>
                <a:gd name="connsiteX8" fmla="*/ 889007 w 1081082"/>
                <a:gd name="connsiteY8" fmla="*/ 581288 h 632115"/>
                <a:gd name="connsiteX9" fmla="*/ 895357 w 1081082"/>
                <a:gd name="connsiteY9" fmla="*/ 409838 h 632115"/>
                <a:gd name="connsiteX10" fmla="*/ 1079507 w 1081082"/>
                <a:gd name="connsiteY10" fmla="*/ 362213 h 632115"/>
                <a:gd name="connsiteX11" fmla="*/ 984257 w 1081082"/>
                <a:gd name="connsiteY11" fmla="*/ 209813 h 632115"/>
                <a:gd name="connsiteX12" fmla="*/ 984257 w 1081082"/>
                <a:gd name="connsiteY12" fmla="*/ 89163 h 632115"/>
                <a:gd name="connsiteX13" fmla="*/ 749307 w 1081082"/>
                <a:gd name="connsiteY13" fmla="*/ 263 h 632115"/>
                <a:gd name="connsiteX14" fmla="*/ 561982 w 1081082"/>
                <a:gd name="connsiteY14" fmla="*/ 60588 h 632115"/>
                <a:gd name="connsiteX15" fmla="*/ 377832 w 1081082"/>
                <a:gd name="connsiteY15" fmla="*/ 22488 h 632115"/>
                <a:gd name="connsiteX16" fmla="*/ 295282 w 1081082"/>
                <a:gd name="connsiteY16" fmla="*/ 79638 h 632115"/>
                <a:gd name="connsiteX17" fmla="*/ 133357 w 1081082"/>
                <a:gd name="connsiteY17" fmla="*/ 89163 h 632115"/>
                <a:gd name="connsiteX0" fmla="*/ 133357 w 1081082"/>
                <a:gd name="connsiteY0" fmla="*/ 88956 h 631908"/>
                <a:gd name="connsiteX1" fmla="*/ 117482 w 1081082"/>
                <a:gd name="connsiteY1" fmla="*/ 171506 h 631908"/>
                <a:gd name="connsiteX2" fmla="*/ 7 w 1081082"/>
                <a:gd name="connsiteY2" fmla="*/ 260406 h 631908"/>
                <a:gd name="connsiteX3" fmla="*/ 111132 w 1081082"/>
                <a:gd name="connsiteY3" fmla="*/ 327081 h 631908"/>
                <a:gd name="connsiteX4" fmla="*/ 22232 w 1081082"/>
                <a:gd name="connsiteY4" fmla="*/ 454081 h 631908"/>
                <a:gd name="connsiteX5" fmla="*/ 377832 w 1081082"/>
                <a:gd name="connsiteY5" fmla="*/ 536631 h 631908"/>
                <a:gd name="connsiteX6" fmla="*/ 498482 w 1081082"/>
                <a:gd name="connsiteY6" fmla="*/ 631881 h 631908"/>
                <a:gd name="connsiteX7" fmla="*/ 717557 w 1081082"/>
                <a:gd name="connsiteY7" fmla="*/ 527106 h 631908"/>
                <a:gd name="connsiteX8" fmla="*/ 889007 w 1081082"/>
                <a:gd name="connsiteY8" fmla="*/ 581081 h 631908"/>
                <a:gd name="connsiteX9" fmla="*/ 895357 w 1081082"/>
                <a:gd name="connsiteY9" fmla="*/ 409631 h 631908"/>
                <a:gd name="connsiteX10" fmla="*/ 1079507 w 1081082"/>
                <a:gd name="connsiteY10" fmla="*/ 362006 h 631908"/>
                <a:gd name="connsiteX11" fmla="*/ 984257 w 1081082"/>
                <a:gd name="connsiteY11" fmla="*/ 209606 h 631908"/>
                <a:gd name="connsiteX12" fmla="*/ 984257 w 1081082"/>
                <a:gd name="connsiteY12" fmla="*/ 88956 h 631908"/>
                <a:gd name="connsiteX13" fmla="*/ 850907 w 1081082"/>
                <a:gd name="connsiteY13" fmla="*/ 73082 h 631908"/>
                <a:gd name="connsiteX14" fmla="*/ 749307 w 1081082"/>
                <a:gd name="connsiteY14" fmla="*/ 56 h 631908"/>
                <a:gd name="connsiteX15" fmla="*/ 561982 w 1081082"/>
                <a:gd name="connsiteY15" fmla="*/ 60381 h 631908"/>
                <a:gd name="connsiteX16" fmla="*/ 377832 w 1081082"/>
                <a:gd name="connsiteY16" fmla="*/ 22281 h 631908"/>
                <a:gd name="connsiteX17" fmla="*/ 295282 w 1081082"/>
                <a:gd name="connsiteY17" fmla="*/ 79431 h 631908"/>
                <a:gd name="connsiteX18" fmla="*/ 133357 w 1081082"/>
                <a:gd name="connsiteY18" fmla="*/ 88956 h 631908"/>
                <a:gd name="connsiteX0" fmla="*/ 133357 w 1106216"/>
                <a:gd name="connsiteY0" fmla="*/ 88956 h 631908"/>
                <a:gd name="connsiteX1" fmla="*/ 117482 w 1106216"/>
                <a:gd name="connsiteY1" fmla="*/ 171506 h 631908"/>
                <a:gd name="connsiteX2" fmla="*/ 7 w 1106216"/>
                <a:gd name="connsiteY2" fmla="*/ 260406 h 631908"/>
                <a:gd name="connsiteX3" fmla="*/ 111132 w 1106216"/>
                <a:gd name="connsiteY3" fmla="*/ 327081 h 631908"/>
                <a:gd name="connsiteX4" fmla="*/ 22232 w 1106216"/>
                <a:gd name="connsiteY4" fmla="*/ 454081 h 631908"/>
                <a:gd name="connsiteX5" fmla="*/ 377832 w 1106216"/>
                <a:gd name="connsiteY5" fmla="*/ 536631 h 631908"/>
                <a:gd name="connsiteX6" fmla="*/ 498482 w 1106216"/>
                <a:gd name="connsiteY6" fmla="*/ 631881 h 631908"/>
                <a:gd name="connsiteX7" fmla="*/ 717557 w 1106216"/>
                <a:gd name="connsiteY7" fmla="*/ 527106 h 631908"/>
                <a:gd name="connsiteX8" fmla="*/ 889007 w 1106216"/>
                <a:gd name="connsiteY8" fmla="*/ 581081 h 631908"/>
                <a:gd name="connsiteX9" fmla="*/ 895357 w 1106216"/>
                <a:gd name="connsiteY9" fmla="*/ 409631 h 631908"/>
                <a:gd name="connsiteX10" fmla="*/ 1104907 w 1106216"/>
                <a:gd name="connsiteY10" fmla="*/ 311206 h 631908"/>
                <a:gd name="connsiteX11" fmla="*/ 984257 w 1106216"/>
                <a:gd name="connsiteY11" fmla="*/ 209606 h 631908"/>
                <a:gd name="connsiteX12" fmla="*/ 984257 w 1106216"/>
                <a:gd name="connsiteY12" fmla="*/ 88956 h 631908"/>
                <a:gd name="connsiteX13" fmla="*/ 850907 w 1106216"/>
                <a:gd name="connsiteY13" fmla="*/ 73082 h 631908"/>
                <a:gd name="connsiteX14" fmla="*/ 749307 w 1106216"/>
                <a:gd name="connsiteY14" fmla="*/ 56 h 631908"/>
                <a:gd name="connsiteX15" fmla="*/ 561982 w 1106216"/>
                <a:gd name="connsiteY15" fmla="*/ 60381 h 631908"/>
                <a:gd name="connsiteX16" fmla="*/ 377832 w 1106216"/>
                <a:gd name="connsiteY16" fmla="*/ 22281 h 631908"/>
                <a:gd name="connsiteX17" fmla="*/ 295282 w 1106216"/>
                <a:gd name="connsiteY17" fmla="*/ 79431 h 631908"/>
                <a:gd name="connsiteX18" fmla="*/ 133357 w 1106216"/>
                <a:gd name="connsiteY18" fmla="*/ 88956 h 631908"/>
                <a:gd name="connsiteX0" fmla="*/ 133357 w 1109535"/>
                <a:gd name="connsiteY0" fmla="*/ 88956 h 631908"/>
                <a:gd name="connsiteX1" fmla="*/ 117482 w 1109535"/>
                <a:gd name="connsiteY1" fmla="*/ 171506 h 631908"/>
                <a:gd name="connsiteX2" fmla="*/ 7 w 1109535"/>
                <a:gd name="connsiteY2" fmla="*/ 260406 h 631908"/>
                <a:gd name="connsiteX3" fmla="*/ 111132 w 1109535"/>
                <a:gd name="connsiteY3" fmla="*/ 327081 h 631908"/>
                <a:gd name="connsiteX4" fmla="*/ 22232 w 1109535"/>
                <a:gd name="connsiteY4" fmla="*/ 454081 h 631908"/>
                <a:gd name="connsiteX5" fmla="*/ 377832 w 1109535"/>
                <a:gd name="connsiteY5" fmla="*/ 536631 h 631908"/>
                <a:gd name="connsiteX6" fmla="*/ 498482 w 1109535"/>
                <a:gd name="connsiteY6" fmla="*/ 631881 h 631908"/>
                <a:gd name="connsiteX7" fmla="*/ 717557 w 1109535"/>
                <a:gd name="connsiteY7" fmla="*/ 527106 h 631908"/>
                <a:gd name="connsiteX8" fmla="*/ 889007 w 1109535"/>
                <a:gd name="connsiteY8" fmla="*/ 581081 h 631908"/>
                <a:gd name="connsiteX9" fmla="*/ 895357 w 1109535"/>
                <a:gd name="connsiteY9" fmla="*/ 409631 h 631908"/>
                <a:gd name="connsiteX10" fmla="*/ 1104907 w 1109535"/>
                <a:gd name="connsiteY10" fmla="*/ 311206 h 631908"/>
                <a:gd name="connsiteX11" fmla="*/ 984257 w 1109535"/>
                <a:gd name="connsiteY11" fmla="*/ 209606 h 631908"/>
                <a:gd name="connsiteX12" fmla="*/ 984257 w 1109535"/>
                <a:gd name="connsiteY12" fmla="*/ 88956 h 631908"/>
                <a:gd name="connsiteX13" fmla="*/ 850907 w 1109535"/>
                <a:gd name="connsiteY13" fmla="*/ 73082 h 631908"/>
                <a:gd name="connsiteX14" fmla="*/ 749307 w 1109535"/>
                <a:gd name="connsiteY14" fmla="*/ 56 h 631908"/>
                <a:gd name="connsiteX15" fmla="*/ 561982 w 1109535"/>
                <a:gd name="connsiteY15" fmla="*/ 60381 h 631908"/>
                <a:gd name="connsiteX16" fmla="*/ 377832 w 1109535"/>
                <a:gd name="connsiteY16" fmla="*/ 22281 h 631908"/>
                <a:gd name="connsiteX17" fmla="*/ 295282 w 1109535"/>
                <a:gd name="connsiteY17" fmla="*/ 79431 h 631908"/>
                <a:gd name="connsiteX18" fmla="*/ 133357 w 1109535"/>
                <a:gd name="connsiteY18" fmla="*/ 88956 h 631908"/>
                <a:gd name="connsiteX0" fmla="*/ 133357 w 1109535"/>
                <a:gd name="connsiteY0" fmla="*/ 88956 h 631994"/>
                <a:gd name="connsiteX1" fmla="*/ 117482 w 1109535"/>
                <a:gd name="connsiteY1" fmla="*/ 171506 h 631994"/>
                <a:gd name="connsiteX2" fmla="*/ 7 w 1109535"/>
                <a:gd name="connsiteY2" fmla="*/ 260406 h 631994"/>
                <a:gd name="connsiteX3" fmla="*/ 111132 w 1109535"/>
                <a:gd name="connsiteY3" fmla="*/ 327081 h 631994"/>
                <a:gd name="connsiteX4" fmla="*/ 22232 w 1109535"/>
                <a:gd name="connsiteY4" fmla="*/ 454081 h 631994"/>
                <a:gd name="connsiteX5" fmla="*/ 309283 w 1109535"/>
                <a:gd name="connsiteY5" fmla="*/ 545463 h 631994"/>
                <a:gd name="connsiteX6" fmla="*/ 498482 w 1109535"/>
                <a:gd name="connsiteY6" fmla="*/ 631881 h 631994"/>
                <a:gd name="connsiteX7" fmla="*/ 717557 w 1109535"/>
                <a:gd name="connsiteY7" fmla="*/ 527106 h 631994"/>
                <a:gd name="connsiteX8" fmla="*/ 889007 w 1109535"/>
                <a:gd name="connsiteY8" fmla="*/ 581081 h 631994"/>
                <a:gd name="connsiteX9" fmla="*/ 895357 w 1109535"/>
                <a:gd name="connsiteY9" fmla="*/ 409631 h 631994"/>
                <a:gd name="connsiteX10" fmla="*/ 1104907 w 1109535"/>
                <a:gd name="connsiteY10" fmla="*/ 311206 h 631994"/>
                <a:gd name="connsiteX11" fmla="*/ 984257 w 1109535"/>
                <a:gd name="connsiteY11" fmla="*/ 209606 h 631994"/>
                <a:gd name="connsiteX12" fmla="*/ 984257 w 1109535"/>
                <a:gd name="connsiteY12" fmla="*/ 88956 h 631994"/>
                <a:gd name="connsiteX13" fmla="*/ 850907 w 1109535"/>
                <a:gd name="connsiteY13" fmla="*/ 73082 h 631994"/>
                <a:gd name="connsiteX14" fmla="*/ 749307 w 1109535"/>
                <a:gd name="connsiteY14" fmla="*/ 56 h 631994"/>
                <a:gd name="connsiteX15" fmla="*/ 561982 w 1109535"/>
                <a:gd name="connsiteY15" fmla="*/ 60381 h 631994"/>
                <a:gd name="connsiteX16" fmla="*/ 377832 w 1109535"/>
                <a:gd name="connsiteY16" fmla="*/ 22281 h 631994"/>
                <a:gd name="connsiteX17" fmla="*/ 295282 w 1109535"/>
                <a:gd name="connsiteY17" fmla="*/ 79431 h 631994"/>
                <a:gd name="connsiteX18" fmla="*/ 133357 w 1109535"/>
                <a:gd name="connsiteY18" fmla="*/ 88956 h 631994"/>
                <a:gd name="connsiteX0" fmla="*/ 133357 w 1109535"/>
                <a:gd name="connsiteY0" fmla="*/ 93875 h 636913"/>
                <a:gd name="connsiteX1" fmla="*/ 117482 w 1109535"/>
                <a:gd name="connsiteY1" fmla="*/ 176425 h 636913"/>
                <a:gd name="connsiteX2" fmla="*/ 7 w 1109535"/>
                <a:gd name="connsiteY2" fmla="*/ 265325 h 636913"/>
                <a:gd name="connsiteX3" fmla="*/ 111132 w 1109535"/>
                <a:gd name="connsiteY3" fmla="*/ 332000 h 636913"/>
                <a:gd name="connsiteX4" fmla="*/ 22232 w 1109535"/>
                <a:gd name="connsiteY4" fmla="*/ 459000 h 636913"/>
                <a:gd name="connsiteX5" fmla="*/ 309283 w 1109535"/>
                <a:gd name="connsiteY5" fmla="*/ 550382 h 636913"/>
                <a:gd name="connsiteX6" fmla="*/ 498482 w 1109535"/>
                <a:gd name="connsiteY6" fmla="*/ 636800 h 636913"/>
                <a:gd name="connsiteX7" fmla="*/ 717557 w 1109535"/>
                <a:gd name="connsiteY7" fmla="*/ 532025 h 636913"/>
                <a:gd name="connsiteX8" fmla="*/ 889007 w 1109535"/>
                <a:gd name="connsiteY8" fmla="*/ 586000 h 636913"/>
                <a:gd name="connsiteX9" fmla="*/ 895357 w 1109535"/>
                <a:gd name="connsiteY9" fmla="*/ 414550 h 636913"/>
                <a:gd name="connsiteX10" fmla="*/ 1104907 w 1109535"/>
                <a:gd name="connsiteY10" fmla="*/ 316125 h 636913"/>
                <a:gd name="connsiteX11" fmla="*/ 984257 w 1109535"/>
                <a:gd name="connsiteY11" fmla="*/ 214525 h 636913"/>
                <a:gd name="connsiteX12" fmla="*/ 984257 w 1109535"/>
                <a:gd name="connsiteY12" fmla="*/ 93875 h 636913"/>
                <a:gd name="connsiteX13" fmla="*/ 850907 w 1109535"/>
                <a:gd name="connsiteY13" fmla="*/ 78001 h 636913"/>
                <a:gd name="connsiteX14" fmla="*/ 749307 w 1109535"/>
                <a:gd name="connsiteY14" fmla="*/ 4975 h 636913"/>
                <a:gd name="connsiteX15" fmla="*/ 570047 w 1109535"/>
                <a:gd name="connsiteY15" fmla="*/ 8783 h 636913"/>
                <a:gd name="connsiteX16" fmla="*/ 377832 w 1109535"/>
                <a:gd name="connsiteY16" fmla="*/ 27200 h 636913"/>
                <a:gd name="connsiteX17" fmla="*/ 295282 w 1109535"/>
                <a:gd name="connsiteY17" fmla="*/ 84350 h 636913"/>
                <a:gd name="connsiteX18" fmla="*/ 133357 w 1109535"/>
                <a:gd name="connsiteY18" fmla="*/ 93875 h 636913"/>
                <a:gd name="connsiteX0" fmla="*/ 133357 w 1109535"/>
                <a:gd name="connsiteY0" fmla="*/ 117455 h 660493"/>
                <a:gd name="connsiteX1" fmla="*/ 117482 w 1109535"/>
                <a:gd name="connsiteY1" fmla="*/ 200005 h 660493"/>
                <a:gd name="connsiteX2" fmla="*/ 7 w 1109535"/>
                <a:gd name="connsiteY2" fmla="*/ 288905 h 660493"/>
                <a:gd name="connsiteX3" fmla="*/ 111132 w 1109535"/>
                <a:gd name="connsiteY3" fmla="*/ 355580 h 660493"/>
                <a:gd name="connsiteX4" fmla="*/ 22232 w 1109535"/>
                <a:gd name="connsiteY4" fmla="*/ 482580 h 660493"/>
                <a:gd name="connsiteX5" fmla="*/ 309283 w 1109535"/>
                <a:gd name="connsiteY5" fmla="*/ 573962 h 660493"/>
                <a:gd name="connsiteX6" fmla="*/ 498482 w 1109535"/>
                <a:gd name="connsiteY6" fmla="*/ 660380 h 660493"/>
                <a:gd name="connsiteX7" fmla="*/ 717557 w 1109535"/>
                <a:gd name="connsiteY7" fmla="*/ 555605 h 660493"/>
                <a:gd name="connsiteX8" fmla="*/ 889007 w 1109535"/>
                <a:gd name="connsiteY8" fmla="*/ 609580 h 660493"/>
                <a:gd name="connsiteX9" fmla="*/ 895357 w 1109535"/>
                <a:gd name="connsiteY9" fmla="*/ 438130 h 660493"/>
                <a:gd name="connsiteX10" fmla="*/ 1104907 w 1109535"/>
                <a:gd name="connsiteY10" fmla="*/ 339705 h 660493"/>
                <a:gd name="connsiteX11" fmla="*/ 984257 w 1109535"/>
                <a:gd name="connsiteY11" fmla="*/ 238105 h 660493"/>
                <a:gd name="connsiteX12" fmla="*/ 984257 w 1109535"/>
                <a:gd name="connsiteY12" fmla="*/ 117455 h 660493"/>
                <a:gd name="connsiteX13" fmla="*/ 850907 w 1109535"/>
                <a:gd name="connsiteY13" fmla="*/ 101581 h 660493"/>
                <a:gd name="connsiteX14" fmla="*/ 749307 w 1109535"/>
                <a:gd name="connsiteY14" fmla="*/ 28555 h 660493"/>
                <a:gd name="connsiteX15" fmla="*/ 564000 w 1109535"/>
                <a:gd name="connsiteY15" fmla="*/ 572 h 660493"/>
                <a:gd name="connsiteX16" fmla="*/ 377832 w 1109535"/>
                <a:gd name="connsiteY16" fmla="*/ 50780 h 660493"/>
                <a:gd name="connsiteX17" fmla="*/ 295282 w 1109535"/>
                <a:gd name="connsiteY17" fmla="*/ 107930 h 660493"/>
                <a:gd name="connsiteX18" fmla="*/ 133357 w 1109535"/>
                <a:gd name="connsiteY18" fmla="*/ 117455 h 660493"/>
                <a:gd name="connsiteX0" fmla="*/ 133357 w 1109535"/>
                <a:gd name="connsiteY0" fmla="*/ 117455 h 660493"/>
                <a:gd name="connsiteX1" fmla="*/ 117482 w 1109535"/>
                <a:gd name="connsiteY1" fmla="*/ 200005 h 660493"/>
                <a:gd name="connsiteX2" fmla="*/ 7 w 1109535"/>
                <a:gd name="connsiteY2" fmla="*/ 288905 h 660493"/>
                <a:gd name="connsiteX3" fmla="*/ 111132 w 1109535"/>
                <a:gd name="connsiteY3" fmla="*/ 355580 h 660493"/>
                <a:gd name="connsiteX4" fmla="*/ 22232 w 1109535"/>
                <a:gd name="connsiteY4" fmla="*/ 482580 h 660493"/>
                <a:gd name="connsiteX5" fmla="*/ 309283 w 1109535"/>
                <a:gd name="connsiteY5" fmla="*/ 573962 h 660493"/>
                <a:gd name="connsiteX6" fmla="*/ 498482 w 1109535"/>
                <a:gd name="connsiteY6" fmla="*/ 660380 h 660493"/>
                <a:gd name="connsiteX7" fmla="*/ 717557 w 1109535"/>
                <a:gd name="connsiteY7" fmla="*/ 555605 h 660493"/>
                <a:gd name="connsiteX8" fmla="*/ 889007 w 1109535"/>
                <a:gd name="connsiteY8" fmla="*/ 609580 h 660493"/>
                <a:gd name="connsiteX9" fmla="*/ 895357 w 1109535"/>
                <a:gd name="connsiteY9" fmla="*/ 438130 h 660493"/>
                <a:gd name="connsiteX10" fmla="*/ 1104907 w 1109535"/>
                <a:gd name="connsiteY10" fmla="*/ 339705 h 660493"/>
                <a:gd name="connsiteX11" fmla="*/ 984257 w 1109535"/>
                <a:gd name="connsiteY11" fmla="*/ 238105 h 660493"/>
                <a:gd name="connsiteX12" fmla="*/ 984257 w 1109535"/>
                <a:gd name="connsiteY12" fmla="*/ 117455 h 660493"/>
                <a:gd name="connsiteX13" fmla="*/ 850907 w 1109535"/>
                <a:gd name="connsiteY13" fmla="*/ 101581 h 660493"/>
                <a:gd name="connsiteX14" fmla="*/ 749307 w 1109535"/>
                <a:gd name="connsiteY14" fmla="*/ 28555 h 660493"/>
                <a:gd name="connsiteX15" fmla="*/ 564000 w 1109535"/>
                <a:gd name="connsiteY15" fmla="*/ 572 h 660493"/>
                <a:gd name="connsiteX16" fmla="*/ 377832 w 1109535"/>
                <a:gd name="connsiteY16" fmla="*/ 50780 h 660493"/>
                <a:gd name="connsiteX17" fmla="*/ 279153 w 1109535"/>
                <a:gd name="connsiteY17" fmla="*/ 90269 h 660493"/>
                <a:gd name="connsiteX18" fmla="*/ 133357 w 1109535"/>
                <a:gd name="connsiteY18" fmla="*/ 117455 h 660493"/>
                <a:gd name="connsiteX0" fmla="*/ 133357 w 1109398"/>
                <a:gd name="connsiteY0" fmla="*/ 117455 h 660493"/>
                <a:gd name="connsiteX1" fmla="*/ 117482 w 1109398"/>
                <a:gd name="connsiteY1" fmla="*/ 200005 h 660493"/>
                <a:gd name="connsiteX2" fmla="*/ 7 w 1109398"/>
                <a:gd name="connsiteY2" fmla="*/ 288905 h 660493"/>
                <a:gd name="connsiteX3" fmla="*/ 111132 w 1109398"/>
                <a:gd name="connsiteY3" fmla="*/ 355580 h 660493"/>
                <a:gd name="connsiteX4" fmla="*/ 22232 w 1109398"/>
                <a:gd name="connsiteY4" fmla="*/ 482580 h 660493"/>
                <a:gd name="connsiteX5" fmla="*/ 309283 w 1109398"/>
                <a:gd name="connsiteY5" fmla="*/ 573962 h 660493"/>
                <a:gd name="connsiteX6" fmla="*/ 498482 w 1109398"/>
                <a:gd name="connsiteY6" fmla="*/ 660380 h 660493"/>
                <a:gd name="connsiteX7" fmla="*/ 717557 w 1109398"/>
                <a:gd name="connsiteY7" fmla="*/ 555605 h 660493"/>
                <a:gd name="connsiteX8" fmla="*/ 889007 w 1109398"/>
                <a:gd name="connsiteY8" fmla="*/ 609580 h 660493"/>
                <a:gd name="connsiteX9" fmla="*/ 895357 w 1109398"/>
                <a:gd name="connsiteY9" fmla="*/ 438130 h 660493"/>
                <a:gd name="connsiteX10" fmla="*/ 1104907 w 1109398"/>
                <a:gd name="connsiteY10" fmla="*/ 339705 h 660493"/>
                <a:gd name="connsiteX11" fmla="*/ 1034660 w 1109398"/>
                <a:gd name="connsiteY11" fmla="*/ 216911 h 660493"/>
                <a:gd name="connsiteX12" fmla="*/ 984257 w 1109398"/>
                <a:gd name="connsiteY12" fmla="*/ 117455 h 660493"/>
                <a:gd name="connsiteX13" fmla="*/ 850907 w 1109398"/>
                <a:gd name="connsiteY13" fmla="*/ 101581 h 660493"/>
                <a:gd name="connsiteX14" fmla="*/ 749307 w 1109398"/>
                <a:gd name="connsiteY14" fmla="*/ 28555 h 660493"/>
                <a:gd name="connsiteX15" fmla="*/ 564000 w 1109398"/>
                <a:gd name="connsiteY15" fmla="*/ 572 h 660493"/>
                <a:gd name="connsiteX16" fmla="*/ 377832 w 1109398"/>
                <a:gd name="connsiteY16" fmla="*/ 50780 h 660493"/>
                <a:gd name="connsiteX17" fmla="*/ 279153 w 1109398"/>
                <a:gd name="connsiteY17" fmla="*/ 90269 h 660493"/>
                <a:gd name="connsiteX18" fmla="*/ 133357 w 1109398"/>
                <a:gd name="connsiteY18" fmla="*/ 117455 h 660493"/>
                <a:gd name="connsiteX0" fmla="*/ 133357 w 1105158"/>
                <a:gd name="connsiteY0" fmla="*/ 117455 h 660493"/>
                <a:gd name="connsiteX1" fmla="*/ 117482 w 1105158"/>
                <a:gd name="connsiteY1" fmla="*/ 200005 h 660493"/>
                <a:gd name="connsiteX2" fmla="*/ 7 w 1105158"/>
                <a:gd name="connsiteY2" fmla="*/ 288905 h 660493"/>
                <a:gd name="connsiteX3" fmla="*/ 111132 w 1105158"/>
                <a:gd name="connsiteY3" fmla="*/ 355580 h 660493"/>
                <a:gd name="connsiteX4" fmla="*/ 22232 w 1105158"/>
                <a:gd name="connsiteY4" fmla="*/ 482580 h 660493"/>
                <a:gd name="connsiteX5" fmla="*/ 309283 w 1105158"/>
                <a:gd name="connsiteY5" fmla="*/ 573962 h 660493"/>
                <a:gd name="connsiteX6" fmla="*/ 498482 w 1105158"/>
                <a:gd name="connsiteY6" fmla="*/ 660380 h 660493"/>
                <a:gd name="connsiteX7" fmla="*/ 717557 w 1105158"/>
                <a:gd name="connsiteY7" fmla="*/ 555605 h 660493"/>
                <a:gd name="connsiteX8" fmla="*/ 889007 w 1105158"/>
                <a:gd name="connsiteY8" fmla="*/ 609580 h 660493"/>
                <a:gd name="connsiteX9" fmla="*/ 1008261 w 1105158"/>
                <a:gd name="connsiteY9" fmla="*/ 461091 h 660493"/>
                <a:gd name="connsiteX10" fmla="*/ 1104907 w 1105158"/>
                <a:gd name="connsiteY10" fmla="*/ 339705 h 660493"/>
                <a:gd name="connsiteX11" fmla="*/ 1034660 w 1105158"/>
                <a:gd name="connsiteY11" fmla="*/ 216911 h 660493"/>
                <a:gd name="connsiteX12" fmla="*/ 984257 w 1105158"/>
                <a:gd name="connsiteY12" fmla="*/ 117455 h 660493"/>
                <a:gd name="connsiteX13" fmla="*/ 850907 w 1105158"/>
                <a:gd name="connsiteY13" fmla="*/ 101581 h 660493"/>
                <a:gd name="connsiteX14" fmla="*/ 749307 w 1105158"/>
                <a:gd name="connsiteY14" fmla="*/ 28555 h 660493"/>
                <a:gd name="connsiteX15" fmla="*/ 564000 w 1105158"/>
                <a:gd name="connsiteY15" fmla="*/ 572 h 660493"/>
                <a:gd name="connsiteX16" fmla="*/ 377832 w 1105158"/>
                <a:gd name="connsiteY16" fmla="*/ 50780 h 660493"/>
                <a:gd name="connsiteX17" fmla="*/ 279153 w 1105158"/>
                <a:gd name="connsiteY17" fmla="*/ 90269 h 660493"/>
                <a:gd name="connsiteX18" fmla="*/ 133357 w 1105158"/>
                <a:gd name="connsiteY18" fmla="*/ 117455 h 660493"/>
                <a:gd name="connsiteX0" fmla="*/ 133357 w 1105158"/>
                <a:gd name="connsiteY0" fmla="*/ 117455 h 661133"/>
                <a:gd name="connsiteX1" fmla="*/ 117482 w 1105158"/>
                <a:gd name="connsiteY1" fmla="*/ 200005 h 661133"/>
                <a:gd name="connsiteX2" fmla="*/ 7 w 1105158"/>
                <a:gd name="connsiteY2" fmla="*/ 288905 h 661133"/>
                <a:gd name="connsiteX3" fmla="*/ 111132 w 1105158"/>
                <a:gd name="connsiteY3" fmla="*/ 355580 h 661133"/>
                <a:gd name="connsiteX4" fmla="*/ 22232 w 1105158"/>
                <a:gd name="connsiteY4" fmla="*/ 482580 h 661133"/>
                <a:gd name="connsiteX5" fmla="*/ 309283 w 1105158"/>
                <a:gd name="connsiteY5" fmla="*/ 573962 h 661133"/>
                <a:gd name="connsiteX6" fmla="*/ 498482 w 1105158"/>
                <a:gd name="connsiteY6" fmla="*/ 660380 h 661133"/>
                <a:gd name="connsiteX7" fmla="*/ 701428 w 1105158"/>
                <a:gd name="connsiteY7" fmla="*/ 615654 h 661133"/>
                <a:gd name="connsiteX8" fmla="*/ 889007 w 1105158"/>
                <a:gd name="connsiteY8" fmla="*/ 609580 h 661133"/>
                <a:gd name="connsiteX9" fmla="*/ 1008261 w 1105158"/>
                <a:gd name="connsiteY9" fmla="*/ 461091 h 661133"/>
                <a:gd name="connsiteX10" fmla="*/ 1104907 w 1105158"/>
                <a:gd name="connsiteY10" fmla="*/ 339705 h 661133"/>
                <a:gd name="connsiteX11" fmla="*/ 1034660 w 1105158"/>
                <a:gd name="connsiteY11" fmla="*/ 216911 h 661133"/>
                <a:gd name="connsiteX12" fmla="*/ 984257 w 1105158"/>
                <a:gd name="connsiteY12" fmla="*/ 117455 h 661133"/>
                <a:gd name="connsiteX13" fmla="*/ 850907 w 1105158"/>
                <a:gd name="connsiteY13" fmla="*/ 101581 h 661133"/>
                <a:gd name="connsiteX14" fmla="*/ 749307 w 1105158"/>
                <a:gd name="connsiteY14" fmla="*/ 28555 h 661133"/>
                <a:gd name="connsiteX15" fmla="*/ 564000 w 1105158"/>
                <a:gd name="connsiteY15" fmla="*/ 572 h 661133"/>
                <a:gd name="connsiteX16" fmla="*/ 377832 w 1105158"/>
                <a:gd name="connsiteY16" fmla="*/ 50780 h 661133"/>
                <a:gd name="connsiteX17" fmla="*/ 279153 w 1105158"/>
                <a:gd name="connsiteY17" fmla="*/ 90269 h 661133"/>
                <a:gd name="connsiteX18" fmla="*/ 133357 w 1105158"/>
                <a:gd name="connsiteY18" fmla="*/ 117455 h 661133"/>
                <a:gd name="connsiteX0" fmla="*/ 133357 w 1105158"/>
                <a:gd name="connsiteY0" fmla="*/ 92133 h 635811"/>
                <a:gd name="connsiteX1" fmla="*/ 117482 w 1105158"/>
                <a:gd name="connsiteY1" fmla="*/ 174683 h 635811"/>
                <a:gd name="connsiteX2" fmla="*/ 7 w 1105158"/>
                <a:gd name="connsiteY2" fmla="*/ 263583 h 635811"/>
                <a:gd name="connsiteX3" fmla="*/ 111132 w 1105158"/>
                <a:gd name="connsiteY3" fmla="*/ 330258 h 635811"/>
                <a:gd name="connsiteX4" fmla="*/ 22232 w 1105158"/>
                <a:gd name="connsiteY4" fmla="*/ 457258 h 635811"/>
                <a:gd name="connsiteX5" fmla="*/ 309283 w 1105158"/>
                <a:gd name="connsiteY5" fmla="*/ 548640 h 635811"/>
                <a:gd name="connsiteX6" fmla="*/ 498482 w 1105158"/>
                <a:gd name="connsiteY6" fmla="*/ 635058 h 635811"/>
                <a:gd name="connsiteX7" fmla="*/ 701428 w 1105158"/>
                <a:gd name="connsiteY7" fmla="*/ 590332 h 635811"/>
                <a:gd name="connsiteX8" fmla="*/ 889007 w 1105158"/>
                <a:gd name="connsiteY8" fmla="*/ 584258 h 635811"/>
                <a:gd name="connsiteX9" fmla="*/ 1008261 w 1105158"/>
                <a:gd name="connsiteY9" fmla="*/ 435769 h 635811"/>
                <a:gd name="connsiteX10" fmla="*/ 1104907 w 1105158"/>
                <a:gd name="connsiteY10" fmla="*/ 314383 h 635811"/>
                <a:gd name="connsiteX11" fmla="*/ 1034660 w 1105158"/>
                <a:gd name="connsiteY11" fmla="*/ 191589 h 635811"/>
                <a:gd name="connsiteX12" fmla="*/ 984257 w 1105158"/>
                <a:gd name="connsiteY12" fmla="*/ 92133 h 635811"/>
                <a:gd name="connsiteX13" fmla="*/ 850907 w 1105158"/>
                <a:gd name="connsiteY13" fmla="*/ 76259 h 635811"/>
                <a:gd name="connsiteX14" fmla="*/ 749307 w 1105158"/>
                <a:gd name="connsiteY14" fmla="*/ 3233 h 635811"/>
                <a:gd name="connsiteX15" fmla="*/ 582145 w 1105158"/>
                <a:gd name="connsiteY15" fmla="*/ 14105 h 635811"/>
                <a:gd name="connsiteX16" fmla="*/ 377832 w 1105158"/>
                <a:gd name="connsiteY16" fmla="*/ 25458 h 635811"/>
                <a:gd name="connsiteX17" fmla="*/ 279153 w 1105158"/>
                <a:gd name="connsiteY17" fmla="*/ 64947 h 635811"/>
                <a:gd name="connsiteX18" fmla="*/ 133357 w 1105158"/>
                <a:gd name="connsiteY18" fmla="*/ 92133 h 635811"/>
                <a:gd name="connsiteX0" fmla="*/ 133357 w 1105158"/>
                <a:gd name="connsiteY0" fmla="*/ 91821 h 635499"/>
                <a:gd name="connsiteX1" fmla="*/ 117482 w 1105158"/>
                <a:gd name="connsiteY1" fmla="*/ 174371 h 635499"/>
                <a:gd name="connsiteX2" fmla="*/ 7 w 1105158"/>
                <a:gd name="connsiteY2" fmla="*/ 263271 h 635499"/>
                <a:gd name="connsiteX3" fmla="*/ 111132 w 1105158"/>
                <a:gd name="connsiteY3" fmla="*/ 329946 h 635499"/>
                <a:gd name="connsiteX4" fmla="*/ 22232 w 1105158"/>
                <a:gd name="connsiteY4" fmla="*/ 456946 h 635499"/>
                <a:gd name="connsiteX5" fmla="*/ 309283 w 1105158"/>
                <a:gd name="connsiteY5" fmla="*/ 548328 h 635499"/>
                <a:gd name="connsiteX6" fmla="*/ 498482 w 1105158"/>
                <a:gd name="connsiteY6" fmla="*/ 634746 h 635499"/>
                <a:gd name="connsiteX7" fmla="*/ 701428 w 1105158"/>
                <a:gd name="connsiteY7" fmla="*/ 590020 h 635499"/>
                <a:gd name="connsiteX8" fmla="*/ 889007 w 1105158"/>
                <a:gd name="connsiteY8" fmla="*/ 583946 h 635499"/>
                <a:gd name="connsiteX9" fmla="*/ 1008261 w 1105158"/>
                <a:gd name="connsiteY9" fmla="*/ 435457 h 635499"/>
                <a:gd name="connsiteX10" fmla="*/ 1104907 w 1105158"/>
                <a:gd name="connsiteY10" fmla="*/ 314071 h 635499"/>
                <a:gd name="connsiteX11" fmla="*/ 1034660 w 1105158"/>
                <a:gd name="connsiteY11" fmla="*/ 191277 h 635499"/>
                <a:gd name="connsiteX12" fmla="*/ 984257 w 1105158"/>
                <a:gd name="connsiteY12" fmla="*/ 91821 h 635499"/>
                <a:gd name="connsiteX13" fmla="*/ 850907 w 1105158"/>
                <a:gd name="connsiteY13" fmla="*/ 75947 h 635499"/>
                <a:gd name="connsiteX14" fmla="*/ 749307 w 1105158"/>
                <a:gd name="connsiteY14" fmla="*/ 2921 h 635499"/>
                <a:gd name="connsiteX15" fmla="*/ 582145 w 1105158"/>
                <a:gd name="connsiteY15" fmla="*/ 13793 h 635499"/>
                <a:gd name="connsiteX16" fmla="*/ 381864 w 1105158"/>
                <a:gd name="connsiteY16" fmla="*/ 7484 h 635499"/>
                <a:gd name="connsiteX17" fmla="*/ 279153 w 1105158"/>
                <a:gd name="connsiteY17" fmla="*/ 64635 h 635499"/>
                <a:gd name="connsiteX18" fmla="*/ 133357 w 1105158"/>
                <a:gd name="connsiteY18" fmla="*/ 91821 h 635499"/>
                <a:gd name="connsiteX0" fmla="*/ 133357 w 1105158"/>
                <a:gd name="connsiteY0" fmla="*/ 91373 h 635051"/>
                <a:gd name="connsiteX1" fmla="*/ 117482 w 1105158"/>
                <a:gd name="connsiteY1" fmla="*/ 173923 h 635051"/>
                <a:gd name="connsiteX2" fmla="*/ 7 w 1105158"/>
                <a:gd name="connsiteY2" fmla="*/ 262823 h 635051"/>
                <a:gd name="connsiteX3" fmla="*/ 111132 w 1105158"/>
                <a:gd name="connsiteY3" fmla="*/ 329498 h 635051"/>
                <a:gd name="connsiteX4" fmla="*/ 22232 w 1105158"/>
                <a:gd name="connsiteY4" fmla="*/ 456498 h 635051"/>
                <a:gd name="connsiteX5" fmla="*/ 309283 w 1105158"/>
                <a:gd name="connsiteY5" fmla="*/ 547880 h 635051"/>
                <a:gd name="connsiteX6" fmla="*/ 498482 w 1105158"/>
                <a:gd name="connsiteY6" fmla="*/ 634298 h 635051"/>
                <a:gd name="connsiteX7" fmla="*/ 701428 w 1105158"/>
                <a:gd name="connsiteY7" fmla="*/ 589572 h 635051"/>
                <a:gd name="connsiteX8" fmla="*/ 889007 w 1105158"/>
                <a:gd name="connsiteY8" fmla="*/ 583498 h 635051"/>
                <a:gd name="connsiteX9" fmla="*/ 1008261 w 1105158"/>
                <a:gd name="connsiteY9" fmla="*/ 435009 h 635051"/>
                <a:gd name="connsiteX10" fmla="*/ 1104907 w 1105158"/>
                <a:gd name="connsiteY10" fmla="*/ 313623 h 635051"/>
                <a:gd name="connsiteX11" fmla="*/ 1034660 w 1105158"/>
                <a:gd name="connsiteY11" fmla="*/ 190829 h 635051"/>
                <a:gd name="connsiteX12" fmla="*/ 984257 w 1105158"/>
                <a:gd name="connsiteY12" fmla="*/ 91373 h 635051"/>
                <a:gd name="connsiteX13" fmla="*/ 856956 w 1105158"/>
                <a:gd name="connsiteY13" fmla="*/ 68434 h 635051"/>
                <a:gd name="connsiteX14" fmla="*/ 749307 w 1105158"/>
                <a:gd name="connsiteY14" fmla="*/ 2473 h 635051"/>
                <a:gd name="connsiteX15" fmla="*/ 582145 w 1105158"/>
                <a:gd name="connsiteY15" fmla="*/ 13345 h 635051"/>
                <a:gd name="connsiteX16" fmla="*/ 381864 w 1105158"/>
                <a:gd name="connsiteY16" fmla="*/ 7036 h 635051"/>
                <a:gd name="connsiteX17" fmla="*/ 279153 w 1105158"/>
                <a:gd name="connsiteY17" fmla="*/ 64187 h 635051"/>
                <a:gd name="connsiteX18" fmla="*/ 133357 w 1105158"/>
                <a:gd name="connsiteY18" fmla="*/ 91373 h 635051"/>
                <a:gd name="connsiteX0" fmla="*/ 134270 w 1106071"/>
                <a:gd name="connsiteY0" fmla="*/ 91373 h 635051"/>
                <a:gd name="connsiteX1" fmla="*/ 118395 w 1106071"/>
                <a:gd name="connsiteY1" fmla="*/ 173923 h 635051"/>
                <a:gd name="connsiteX2" fmla="*/ 920 w 1106071"/>
                <a:gd name="connsiteY2" fmla="*/ 262823 h 635051"/>
                <a:gd name="connsiteX3" fmla="*/ 61642 w 1106071"/>
                <a:gd name="connsiteY3" fmla="*/ 343627 h 635051"/>
                <a:gd name="connsiteX4" fmla="*/ 23145 w 1106071"/>
                <a:gd name="connsiteY4" fmla="*/ 456498 h 635051"/>
                <a:gd name="connsiteX5" fmla="*/ 310196 w 1106071"/>
                <a:gd name="connsiteY5" fmla="*/ 547880 h 635051"/>
                <a:gd name="connsiteX6" fmla="*/ 499395 w 1106071"/>
                <a:gd name="connsiteY6" fmla="*/ 634298 h 635051"/>
                <a:gd name="connsiteX7" fmla="*/ 702341 w 1106071"/>
                <a:gd name="connsiteY7" fmla="*/ 589572 h 635051"/>
                <a:gd name="connsiteX8" fmla="*/ 889920 w 1106071"/>
                <a:gd name="connsiteY8" fmla="*/ 583498 h 635051"/>
                <a:gd name="connsiteX9" fmla="*/ 1009174 w 1106071"/>
                <a:gd name="connsiteY9" fmla="*/ 435009 h 635051"/>
                <a:gd name="connsiteX10" fmla="*/ 1105820 w 1106071"/>
                <a:gd name="connsiteY10" fmla="*/ 313623 h 635051"/>
                <a:gd name="connsiteX11" fmla="*/ 1035573 w 1106071"/>
                <a:gd name="connsiteY11" fmla="*/ 190829 h 635051"/>
                <a:gd name="connsiteX12" fmla="*/ 985170 w 1106071"/>
                <a:gd name="connsiteY12" fmla="*/ 91373 h 635051"/>
                <a:gd name="connsiteX13" fmla="*/ 857869 w 1106071"/>
                <a:gd name="connsiteY13" fmla="*/ 68434 h 635051"/>
                <a:gd name="connsiteX14" fmla="*/ 750220 w 1106071"/>
                <a:gd name="connsiteY14" fmla="*/ 2473 h 635051"/>
                <a:gd name="connsiteX15" fmla="*/ 583058 w 1106071"/>
                <a:gd name="connsiteY15" fmla="*/ 13345 h 635051"/>
                <a:gd name="connsiteX16" fmla="*/ 382777 w 1106071"/>
                <a:gd name="connsiteY16" fmla="*/ 7036 h 635051"/>
                <a:gd name="connsiteX17" fmla="*/ 280066 w 1106071"/>
                <a:gd name="connsiteY17" fmla="*/ 64187 h 635051"/>
                <a:gd name="connsiteX18" fmla="*/ 134270 w 1106071"/>
                <a:gd name="connsiteY18" fmla="*/ 91373 h 635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06071" h="635051">
                  <a:moveTo>
                    <a:pt x="134270" y="91373"/>
                  </a:moveTo>
                  <a:cubicBezTo>
                    <a:pt x="107325" y="109662"/>
                    <a:pt x="140620" y="145348"/>
                    <a:pt x="118395" y="173923"/>
                  </a:cubicBezTo>
                  <a:cubicBezTo>
                    <a:pt x="96170" y="202498"/>
                    <a:pt x="10379" y="234539"/>
                    <a:pt x="920" y="262823"/>
                  </a:cubicBezTo>
                  <a:cubicBezTo>
                    <a:pt x="-8539" y="291107"/>
                    <a:pt x="57938" y="311348"/>
                    <a:pt x="61642" y="343627"/>
                  </a:cubicBezTo>
                  <a:cubicBezTo>
                    <a:pt x="65346" y="375906"/>
                    <a:pt x="-18281" y="422456"/>
                    <a:pt x="23145" y="456498"/>
                  </a:cubicBezTo>
                  <a:cubicBezTo>
                    <a:pt x="64571" y="490540"/>
                    <a:pt x="230821" y="518247"/>
                    <a:pt x="310196" y="547880"/>
                  </a:cubicBezTo>
                  <a:cubicBezTo>
                    <a:pt x="389571" y="577513"/>
                    <a:pt x="434037" y="627349"/>
                    <a:pt x="499395" y="634298"/>
                  </a:cubicBezTo>
                  <a:cubicBezTo>
                    <a:pt x="564753" y="641247"/>
                    <a:pt x="637253" y="598039"/>
                    <a:pt x="702341" y="589572"/>
                  </a:cubicBezTo>
                  <a:cubicBezTo>
                    <a:pt x="767429" y="581105"/>
                    <a:pt x="838781" y="609258"/>
                    <a:pt x="889920" y="583498"/>
                  </a:cubicBezTo>
                  <a:cubicBezTo>
                    <a:pt x="941059" y="557738"/>
                    <a:pt x="973191" y="479988"/>
                    <a:pt x="1009174" y="435009"/>
                  </a:cubicBezTo>
                  <a:cubicBezTo>
                    <a:pt x="1045157" y="390030"/>
                    <a:pt x="1101420" y="354319"/>
                    <a:pt x="1105820" y="313623"/>
                  </a:cubicBezTo>
                  <a:cubicBezTo>
                    <a:pt x="1110220" y="272927"/>
                    <a:pt x="1055681" y="227871"/>
                    <a:pt x="1035573" y="190829"/>
                  </a:cubicBezTo>
                  <a:cubicBezTo>
                    <a:pt x="1015465" y="153787"/>
                    <a:pt x="1014787" y="111772"/>
                    <a:pt x="985170" y="91373"/>
                  </a:cubicBezTo>
                  <a:cubicBezTo>
                    <a:pt x="955553" y="70974"/>
                    <a:pt x="897027" y="83251"/>
                    <a:pt x="857869" y="68434"/>
                  </a:cubicBezTo>
                  <a:cubicBezTo>
                    <a:pt x="818711" y="53617"/>
                    <a:pt x="796022" y="11655"/>
                    <a:pt x="750220" y="2473"/>
                  </a:cubicBezTo>
                  <a:cubicBezTo>
                    <a:pt x="704418" y="-6709"/>
                    <a:pt x="644298" y="12585"/>
                    <a:pt x="583058" y="13345"/>
                  </a:cubicBezTo>
                  <a:cubicBezTo>
                    <a:pt x="521818" y="14105"/>
                    <a:pt x="449537" y="9139"/>
                    <a:pt x="382777" y="7036"/>
                  </a:cubicBezTo>
                  <a:cubicBezTo>
                    <a:pt x="338327" y="10211"/>
                    <a:pt x="321484" y="50131"/>
                    <a:pt x="280066" y="64187"/>
                  </a:cubicBezTo>
                  <a:cubicBezTo>
                    <a:pt x="238648" y="78243"/>
                    <a:pt x="161215" y="73084"/>
                    <a:pt x="134270" y="91373"/>
                  </a:cubicBezTo>
                  <a:close/>
                </a:path>
              </a:pathLst>
            </a:custGeom>
            <a:gradFill>
              <a:gsLst>
                <a:gs pos="1000">
                  <a:srgbClr val="ED7D31">
                    <a:lumMod val="75000"/>
                  </a:srgbClr>
                </a:gs>
                <a:gs pos="100000">
                  <a:srgbClr val="663300"/>
                </a:gs>
                <a:gs pos="48000">
                  <a:srgbClr val="ED7D31">
                    <a:lumMod val="50000"/>
                  </a:srgbClr>
                </a:gs>
              </a:gsLst>
              <a:path path="circle">
                <a:fillToRect l="50000" t="50000" r="50000" b="50000"/>
              </a:path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34" name="フリーフォーム: 図形 1533">
              <a:extLst>
                <a:ext uri="{FF2B5EF4-FFF2-40B4-BE49-F238E27FC236}">
                  <a16:creationId xmlns:a16="http://schemas.microsoft.com/office/drawing/2014/main" id="{0C2D4702-D7C6-41B6-A51C-15EB1FE104DB}"/>
                </a:ext>
              </a:extLst>
            </p:cNvPr>
            <p:cNvSpPr/>
            <p:nvPr/>
          </p:nvSpPr>
          <p:spPr>
            <a:xfrm>
              <a:off x="4421309" y="5058123"/>
              <a:ext cx="1086522" cy="712120"/>
            </a:xfrm>
            <a:custGeom>
              <a:avLst/>
              <a:gdLst>
                <a:gd name="connsiteX0" fmla="*/ 101607 w 1081082"/>
                <a:gd name="connsiteY0" fmla="*/ 82581 h 657283"/>
                <a:gd name="connsiteX1" fmla="*/ 117482 w 1081082"/>
                <a:gd name="connsiteY1" fmla="*/ 196881 h 657283"/>
                <a:gd name="connsiteX2" fmla="*/ 7 w 1081082"/>
                <a:gd name="connsiteY2" fmla="*/ 285781 h 657283"/>
                <a:gd name="connsiteX3" fmla="*/ 111132 w 1081082"/>
                <a:gd name="connsiteY3" fmla="*/ 352456 h 657283"/>
                <a:gd name="connsiteX4" fmla="*/ 22232 w 1081082"/>
                <a:gd name="connsiteY4" fmla="*/ 479456 h 657283"/>
                <a:gd name="connsiteX5" fmla="*/ 377832 w 1081082"/>
                <a:gd name="connsiteY5" fmla="*/ 562006 h 657283"/>
                <a:gd name="connsiteX6" fmla="*/ 498482 w 1081082"/>
                <a:gd name="connsiteY6" fmla="*/ 657256 h 657283"/>
                <a:gd name="connsiteX7" fmla="*/ 717557 w 1081082"/>
                <a:gd name="connsiteY7" fmla="*/ 552481 h 657283"/>
                <a:gd name="connsiteX8" fmla="*/ 889007 w 1081082"/>
                <a:gd name="connsiteY8" fmla="*/ 606456 h 657283"/>
                <a:gd name="connsiteX9" fmla="*/ 895357 w 1081082"/>
                <a:gd name="connsiteY9" fmla="*/ 435006 h 657283"/>
                <a:gd name="connsiteX10" fmla="*/ 1079507 w 1081082"/>
                <a:gd name="connsiteY10" fmla="*/ 387381 h 657283"/>
                <a:gd name="connsiteX11" fmla="*/ 984257 w 1081082"/>
                <a:gd name="connsiteY11" fmla="*/ 234981 h 657283"/>
                <a:gd name="connsiteX12" fmla="*/ 984257 w 1081082"/>
                <a:gd name="connsiteY12" fmla="*/ 114331 h 657283"/>
                <a:gd name="connsiteX13" fmla="*/ 701682 w 1081082"/>
                <a:gd name="connsiteY13" fmla="*/ 76231 h 657283"/>
                <a:gd name="connsiteX14" fmla="*/ 517532 w 1081082"/>
                <a:gd name="connsiteY14" fmla="*/ 31 h 657283"/>
                <a:gd name="connsiteX15" fmla="*/ 396882 w 1081082"/>
                <a:gd name="connsiteY15" fmla="*/ 85756 h 657283"/>
                <a:gd name="connsiteX16" fmla="*/ 266707 w 1081082"/>
                <a:gd name="connsiteY16" fmla="*/ 15906 h 657283"/>
                <a:gd name="connsiteX17" fmla="*/ 101607 w 1081082"/>
                <a:gd name="connsiteY17" fmla="*/ 82581 h 657283"/>
                <a:gd name="connsiteX0" fmla="*/ 101607 w 1081082"/>
                <a:gd name="connsiteY0" fmla="*/ 82581 h 657283"/>
                <a:gd name="connsiteX1" fmla="*/ 117482 w 1081082"/>
                <a:gd name="connsiteY1" fmla="*/ 196881 h 657283"/>
                <a:gd name="connsiteX2" fmla="*/ 7 w 1081082"/>
                <a:gd name="connsiteY2" fmla="*/ 285781 h 657283"/>
                <a:gd name="connsiteX3" fmla="*/ 111132 w 1081082"/>
                <a:gd name="connsiteY3" fmla="*/ 352456 h 657283"/>
                <a:gd name="connsiteX4" fmla="*/ 22232 w 1081082"/>
                <a:gd name="connsiteY4" fmla="*/ 479456 h 657283"/>
                <a:gd name="connsiteX5" fmla="*/ 377832 w 1081082"/>
                <a:gd name="connsiteY5" fmla="*/ 562006 h 657283"/>
                <a:gd name="connsiteX6" fmla="*/ 498482 w 1081082"/>
                <a:gd name="connsiteY6" fmla="*/ 657256 h 657283"/>
                <a:gd name="connsiteX7" fmla="*/ 717557 w 1081082"/>
                <a:gd name="connsiteY7" fmla="*/ 552481 h 657283"/>
                <a:gd name="connsiteX8" fmla="*/ 889007 w 1081082"/>
                <a:gd name="connsiteY8" fmla="*/ 606456 h 657283"/>
                <a:gd name="connsiteX9" fmla="*/ 895357 w 1081082"/>
                <a:gd name="connsiteY9" fmla="*/ 435006 h 657283"/>
                <a:gd name="connsiteX10" fmla="*/ 1079507 w 1081082"/>
                <a:gd name="connsiteY10" fmla="*/ 387381 h 657283"/>
                <a:gd name="connsiteX11" fmla="*/ 984257 w 1081082"/>
                <a:gd name="connsiteY11" fmla="*/ 234981 h 657283"/>
                <a:gd name="connsiteX12" fmla="*/ 984257 w 1081082"/>
                <a:gd name="connsiteY12" fmla="*/ 114331 h 657283"/>
                <a:gd name="connsiteX13" fmla="*/ 701682 w 1081082"/>
                <a:gd name="connsiteY13" fmla="*/ 76231 h 657283"/>
                <a:gd name="connsiteX14" fmla="*/ 517532 w 1081082"/>
                <a:gd name="connsiteY14" fmla="*/ 31 h 657283"/>
                <a:gd name="connsiteX15" fmla="*/ 396882 w 1081082"/>
                <a:gd name="connsiteY15" fmla="*/ 85756 h 657283"/>
                <a:gd name="connsiteX16" fmla="*/ 304807 w 1081082"/>
                <a:gd name="connsiteY16" fmla="*/ 139731 h 657283"/>
                <a:gd name="connsiteX17" fmla="*/ 101607 w 1081082"/>
                <a:gd name="connsiteY17" fmla="*/ 82581 h 657283"/>
                <a:gd name="connsiteX0" fmla="*/ 101607 w 1081082"/>
                <a:gd name="connsiteY0" fmla="*/ 82871 h 657573"/>
                <a:gd name="connsiteX1" fmla="*/ 117482 w 1081082"/>
                <a:gd name="connsiteY1" fmla="*/ 197171 h 657573"/>
                <a:gd name="connsiteX2" fmla="*/ 7 w 1081082"/>
                <a:gd name="connsiteY2" fmla="*/ 286071 h 657573"/>
                <a:gd name="connsiteX3" fmla="*/ 111132 w 1081082"/>
                <a:gd name="connsiteY3" fmla="*/ 352746 h 657573"/>
                <a:gd name="connsiteX4" fmla="*/ 22232 w 1081082"/>
                <a:gd name="connsiteY4" fmla="*/ 479746 h 657573"/>
                <a:gd name="connsiteX5" fmla="*/ 377832 w 1081082"/>
                <a:gd name="connsiteY5" fmla="*/ 562296 h 657573"/>
                <a:gd name="connsiteX6" fmla="*/ 498482 w 1081082"/>
                <a:gd name="connsiteY6" fmla="*/ 657546 h 657573"/>
                <a:gd name="connsiteX7" fmla="*/ 717557 w 1081082"/>
                <a:gd name="connsiteY7" fmla="*/ 552771 h 657573"/>
                <a:gd name="connsiteX8" fmla="*/ 889007 w 1081082"/>
                <a:gd name="connsiteY8" fmla="*/ 606746 h 657573"/>
                <a:gd name="connsiteX9" fmla="*/ 895357 w 1081082"/>
                <a:gd name="connsiteY9" fmla="*/ 435296 h 657573"/>
                <a:gd name="connsiteX10" fmla="*/ 1079507 w 1081082"/>
                <a:gd name="connsiteY10" fmla="*/ 387671 h 657573"/>
                <a:gd name="connsiteX11" fmla="*/ 984257 w 1081082"/>
                <a:gd name="connsiteY11" fmla="*/ 235271 h 657573"/>
                <a:gd name="connsiteX12" fmla="*/ 984257 w 1081082"/>
                <a:gd name="connsiteY12" fmla="*/ 114621 h 657573"/>
                <a:gd name="connsiteX13" fmla="*/ 701682 w 1081082"/>
                <a:gd name="connsiteY13" fmla="*/ 76521 h 657573"/>
                <a:gd name="connsiteX14" fmla="*/ 517532 w 1081082"/>
                <a:gd name="connsiteY14" fmla="*/ 321 h 657573"/>
                <a:gd name="connsiteX15" fmla="*/ 377832 w 1081082"/>
                <a:gd name="connsiteY15" fmla="*/ 47946 h 657573"/>
                <a:gd name="connsiteX16" fmla="*/ 304807 w 1081082"/>
                <a:gd name="connsiteY16" fmla="*/ 140021 h 657573"/>
                <a:gd name="connsiteX17" fmla="*/ 101607 w 1081082"/>
                <a:gd name="connsiteY17" fmla="*/ 82871 h 657573"/>
                <a:gd name="connsiteX0" fmla="*/ 101607 w 1081082"/>
                <a:gd name="connsiteY0" fmla="*/ 83092 h 657794"/>
                <a:gd name="connsiteX1" fmla="*/ 117482 w 1081082"/>
                <a:gd name="connsiteY1" fmla="*/ 197392 h 657794"/>
                <a:gd name="connsiteX2" fmla="*/ 7 w 1081082"/>
                <a:gd name="connsiteY2" fmla="*/ 286292 h 657794"/>
                <a:gd name="connsiteX3" fmla="*/ 111132 w 1081082"/>
                <a:gd name="connsiteY3" fmla="*/ 352967 h 657794"/>
                <a:gd name="connsiteX4" fmla="*/ 22232 w 1081082"/>
                <a:gd name="connsiteY4" fmla="*/ 479967 h 657794"/>
                <a:gd name="connsiteX5" fmla="*/ 377832 w 1081082"/>
                <a:gd name="connsiteY5" fmla="*/ 562517 h 657794"/>
                <a:gd name="connsiteX6" fmla="*/ 498482 w 1081082"/>
                <a:gd name="connsiteY6" fmla="*/ 657767 h 657794"/>
                <a:gd name="connsiteX7" fmla="*/ 717557 w 1081082"/>
                <a:gd name="connsiteY7" fmla="*/ 552992 h 657794"/>
                <a:gd name="connsiteX8" fmla="*/ 889007 w 1081082"/>
                <a:gd name="connsiteY8" fmla="*/ 606967 h 657794"/>
                <a:gd name="connsiteX9" fmla="*/ 895357 w 1081082"/>
                <a:gd name="connsiteY9" fmla="*/ 435517 h 657794"/>
                <a:gd name="connsiteX10" fmla="*/ 1079507 w 1081082"/>
                <a:gd name="connsiteY10" fmla="*/ 387892 h 657794"/>
                <a:gd name="connsiteX11" fmla="*/ 984257 w 1081082"/>
                <a:gd name="connsiteY11" fmla="*/ 235492 h 657794"/>
                <a:gd name="connsiteX12" fmla="*/ 984257 w 1081082"/>
                <a:gd name="connsiteY12" fmla="*/ 114842 h 657794"/>
                <a:gd name="connsiteX13" fmla="*/ 701682 w 1081082"/>
                <a:gd name="connsiteY13" fmla="*/ 76742 h 657794"/>
                <a:gd name="connsiteX14" fmla="*/ 517532 w 1081082"/>
                <a:gd name="connsiteY14" fmla="*/ 542 h 657794"/>
                <a:gd name="connsiteX15" fmla="*/ 377832 w 1081082"/>
                <a:gd name="connsiteY15" fmla="*/ 48167 h 657794"/>
                <a:gd name="connsiteX16" fmla="*/ 304807 w 1081082"/>
                <a:gd name="connsiteY16" fmla="*/ 140242 h 657794"/>
                <a:gd name="connsiteX17" fmla="*/ 101607 w 1081082"/>
                <a:gd name="connsiteY17" fmla="*/ 83092 h 657794"/>
                <a:gd name="connsiteX0" fmla="*/ 101607 w 1081082"/>
                <a:gd name="connsiteY0" fmla="*/ 36176 h 610878"/>
                <a:gd name="connsiteX1" fmla="*/ 117482 w 1081082"/>
                <a:gd name="connsiteY1" fmla="*/ 150476 h 610878"/>
                <a:gd name="connsiteX2" fmla="*/ 7 w 1081082"/>
                <a:gd name="connsiteY2" fmla="*/ 239376 h 610878"/>
                <a:gd name="connsiteX3" fmla="*/ 111132 w 1081082"/>
                <a:gd name="connsiteY3" fmla="*/ 306051 h 610878"/>
                <a:gd name="connsiteX4" fmla="*/ 22232 w 1081082"/>
                <a:gd name="connsiteY4" fmla="*/ 433051 h 610878"/>
                <a:gd name="connsiteX5" fmla="*/ 377832 w 1081082"/>
                <a:gd name="connsiteY5" fmla="*/ 515601 h 610878"/>
                <a:gd name="connsiteX6" fmla="*/ 498482 w 1081082"/>
                <a:gd name="connsiteY6" fmla="*/ 610851 h 610878"/>
                <a:gd name="connsiteX7" fmla="*/ 717557 w 1081082"/>
                <a:gd name="connsiteY7" fmla="*/ 506076 h 610878"/>
                <a:gd name="connsiteX8" fmla="*/ 889007 w 1081082"/>
                <a:gd name="connsiteY8" fmla="*/ 560051 h 610878"/>
                <a:gd name="connsiteX9" fmla="*/ 895357 w 1081082"/>
                <a:gd name="connsiteY9" fmla="*/ 388601 h 610878"/>
                <a:gd name="connsiteX10" fmla="*/ 1079507 w 1081082"/>
                <a:gd name="connsiteY10" fmla="*/ 340976 h 610878"/>
                <a:gd name="connsiteX11" fmla="*/ 984257 w 1081082"/>
                <a:gd name="connsiteY11" fmla="*/ 188576 h 610878"/>
                <a:gd name="connsiteX12" fmla="*/ 984257 w 1081082"/>
                <a:gd name="connsiteY12" fmla="*/ 67926 h 610878"/>
                <a:gd name="connsiteX13" fmla="*/ 701682 w 1081082"/>
                <a:gd name="connsiteY13" fmla="*/ 29826 h 610878"/>
                <a:gd name="connsiteX14" fmla="*/ 561982 w 1081082"/>
                <a:gd name="connsiteY14" fmla="*/ 39351 h 610878"/>
                <a:gd name="connsiteX15" fmla="*/ 377832 w 1081082"/>
                <a:gd name="connsiteY15" fmla="*/ 1251 h 610878"/>
                <a:gd name="connsiteX16" fmla="*/ 304807 w 1081082"/>
                <a:gd name="connsiteY16" fmla="*/ 93326 h 610878"/>
                <a:gd name="connsiteX17" fmla="*/ 101607 w 1081082"/>
                <a:gd name="connsiteY17" fmla="*/ 36176 h 610878"/>
                <a:gd name="connsiteX0" fmla="*/ 101607 w 1081082"/>
                <a:gd name="connsiteY0" fmla="*/ 57413 h 632115"/>
                <a:gd name="connsiteX1" fmla="*/ 117482 w 1081082"/>
                <a:gd name="connsiteY1" fmla="*/ 171713 h 632115"/>
                <a:gd name="connsiteX2" fmla="*/ 7 w 1081082"/>
                <a:gd name="connsiteY2" fmla="*/ 260613 h 632115"/>
                <a:gd name="connsiteX3" fmla="*/ 111132 w 1081082"/>
                <a:gd name="connsiteY3" fmla="*/ 327288 h 632115"/>
                <a:gd name="connsiteX4" fmla="*/ 22232 w 1081082"/>
                <a:gd name="connsiteY4" fmla="*/ 454288 h 632115"/>
                <a:gd name="connsiteX5" fmla="*/ 377832 w 1081082"/>
                <a:gd name="connsiteY5" fmla="*/ 536838 h 632115"/>
                <a:gd name="connsiteX6" fmla="*/ 498482 w 1081082"/>
                <a:gd name="connsiteY6" fmla="*/ 632088 h 632115"/>
                <a:gd name="connsiteX7" fmla="*/ 717557 w 1081082"/>
                <a:gd name="connsiteY7" fmla="*/ 527313 h 632115"/>
                <a:gd name="connsiteX8" fmla="*/ 889007 w 1081082"/>
                <a:gd name="connsiteY8" fmla="*/ 581288 h 632115"/>
                <a:gd name="connsiteX9" fmla="*/ 895357 w 1081082"/>
                <a:gd name="connsiteY9" fmla="*/ 409838 h 632115"/>
                <a:gd name="connsiteX10" fmla="*/ 1079507 w 1081082"/>
                <a:gd name="connsiteY10" fmla="*/ 362213 h 632115"/>
                <a:gd name="connsiteX11" fmla="*/ 984257 w 1081082"/>
                <a:gd name="connsiteY11" fmla="*/ 209813 h 632115"/>
                <a:gd name="connsiteX12" fmla="*/ 984257 w 1081082"/>
                <a:gd name="connsiteY12" fmla="*/ 89163 h 632115"/>
                <a:gd name="connsiteX13" fmla="*/ 749307 w 1081082"/>
                <a:gd name="connsiteY13" fmla="*/ 263 h 632115"/>
                <a:gd name="connsiteX14" fmla="*/ 561982 w 1081082"/>
                <a:gd name="connsiteY14" fmla="*/ 60588 h 632115"/>
                <a:gd name="connsiteX15" fmla="*/ 377832 w 1081082"/>
                <a:gd name="connsiteY15" fmla="*/ 22488 h 632115"/>
                <a:gd name="connsiteX16" fmla="*/ 304807 w 1081082"/>
                <a:gd name="connsiteY16" fmla="*/ 114563 h 632115"/>
                <a:gd name="connsiteX17" fmla="*/ 101607 w 1081082"/>
                <a:gd name="connsiteY17" fmla="*/ 57413 h 632115"/>
                <a:gd name="connsiteX0" fmla="*/ 152407 w 1081082"/>
                <a:gd name="connsiteY0" fmla="*/ 57413 h 632115"/>
                <a:gd name="connsiteX1" fmla="*/ 117482 w 1081082"/>
                <a:gd name="connsiteY1" fmla="*/ 171713 h 632115"/>
                <a:gd name="connsiteX2" fmla="*/ 7 w 1081082"/>
                <a:gd name="connsiteY2" fmla="*/ 260613 h 632115"/>
                <a:gd name="connsiteX3" fmla="*/ 111132 w 1081082"/>
                <a:gd name="connsiteY3" fmla="*/ 327288 h 632115"/>
                <a:gd name="connsiteX4" fmla="*/ 22232 w 1081082"/>
                <a:gd name="connsiteY4" fmla="*/ 454288 h 632115"/>
                <a:gd name="connsiteX5" fmla="*/ 377832 w 1081082"/>
                <a:gd name="connsiteY5" fmla="*/ 536838 h 632115"/>
                <a:gd name="connsiteX6" fmla="*/ 498482 w 1081082"/>
                <a:gd name="connsiteY6" fmla="*/ 632088 h 632115"/>
                <a:gd name="connsiteX7" fmla="*/ 717557 w 1081082"/>
                <a:gd name="connsiteY7" fmla="*/ 527313 h 632115"/>
                <a:gd name="connsiteX8" fmla="*/ 889007 w 1081082"/>
                <a:gd name="connsiteY8" fmla="*/ 581288 h 632115"/>
                <a:gd name="connsiteX9" fmla="*/ 895357 w 1081082"/>
                <a:gd name="connsiteY9" fmla="*/ 409838 h 632115"/>
                <a:gd name="connsiteX10" fmla="*/ 1079507 w 1081082"/>
                <a:gd name="connsiteY10" fmla="*/ 362213 h 632115"/>
                <a:gd name="connsiteX11" fmla="*/ 984257 w 1081082"/>
                <a:gd name="connsiteY11" fmla="*/ 209813 h 632115"/>
                <a:gd name="connsiteX12" fmla="*/ 984257 w 1081082"/>
                <a:gd name="connsiteY12" fmla="*/ 89163 h 632115"/>
                <a:gd name="connsiteX13" fmla="*/ 749307 w 1081082"/>
                <a:gd name="connsiteY13" fmla="*/ 263 h 632115"/>
                <a:gd name="connsiteX14" fmla="*/ 561982 w 1081082"/>
                <a:gd name="connsiteY14" fmla="*/ 60588 h 632115"/>
                <a:gd name="connsiteX15" fmla="*/ 377832 w 1081082"/>
                <a:gd name="connsiteY15" fmla="*/ 22488 h 632115"/>
                <a:gd name="connsiteX16" fmla="*/ 304807 w 1081082"/>
                <a:gd name="connsiteY16" fmla="*/ 114563 h 632115"/>
                <a:gd name="connsiteX17" fmla="*/ 152407 w 1081082"/>
                <a:gd name="connsiteY17" fmla="*/ 57413 h 632115"/>
                <a:gd name="connsiteX0" fmla="*/ 152407 w 1081082"/>
                <a:gd name="connsiteY0" fmla="*/ 57413 h 632115"/>
                <a:gd name="connsiteX1" fmla="*/ 117482 w 1081082"/>
                <a:gd name="connsiteY1" fmla="*/ 171713 h 632115"/>
                <a:gd name="connsiteX2" fmla="*/ 7 w 1081082"/>
                <a:gd name="connsiteY2" fmla="*/ 260613 h 632115"/>
                <a:gd name="connsiteX3" fmla="*/ 111132 w 1081082"/>
                <a:gd name="connsiteY3" fmla="*/ 327288 h 632115"/>
                <a:gd name="connsiteX4" fmla="*/ 22232 w 1081082"/>
                <a:gd name="connsiteY4" fmla="*/ 454288 h 632115"/>
                <a:gd name="connsiteX5" fmla="*/ 377832 w 1081082"/>
                <a:gd name="connsiteY5" fmla="*/ 536838 h 632115"/>
                <a:gd name="connsiteX6" fmla="*/ 498482 w 1081082"/>
                <a:gd name="connsiteY6" fmla="*/ 632088 h 632115"/>
                <a:gd name="connsiteX7" fmla="*/ 717557 w 1081082"/>
                <a:gd name="connsiteY7" fmla="*/ 527313 h 632115"/>
                <a:gd name="connsiteX8" fmla="*/ 889007 w 1081082"/>
                <a:gd name="connsiteY8" fmla="*/ 581288 h 632115"/>
                <a:gd name="connsiteX9" fmla="*/ 895357 w 1081082"/>
                <a:gd name="connsiteY9" fmla="*/ 409838 h 632115"/>
                <a:gd name="connsiteX10" fmla="*/ 1079507 w 1081082"/>
                <a:gd name="connsiteY10" fmla="*/ 362213 h 632115"/>
                <a:gd name="connsiteX11" fmla="*/ 984257 w 1081082"/>
                <a:gd name="connsiteY11" fmla="*/ 209813 h 632115"/>
                <a:gd name="connsiteX12" fmla="*/ 984257 w 1081082"/>
                <a:gd name="connsiteY12" fmla="*/ 89163 h 632115"/>
                <a:gd name="connsiteX13" fmla="*/ 749307 w 1081082"/>
                <a:gd name="connsiteY13" fmla="*/ 263 h 632115"/>
                <a:gd name="connsiteX14" fmla="*/ 561982 w 1081082"/>
                <a:gd name="connsiteY14" fmla="*/ 60588 h 632115"/>
                <a:gd name="connsiteX15" fmla="*/ 377832 w 1081082"/>
                <a:gd name="connsiteY15" fmla="*/ 22488 h 632115"/>
                <a:gd name="connsiteX16" fmla="*/ 304807 w 1081082"/>
                <a:gd name="connsiteY16" fmla="*/ 114563 h 632115"/>
                <a:gd name="connsiteX17" fmla="*/ 152407 w 1081082"/>
                <a:gd name="connsiteY17" fmla="*/ 57413 h 632115"/>
                <a:gd name="connsiteX0" fmla="*/ 152407 w 1081082"/>
                <a:gd name="connsiteY0" fmla="*/ 57413 h 632115"/>
                <a:gd name="connsiteX1" fmla="*/ 117482 w 1081082"/>
                <a:gd name="connsiteY1" fmla="*/ 171713 h 632115"/>
                <a:gd name="connsiteX2" fmla="*/ 7 w 1081082"/>
                <a:gd name="connsiteY2" fmla="*/ 260613 h 632115"/>
                <a:gd name="connsiteX3" fmla="*/ 111132 w 1081082"/>
                <a:gd name="connsiteY3" fmla="*/ 327288 h 632115"/>
                <a:gd name="connsiteX4" fmla="*/ 22232 w 1081082"/>
                <a:gd name="connsiteY4" fmla="*/ 454288 h 632115"/>
                <a:gd name="connsiteX5" fmla="*/ 377832 w 1081082"/>
                <a:gd name="connsiteY5" fmla="*/ 536838 h 632115"/>
                <a:gd name="connsiteX6" fmla="*/ 498482 w 1081082"/>
                <a:gd name="connsiteY6" fmla="*/ 632088 h 632115"/>
                <a:gd name="connsiteX7" fmla="*/ 717557 w 1081082"/>
                <a:gd name="connsiteY7" fmla="*/ 527313 h 632115"/>
                <a:gd name="connsiteX8" fmla="*/ 889007 w 1081082"/>
                <a:gd name="connsiteY8" fmla="*/ 581288 h 632115"/>
                <a:gd name="connsiteX9" fmla="*/ 895357 w 1081082"/>
                <a:gd name="connsiteY9" fmla="*/ 409838 h 632115"/>
                <a:gd name="connsiteX10" fmla="*/ 1079507 w 1081082"/>
                <a:gd name="connsiteY10" fmla="*/ 362213 h 632115"/>
                <a:gd name="connsiteX11" fmla="*/ 984257 w 1081082"/>
                <a:gd name="connsiteY11" fmla="*/ 209813 h 632115"/>
                <a:gd name="connsiteX12" fmla="*/ 984257 w 1081082"/>
                <a:gd name="connsiteY12" fmla="*/ 89163 h 632115"/>
                <a:gd name="connsiteX13" fmla="*/ 749307 w 1081082"/>
                <a:gd name="connsiteY13" fmla="*/ 263 h 632115"/>
                <a:gd name="connsiteX14" fmla="*/ 561982 w 1081082"/>
                <a:gd name="connsiteY14" fmla="*/ 60588 h 632115"/>
                <a:gd name="connsiteX15" fmla="*/ 377832 w 1081082"/>
                <a:gd name="connsiteY15" fmla="*/ 22488 h 632115"/>
                <a:gd name="connsiteX16" fmla="*/ 295282 w 1081082"/>
                <a:gd name="connsiteY16" fmla="*/ 79638 h 632115"/>
                <a:gd name="connsiteX17" fmla="*/ 152407 w 1081082"/>
                <a:gd name="connsiteY17" fmla="*/ 57413 h 632115"/>
                <a:gd name="connsiteX0" fmla="*/ 152407 w 1081082"/>
                <a:gd name="connsiteY0" fmla="*/ 57413 h 632115"/>
                <a:gd name="connsiteX1" fmla="*/ 117482 w 1081082"/>
                <a:gd name="connsiteY1" fmla="*/ 171713 h 632115"/>
                <a:gd name="connsiteX2" fmla="*/ 7 w 1081082"/>
                <a:gd name="connsiteY2" fmla="*/ 260613 h 632115"/>
                <a:gd name="connsiteX3" fmla="*/ 111132 w 1081082"/>
                <a:gd name="connsiteY3" fmla="*/ 327288 h 632115"/>
                <a:gd name="connsiteX4" fmla="*/ 22232 w 1081082"/>
                <a:gd name="connsiteY4" fmla="*/ 454288 h 632115"/>
                <a:gd name="connsiteX5" fmla="*/ 377832 w 1081082"/>
                <a:gd name="connsiteY5" fmla="*/ 536838 h 632115"/>
                <a:gd name="connsiteX6" fmla="*/ 498482 w 1081082"/>
                <a:gd name="connsiteY6" fmla="*/ 632088 h 632115"/>
                <a:gd name="connsiteX7" fmla="*/ 717557 w 1081082"/>
                <a:gd name="connsiteY7" fmla="*/ 527313 h 632115"/>
                <a:gd name="connsiteX8" fmla="*/ 889007 w 1081082"/>
                <a:gd name="connsiteY8" fmla="*/ 581288 h 632115"/>
                <a:gd name="connsiteX9" fmla="*/ 895357 w 1081082"/>
                <a:gd name="connsiteY9" fmla="*/ 409838 h 632115"/>
                <a:gd name="connsiteX10" fmla="*/ 1079507 w 1081082"/>
                <a:gd name="connsiteY10" fmla="*/ 362213 h 632115"/>
                <a:gd name="connsiteX11" fmla="*/ 984257 w 1081082"/>
                <a:gd name="connsiteY11" fmla="*/ 209813 h 632115"/>
                <a:gd name="connsiteX12" fmla="*/ 984257 w 1081082"/>
                <a:gd name="connsiteY12" fmla="*/ 89163 h 632115"/>
                <a:gd name="connsiteX13" fmla="*/ 749307 w 1081082"/>
                <a:gd name="connsiteY13" fmla="*/ 263 h 632115"/>
                <a:gd name="connsiteX14" fmla="*/ 561982 w 1081082"/>
                <a:gd name="connsiteY14" fmla="*/ 60588 h 632115"/>
                <a:gd name="connsiteX15" fmla="*/ 377832 w 1081082"/>
                <a:gd name="connsiteY15" fmla="*/ 22488 h 632115"/>
                <a:gd name="connsiteX16" fmla="*/ 295282 w 1081082"/>
                <a:gd name="connsiteY16" fmla="*/ 79638 h 632115"/>
                <a:gd name="connsiteX17" fmla="*/ 152407 w 1081082"/>
                <a:gd name="connsiteY17" fmla="*/ 57413 h 632115"/>
                <a:gd name="connsiteX0" fmla="*/ 133357 w 1081082"/>
                <a:gd name="connsiteY0" fmla="*/ 89163 h 632115"/>
                <a:gd name="connsiteX1" fmla="*/ 117482 w 1081082"/>
                <a:gd name="connsiteY1" fmla="*/ 171713 h 632115"/>
                <a:gd name="connsiteX2" fmla="*/ 7 w 1081082"/>
                <a:gd name="connsiteY2" fmla="*/ 260613 h 632115"/>
                <a:gd name="connsiteX3" fmla="*/ 111132 w 1081082"/>
                <a:gd name="connsiteY3" fmla="*/ 327288 h 632115"/>
                <a:gd name="connsiteX4" fmla="*/ 22232 w 1081082"/>
                <a:gd name="connsiteY4" fmla="*/ 454288 h 632115"/>
                <a:gd name="connsiteX5" fmla="*/ 377832 w 1081082"/>
                <a:gd name="connsiteY5" fmla="*/ 536838 h 632115"/>
                <a:gd name="connsiteX6" fmla="*/ 498482 w 1081082"/>
                <a:gd name="connsiteY6" fmla="*/ 632088 h 632115"/>
                <a:gd name="connsiteX7" fmla="*/ 717557 w 1081082"/>
                <a:gd name="connsiteY7" fmla="*/ 527313 h 632115"/>
                <a:gd name="connsiteX8" fmla="*/ 889007 w 1081082"/>
                <a:gd name="connsiteY8" fmla="*/ 581288 h 632115"/>
                <a:gd name="connsiteX9" fmla="*/ 895357 w 1081082"/>
                <a:gd name="connsiteY9" fmla="*/ 409838 h 632115"/>
                <a:gd name="connsiteX10" fmla="*/ 1079507 w 1081082"/>
                <a:gd name="connsiteY10" fmla="*/ 362213 h 632115"/>
                <a:gd name="connsiteX11" fmla="*/ 984257 w 1081082"/>
                <a:gd name="connsiteY11" fmla="*/ 209813 h 632115"/>
                <a:gd name="connsiteX12" fmla="*/ 984257 w 1081082"/>
                <a:gd name="connsiteY12" fmla="*/ 89163 h 632115"/>
                <a:gd name="connsiteX13" fmla="*/ 749307 w 1081082"/>
                <a:gd name="connsiteY13" fmla="*/ 263 h 632115"/>
                <a:gd name="connsiteX14" fmla="*/ 561982 w 1081082"/>
                <a:gd name="connsiteY14" fmla="*/ 60588 h 632115"/>
                <a:gd name="connsiteX15" fmla="*/ 377832 w 1081082"/>
                <a:gd name="connsiteY15" fmla="*/ 22488 h 632115"/>
                <a:gd name="connsiteX16" fmla="*/ 295282 w 1081082"/>
                <a:gd name="connsiteY16" fmla="*/ 79638 h 632115"/>
                <a:gd name="connsiteX17" fmla="*/ 133357 w 1081082"/>
                <a:gd name="connsiteY17" fmla="*/ 89163 h 632115"/>
                <a:gd name="connsiteX0" fmla="*/ 133357 w 1081082"/>
                <a:gd name="connsiteY0" fmla="*/ 88956 h 631908"/>
                <a:gd name="connsiteX1" fmla="*/ 117482 w 1081082"/>
                <a:gd name="connsiteY1" fmla="*/ 171506 h 631908"/>
                <a:gd name="connsiteX2" fmla="*/ 7 w 1081082"/>
                <a:gd name="connsiteY2" fmla="*/ 260406 h 631908"/>
                <a:gd name="connsiteX3" fmla="*/ 111132 w 1081082"/>
                <a:gd name="connsiteY3" fmla="*/ 327081 h 631908"/>
                <a:gd name="connsiteX4" fmla="*/ 22232 w 1081082"/>
                <a:gd name="connsiteY4" fmla="*/ 454081 h 631908"/>
                <a:gd name="connsiteX5" fmla="*/ 377832 w 1081082"/>
                <a:gd name="connsiteY5" fmla="*/ 536631 h 631908"/>
                <a:gd name="connsiteX6" fmla="*/ 498482 w 1081082"/>
                <a:gd name="connsiteY6" fmla="*/ 631881 h 631908"/>
                <a:gd name="connsiteX7" fmla="*/ 717557 w 1081082"/>
                <a:gd name="connsiteY7" fmla="*/ 527106 h 631908"/>
                <a:gd name="connsiteX8" fmla="*/ 889007 w 1081082"/>
                <a:gd name="connsiteY8" fmla="*/ 581081 h 631908"/>
                <a:gd name="connsiteX9" fmla="*/ 895357 w 1081082"/>
                <a:gd name="connsiteY9" fmla="*/ 409631 h 631908"/>
                <a:gd name="connsiteX10" fmla="*/ 1079507 w 1081082"/>
                <a:gd name="connsiteY10" fmla="*/ 362006 h 631908"/>
                <a:gd name="connsiteX11" fmla="*/ 984257 w 1081082"/>
                <a:gd name="connsiteY11" fmla="*/ 209606 h 631908"/>
                <a:gd name="connsiteX12" fmla="*/ 984257 w 1081082"/>
                <a:gd name="connsiteY12" fmla="*/ 88956 h 631908"/>
                <a:gd name="connsiteX13" fmla="*/ 850907 w 1081082"/>
                <a:gd name="connsiteY13" fmla="*/ 73082 h 631908"/>
                <a:gd name="connsiteX14" fmla="*/ 749307 w 1081082"/>
                <a:gd name="connsiteY14" fmla="*/ 56 h 631908"/>
                <a:gd name="connsiteX15" fmla="*/ 561982 w 1081082"/>
                <a:gd name="connsiteY15" fmla="*/ 60381 h 631908"/>
                <a:gd name="connsiteX16" fmla="*/ 377832 w 1081082"/>
                <a:gd name="connsiteY16" fmla="*/ 22281 h 631908"/>
                <a:gd name="connsiteX17" fmla="*/ 295282 w 1081082"/>
                <a:gd name="connsiteY17" fmla="*/ 79431 h 631908"/>
                <a:gd name="connsiteX18" fmla="*/ 133357 w 1081082"/>
                <a:gd name="connsiteY18" fmla="*/ 88956 h 631908"/>
                <a:gd name="connsiteX0" fmla="*/ 133357 w 1106216"/>
                <a:gd name="connsiteY0" fmla="*/ 88956 h 631908"/>
                <a:gd name="connsiteX1" fmla="*/ 117482 w 1106216"/>
                <a:gd name="connsiteY1" fmla="*/ 171506 h 631908"/>
                <a:gd name="connsiteX2" fmla="*/ 7 w 1106216"/>
                <a:gd name="connsiteY2" fmla="*/ 260406 h 631908"/>
                <a:gd name="connsiteX3" fmla="*/ 111132 w 1106216"/>
                <a:gd name="connsiteY3" fmla="*/ 327081 h 631908"/>
                <a:gd name="connsiteX4" fmla="*/ 22232 w 1106216"/>
                <a:gd name="connsiteY4" fmla="*/ 454081 h 631908"/>
                <a:gd name="connsiteX5" fmla="*/ 377832 w 1106216"/>
                <a:gd name="connsiteY5" fmla="*/ 536631 h 631908"/>
                <a:gd name="connsiteX6" fmla="*/ 498482 w 1106216"/>
                <a:gd name="connsiteY6" fmla="*/ 631881 h 631908"/>
                <a:gd name="connsiteX7" fmla="*/ 717557 w 1106216"/>
                <a:gd name="connsiteY7" fmla="*/ 527106 h 631908"/>
                <a:gd name="connsiteX8" fmla="*/ 889007 w 1106216"/>
                <a:gd name="connsiteY8" fmla="*/ 581081 h 631908"/>
                <a:gd name="connsiteX9" fmla="*/ 895357 w 1106216"/>
                <a:gd name="connsiteY9" fmla="*/ 409631 h 631908"/>
                <a:gd name="connsiteX10" fmla="*/ 1104907 w 1106216"/>
                <a:gd name="connsiteY10" fmla="*/ 311206 h 631908"/>
                <a:gd name="connsiteX11" fmla="*/ 984257 w 1106216"/>
                <a:gd name="connsiteY11" fmla="*/ 209606 h 631908"/>
                <a:gd name="connsiteX12" fmla="*/ 984257 w 1106216"/>
                <a:gd name="connsiteY12" fmla="*/ 88956 h 631908"/>
                <a:gd name="connsiteX13" fmla="*/ 850907 w 1106216"/>
                <a:gd name="connsiteY13" fmla="*/ 73082 h 631908"/>
                <a:gd name="connsiteX14" fmla="*/ 749307 w 1106216"/>
                <a:gd name="connsiteY14" fmla="*/ 56 h 631908"/>
                <a:gd name="connsiteX15" fmla="*/ 561982 w 1106216"/>
                <a:gd name="connsiteY15" fmla="*/ 60381 h 631908"/>
                <a:gd name="connsiteX16" fmla="*/ 377832 w 1106216"/>
                <a:gd name="connsiteY16" fmla="*/ 22281 h 631908"/>
                <a:gd name="connsiteX17" fmla="*/ 295282 w 1106216"/>
                <a:gd name="connsiteY17" fmla="*/ 79431 h 631908"/>
                <a:gd name="connsiteX18" fmla="*/ 133357 w 1106216"/>
                <a:gd name="connsiteY18" fmla="*/ 88956 h 631908"/>
                <a:gd name="connsiteX0" fmla="*/ 133357 w 1109535"/>
                <a:gd name="connsiteY0" fmla="*/ 88956 h 631908"/>
                <a:gd name="connsiteX1" fmla="*/ 117482 w 1109535"/>
                <a:gd name="connsiteY1" fmla="*/ 171506 h 631908"/>
                <a:gd name="connsiteX2" fmla="*/ 7 w 1109535"/>
                <a:gd name="connsiteY2" fmla="*/ 260406 h 631908"/>
                <a:gd name="connsiteX3" fmla="*/ 111132 w 1109535"/>
                <a:gd name="connsiteY3" fmla="*/ 327081 h 631908"/>
                <a:gd name="connsiteX4" fmla="*/ 22232 w 1109535"/>
                <a:gd name="connsiteY4" fmla="*/ 454081 h 631908"/>
                <a:gd name="connsiteX5" fmla="*/ 377832 w 1109535"/>
                <a:gd name="connsiteY5" fmla="*/ 536631 h 631908"/>
                <a:gd name="connsiteX6" fmla="*/ 498482 w 1109535"/>
                <a:gd name="connsiteY6" fmla="*/ 631881 h 631908"/>
                <a:gd name="connsiteX7" fmla="*/ 717557 w 1109535"/>
                <a:gd name="connsiteY7" fmla="*/ 527106 h 631908"/>
                <a:gd name="connsiteX8" fmla="*/ 889007 w 1109535"/>
                <a:gd name="connsiteY8" fmla="*/ 581081 h 631908"/>
                <a:gd name="connsiteX9" fmla="*/ 895357 w 1109535"/>
                <a:gd name="connsiteY9" fmla="*/ 409631 h 631908"/>
                <a:gd name="connsiteX10" fmla="*/ 1104907 w 1109535"/>
                <a:gd name="connsiteY10" fmla="*/ 311206 h 631908"/>
                <a:gd name="connsiteX11" fmla="*/ 984257 w 1109535"/>
                <a:gd name="connsiteY11" fmla="*/ 209606 h 631908"/>
                <a:gd name="connsiteX12" fmla="*/ 984257 w 1109535"/>
                <a:gd name="connsiteY12" fmla="*/ 88956 h 631908"/>
                <a:gd name="connsiteX13" fmla="*/ 850907 w 1109535"/>
                <a:gd name="connsiteY13" fmla="*/ 73082 h 631908"/>
                <a:gd name="connsiteX14" fmla="*/ 749307 w 1109535"/>
                <a:gd name="connsiteY14" fmla="*/ 56 h 631908"/>
                <a:gd name="connsiteX15" fmla="*/ 561982 w 1109535"/>
                <a:gd name="connsiteY15" fmla="*/ 60381 h 631908"/>
                <a:gd name="connsiteX16" fmla="*/ 377832 w 1109535"/>
                <a:gd name="connsiteY16" fmla="*/ 22281 h 631908"/>
                <a:gd name="connsiteX17" fmla="*/ 295282 w 1109535"/>
                <a:gd name="connsiteY17" fmla="*/ 79431 h 631908"/>
                <a:gd name="connsiteX18" fmla="*/ 133357 w 1109535"/>
                <a:gd name="connsiteY18" fmla="*/ 88956 h 631908"/>
                <a:gd name="connsiteX0" fmla="*/ 133357 w 1109535"/>
                <a:gd name="connsiteY0" fmla="*/ 88956 h 631994"/>
                <a:gd name="connsiteX1" fmla="*/ 117482 w 1109535"/>
                <a:gd name="connsiteY1" fmla="*/ 171506 h 631994"/>
                <a:gd name="connsiteX2" fmla="*/ 7 w 1109535"/>
                <a:gd name="connsiteY2" fmla="*/ 260406 h 631994"/>
                <a:gd name="connsiteX3" fmla="*/ 111132 w 1109535"/>
                <a:gd name="connsiteY3" fmla="*/ 327081 h 631994"/>
                <a:gd name="connsiteX4" fmla="*/ 22232 w 1109535"/>
                <a:gd name="connsiteY4" fmla="*/ 454081 h 631994"/>
                <a:gd name="connsiteX5" fmla="*/ 309283 w 1109535"/>
                <a:gd name="connsiteY5" fmla="*/ 545463 h 631994"/>
                <a:gd name="connsiteX6" fmla="*/ 498482 w 1109535"/>
                <a:gd name="connsiteY6" fmla="*/ 631881 h 631994"/>
                <a:gd name="connsiteX7" fmla="*/ 717557 w 1109535"/>
                <a:gd name="connsiteY7" fmla="*/ 527106 h 631994"/>
                <a:gd name="connsiteX8" fmla="*/ 889007 w 1109535"/>
                <a:gd name="connsiteY8" fmla="*/ 581081 h 631994"/>
                <a:gd name="connsiteX9" fmla="*/ 895357 w 1109535"/>
                <a:gd name="connsiteY9" fmla="*/ 409631 h 631994"/>
                <a:gd name="connsiteX10" fmla="*/ 1104907 w 1109535"/>
                <a:gd name="connsiteY10" fmla="*/ 311206 h 631994"/>
                <a:gd name="connsiteX11" fmla="*/ 984257 w 1109535"/>
                <a:gd name="connsiteY11" fmla="*/ 209606 h 631994"/>
                <a:gd name="connsiteX12" fmla="*/ 984257 w 1109535"/>
                <a:gd name="connsiteY12" fmla="*/ 88956 h 631994"/>
                <a:gd name="connsiteX13" fmla="*/ 850907 w 1109535"/>
                <a:gd name="connsiteY13" fmla="*/ 73082 h 631994"/>
                <a:gd name="connsiteX14" fmla="*/ 749307 w 1109535"/>
                <a:gd name="connsiteY14" fmla="*/ 56 h 631994"/>
                <a:gd name="connsiteX15" fmla="*/ 561982 w 1109535"/>
                <a:gd name="connsiteY15" fmla="*/ 60381 h 631994"/>
                <a:gd name="connsiteX16" fmla="*/ 377832 w 1109535"/>
                <a:gd name="connsiteY16" fmla="*/ 22281 h 631994"/>
                <a:gd name="connsiteX17" fmla="*/ 295282 w 1109535"/>
                <a:gd name="connsiteY17" fmla="*/ 79431 h 631994"/>
                <a:gd name="connsiteX18" fmla="*/ 133357 w 1109535"/>
                <a:gd name="connsiteY18" fmla="*/ 88956 h 631994"/>
                <a:gd name="connsiteX0" fmla="*/ 133357 w 1109535"/>
                <a:gd name="connsiteY0" fmla="*/ 93875 h 636913"/>
                <a:gd name="connsiteX1" fmla="*/ 117482 w 1109535"/>
                <a:gd name="connsiteY1" fmla="*/ 176425 h 636913"/>
                <a:gd name="connsiteX2" fmla="*/ 7 w 1109535"/>
                <a:gd name="connsiteY2" fmla="*/ 265325 h 636913"/>
                <a:gd name="connsiteX3" fmla="*/ 111132 w 1109535"/>
                <a:gd name="connsiteY3" fmla="*/ 332000 h 636913"/>
                <a:gd name="connsiteX4" fmla="*/ 22232 w 1109535"/>
                <a:gd name="connsiteY4" fmla="*/ 459000 h 636913"/>
                <a:gd name="connsiteX5" fmla="*/ 309283 w 1109535"/>
                <a:gd name="connsiteY5" fmla="*/ 550382 h 636913"/>
                <a:gd name="connsiteX6" fmla="*/ 498482 w 1109535"/>
                <a:gd name="connsiteY6" fmla="*/ 636800 h 636913"/>
                <a:gd name="connsiteX7" fmla="*/ 717557 w 1109535"/>
                <a:gd name="connsiteY7" fmla="*/ 532025 h 636913"/>
                <a:gd name="connsiteX8" fmla="*/ 889007 w 1109535"/>
                <a:gd name="connsiteY8" fmla="*/ 586000 h 636913"/>
                <a:gd name="connsiteX9" fmla="*/ 895357 w 1109535"/>
                <a:gd name="connsiteY9" fmla="*/ 414550 h 636913"/>
                <a:gd name="connsiteX10" fmla="*/ 1104907 w 1109535"/>
                <a:gd name="connsiteY10" fmla="*/ 316125 h 636913"/>
                <a:gd name="connsiteX11" fmla="*/ 984257 w 1109535"/>
                <a:gd name="connsiteY11" fmla="*/ 214525 h 636913"/>
                <a:gd name="connsiteX12" fmla="*/ 984257 w 1109535"/>
                <a:gd name="connsiteY12" fmla="*/ 93875 h 636913"/>
                <a:gd name="connsiteX13" fmla="*/ 850907 w 1109535"/>
                <a:gd name="connsiteY13" fmla="*/ 78001 h 636913"/>
                <a:gd name="connsiteX14" fmla="*/ 749307 w 1109535"/>
                <a:gd name="connsiteY14" fmla="*/ 4975 h 636913"/>
                <a:gd name="connsiteX15" fmla="*/ 570047 w 1109535"/>
                <a:gd name="connsiteY15" fmla="*/ 8783 h 636913"/>
                <a:gd name="connsiteX16" fmla="*/ 377832 w 1109535"/>
                <a:gd name="connsiteY16" fmla="*/ 27200 h 636913"/>
                <a:gd name="connsiteX17" fmla="*/ 295282 w 1109535"/>
                <a:gd name="connsiteY17" fmla="*/ 84350 h 636913"/>
                <a:gd name="connsiteX18" fmla="*/ 133357 w 1109535"/>
                <a:gd name="connsiteY18" fmla="*/ 93875 h 636913"/>
                <a:gd name="connsiteX0" fmla="*/ 133357 w 1109535"/>
                <a:gd name="connsiteY0" fmla="*/ 117455 h 660493"/>
                <a:gd name="connsiteX1" fmla="*/ 117482 w 1109535"/>
                <a:gd name="connsiteY1" fmla="*/ 200005 h 660493"/>
                <a:gd name="connsiteX2" fmla="*/ 7 w 1109535"/>
                <a:gd name="connsiteY2" fmla="*/ 288905 h 660493"/>
                <a:gd name="connsiteX3" fmla="*/ 111132 w 1109535"/>
                <a:gd name="connsiteY3" fmla="*/ 355580 h 660493"/>
                <a:gd name="connsiteX4" fmla="*/ 22232 w 1109535"/>
                <a:gd name="connsiteY4" fmla="*/ 482580 h 660493"/>
                <a:gd name="connsiteX5" fmla="*/ 309283 w 1109535"/>
                <a:gd name="connsiteY5" fmla="*/ 573962 h 660493"/>
                <a:gd name="connsiteX6" fmla="*/ 498482 w 1109535"/>
                <a:gd name="connsiteY6" fmla="*/ 660380 h 660493"/>
                <a:gd name="connsiteX7" fmla="*/ 717557 w 1109535"/>
                <a:gd name="connsiteY7" fmla="*/ 555605 h 660493"/>
                <a:gd name="connsiteX8" fmla="*/ 889007 w 1109535"/>
                <a:gd name="connsiteY8" fmla="*/ 609580 h 660493"/>
                <a:gd name="connsiteX9" fmla="*/ 895357 w 1109535"/>
                <a:gd name="connsiteY9" fmla="*/ 438130 h 660493"/>
                <a:gd name="connsiteX10" fmla="*/ 1104907 w 1109535"/>
                <a:gd name="connsiteY10" fmla="*/ 339705 h 660493"/>
                <a:gd name="connsiteX11" fmla="*/ 984257 w 1109535"/>
                <a:gd name="connsiteY11" fmla="*/ 238105 h 660493"/>
                <a:gd name="connsiteX12" fmla="*/ 984257 w 1109535"/>
                <a:gd name="connsiteY12" fmla="*/ 117455 h 660493"/>
                <a:gd name="connsiteX13" fmla="*/ 850907 w 1109535"/>
                <a:gd name="connsiteY13" fmla="*/ 101581 h 660493"/>
                <a:gd name="connsiteX14" fmla="*/ 749307 w 1109535"/>
                <a:gd name="connsiteY14" fmla="*/ 28555 h 660493"/>
                <a:gd name="connsiteX15" fmla="*/ 564000 w 1109535"/>
                <a:gd name="connsiteY15" fmla="*/ 572 h 660493"/>
                <a:gd name="connsiteX16" fmla="*/ 377832 w 1109535"/>
                <a:gd name="connsiteY16" fmla="*/ 50780 h 660493"/>
                <a:gd name="connsiteX17" fmla="*/ 295282 w 1109535"/>
                <a:gd name="connsiteY17" fmla="*/ 107930 h 660493"/>
                <a:gd name="connsiteX18" fmla="*/ 133357 w 1109535"/>
                <a:gd name="connsiteY18" fmla="*/ 117455 h 660493"/>
                <a:gd name="connsiteX0" fmla="*/ 133357 w 1109535"/>
                <a:gd name="connsiteY0" fmla="*/ 117455 h 660493"/>
                <a:gd name="connsiteX1" fmla="*/ 117482 w 1109535"/>
                <a:gd name="connsiteY1" fmla="*/ 200005 h 660493"/>
                <a:gd name="connsiteX2" fmla="*/ 7 w 1109535"/>
                <a:gd name="connsiteY2" fmla="*/ 288905 h 660493"/>
                <a:gd name="connsiteX3" fmla="*/ 111132 w 1109535"/>
                <a:gd name="connsiteY3" fmla="*/ 355580 h 660493"/>
                <a:gd name="connsiteX4" fmla="*/ 22232 w 1109535"/>
                <a:gd name="connsiteY4" fmla="*/ 482580 h 660493"/>
                <a:gd name="connsiteX5" fmla="*/ 309283 w 1109535"/>
                <a:gd name="connsiteY5" fmla="*/ 573962 h 660493"/>
                <a:gd name="connsiteX6" fmla="*/ 498482 w 1109535"/>
                <a:gd name="connsiteY6" fmla="*/ 660380 h 660493"/>
                <a:gd name="connsiteX7" fmla="*/ 717557 w 1109535"/>
                <a:gd name="connsiteY7" fmla="*/ 555605 h 660493"/>
                <a:gd name="connsiteX8" fmla="*/ 889007 w 1109535"/>
                <a:gd name="connsiteY8" fmla="*/ 609580 h 660493"/>
                <a:gd name="connsiteX9" fmla="*/ 895357 w 1109535"/>
                <a:gd name="connsiteY9" fmla="*/ 438130 h 660493"/>
                <a:gd name="connsiteX10" fmla="*/ 1104907 w 1109535"/>
                <a:gd name="connsiteY10" fmla="*/ 339705 h 660493"/>
                <a:gd name="connsiteX11" fmla="*/ 984257 w 1109535"/>
                <a:gd name="connsiteY11" fmla="*/ 238105 h 660493"/>
                <a:gd name="connsiteX12" fmla="*/ 984257 w 1109535"/>
                <a:gd name="connsiteY12" fmla="*/ 117455 h 660493"/>
                <a:gd name="connsiteX13" fmla="*/ 850907 w 1109535"/>
                <a:gd name="connsiteY13" fmla="*/ 101581 h 660493"/>
                <a:gd name="connsiteX14" fmla="*/ 749307 w 1109535"/>
                <a:gd name="connsiteY14" fmla="*/ 28555 h 660493"/>
                <a:gd name="connsiteX15" fmla="*/ 564000 w 1109535"/>
                <a:gd name="connsiteY15" fmla="*/ 572 h 660493"/>
                <a:gd name="connsiteX16" fmla="*/ 377832 w 1109535"/>
                <a:gd name="connsiteY16" fmla="*/ 50780 h 660493"/>
                <a:gd name="connsiteX17" fmla="*/ 279153 w 1109535"/>
                <a:gd name="connsiteY17" fmla="*/ 90269 h 660493"/>
                <a:gd name="connsiteX18" fmla="*/ 133357 w 1109535"/>
                <a:gd name="connsiteY18" fmla="*/ 117455 h 660493"/>
                <a:gd name="connsiteX0" fmla="*/ 133357 w 1109398"/>
                <a:gd name="connsiteY0" fmla="*/ 117455 h 660493"/>
                <a:gd name="connsiteX1" fmla="*/ 117482 w 1109398"/>
                <a:gd name="connsiteY1" fmla="*/ 200005 h 660493"/>
                <a:gd name="connsiteX2" fmla="*/ 7 w 1109398"/>
                <a:gd name="connsiteY2" fmla="*/ 288905 h 660493"/>
                <a:gd name="connsiteX3" fmla="*/ 111132 w 1109398"/>
                <a:gd name="connsiteY3" fmla="*/ 355580 h 660493"/>
                <a:gd name="connsiteX4" fmla="*/ 22232 w 1109398"/>
                <a:gd name="connsiteY4" fmla="*/ 482580 h 660493"/>
                <a:gd name="connsiteX5" fmla="*/ 309283 w 1109398"/>
                <a:gd name="connsiteY5" fmla="*/ 573962 h 660493"/>
                <a:gd name="connsiteX6" fmla="*/ 498482 w 1109398"/>
                <a:gd name="connsiteY6" fmla="*/ 660380 h 660493"/>
                <a:gd name="connsiteX7" fmla="*/ 717557 w 1109398"/>
                <a:gd name="connsiteY7" fmla="*/ 555605 h 660493"/>
                <a:gd name="connsiteX8" fmla="*/ 889007 w 1109398"/>
                <a:gd name="connsiteY8" fmla="*/ 609580 h 660493"/>
                <a:gd name="connsiteX9" fmla="*/ 895357 w 1109398"/>
                <a:gd name="connsiteY9" fmla="*/ 438130 h 660493"/>
                <a:gd name="connsiteX10" fmla="*/ 1104907 w 1109398"/>
                <a:gd name="connsiteY10" fmla="*/ 339705 h 660493"/>
                <a:gd name="connsiteX11" fmla="*/ 1034660 w 1109398"/>
                <a:gd name="connsiteY11" fmla="*/ 216911 h 660493"/>
                <a:gd name="connsiteX12" fmla="*/ 984257 w 1109398"/>
                <a:gd name="connsiteY12" fmla="*/ 117455 h 660493"/>
                <a:gd name="connsiteX13" fmla="*/ 850907 w 1109398"/>
                <a:gd name="connsiteY13" fmla="*/ 101581 h 660493"/>
                <a:gd name="connsiteX14" fmla="*/ 749307 w 1109398"/>
                <a:gd name="connsiteY14" fmla="*/ 28555 h 660493"/>
                <a:gd name="connsiteX15" fmla="*/ 564000 w 1109398"/>
                <a:gd name="connsiteY15" fmla="*/ 572 h 660493"/>
                <a:gd name="connsiteX16" fmla="*/ 377832 w 1109398"/>
                <a:gd name="connsiteY16" fmla="*/ 50780 h 660493"/>
                <a:gd name="connsiteX17" fmla="*/ 279153 w 1109398"/>
                <a:gd name="connsiteY17" fmla="*/ 90269 h 660493"/>
                <a:gd name="connsiteX18" fmla="*/ 133357 w 1109398"/>
                <a:gd name="connsiteY18" fmla="*/ 117455 h 660493"/>
                <a:gd name="connsiteX0" fmla="*/ 133357 w 1105158"/>
                <a:gd name="connsiteY0" fmla="*/ 117455 h 660493"/>
                <a:gd name="connsiteX1" fmla="*/ 117482 w 1105158"/>
                <a:gd name="connsiteY1" fmla="*/ 200005 h 660493"/>
                <a:gd name="connsiteX2" fmla="*/ 7 w 1105158"/>
                <a:gd name="connsiteY2" fmla="*/ 288905 h 660493"/>
                <a:gd name="connsiteX3" fmla="*/ 111132 w 1105158"/>
                <a:gd name="connsiteY3" fmla="*/ 355580 h 660493"/>
                <a:gd name="connsiteX4" fmla="*/ 22232 w 1105158"/>
                <a:gd name="connsiteY4" fmla="*/ 482580 h 660493"/>
                <a:gd name="connsiteX5" fmla="*/ 309283 w 1105158"/>
                <a:gd name="connsiteY5" fmla="*/ 573962 h 660493"/>
                <a:gd name="connsiteX6" fmla="*/ 498482 w 1105158"/>
                <a:gd name="connsiteY6" fmla="*/ 660380 h 660493"/>
                <a:gd name="connsiteX7" fmla="*/ 717557 w 1105158"/>
                <a:gd name="connsiteY7" fmla="*/ 555605 h 660493"/>
                <a:gd name="connsiteX8" fmla="*/ 889007 w 1105158"/>
                <a:gd name="connsiteY8" fmla="*/ 609580 h 660493"/>
                <a:gd name="connsiteX9" fmla="*/ 1008261 w 1105158"/>
                <a:gd name="connsiteY9" fmla="*/ 461091 h 660493"/>
                <a:gd name="connsiteX10" fmla="*/ 1104907 w 1105158"/>
                <a:gd name="connsiteY10" fmla="*/ 339705 h 660493"/>
                <a:gd name="connsiteX11" fmla="*/ 1034660 w 1105158"/>
                <a:gd name="connsiteY11" fmla="*/ 216911 h 660493"/>
                <a:gd name="connsiteX12" fmla="*/ 984257 w 1105158"/>
                <a:gd name="connsiteY12" fmla="*/ 117455 h 660493"/>
                <a:gd name="connsiteX13" fmla="*/ 850907 w 1105158"/>
                <a:gd name="connsiteY13" fmla="*/ 101581 h 660493"/>
                <a:gd name="connsiteX14" fmla="*/ 749307 w 1105158"/>
                <a:gd name="connsiteY14" fmla="*/ 28555 h 660493"/>
                <a:gd name="connsiteX15" fmla="*/ 564000 w 1105158"/>
                <a:gd name="connsiteY15" fmla="*/ 572 h 660493"/>
                <a:gd name="connsiteX16" fmla="*/ 377832 w 1105158"/>
                <a:gd name="connsiteY16" fmla="*/ 50780 h 660493"/>
                <a:gd name="connsiteX17" fmla="*/ 279153 w 1105158"/>
                <a:gd name="connsiteY17" fmla="*/ 90269 h 660493"/>
                <a:gd name="connsiteX18" fmla="*/ 133357 w 1105158"/>
                <a:gd name="connsiteY18" fmla="*/ 117455 h 660493"/>
                <a:gd name="connsiteX0" fmla="*/ 133357 w 1105158"/>
                <a:gd name="connsiteY0" fmla="*/ 117455 h 661133"/>
                <a:gd name="connsiteX1" fmla="*/ 117482 w 1105158"/>
                <a:gd name="connsiteY1" fmla="*/ 200005 h 661133"/>
                <a:gd name="connsiteX2" fmla="*/ 7 w 1105158"/>
                <a:gd name="connsiteY2" fmla="*/ 288905 h 661133"/>
                <a:gd name="connsiteX3" fmla="*/ 111132 w 1105158"/>
                <a:gd name="connsiteY3" fmla="*/ 355580 h 661133"/>
                <a:gd name="connsiteX4" fmla="*/ 22232 w 1105158"/>
                <a:gd name="connsiteY4" fmla="*/ 482580 h 661133"/>
                <a:gd name="connsiteX5" fmla="*/ 309283 w 1105158"/>
                <a:gd name="connsiteY5" fmla="*/ 573962 h 661133"/>
                <a:gd name="connsiteX6" fmla="*/ 498482 w 1105158"/>
                <a:gd name="connsiteY6" fmla="*/ 660380 h 661133"/>
                <a:gd name="connsiteX7" fmla="*/ 701428 w 1105158"/>
                <a:gd name="connsiteY7" fmla="*/ 615654 h 661133"/>
                <a:gd name="connsiteX8" fmla="*/ 889007 w 1105158"/>
                <a:gd name="connsiteY8" fmla="*/ 609580 h 661133"/>
                <a:gd name="connsiteX9" fmla="*/ 1008261 w 1105158"/>
                <a:gd name="connsiteY9" fmla="*/ 461091 h 661133"/>
                <a:gd name="connsiteX10" fmla="*/ 1104907 w 1105158"/>
                <a:gd name="connsiteY10" fmla="*/ 339705 h 661133"/>
                <a:gd name="connsiteX11" fmla="*/ 1034660 w 1105158"/>
                <a:gd name="connsiteY11" fmla="*/ 216911 h 661133"/>
                <a:gd name="connsiteX12" fmla="*/ 984257 w 1105158"/>
                <a:gd name="connsiteY12" fmla="*/ 117455 h 661133"/>
                <a:gd name="connsiteX13" fmla="*/ 850907 w 1105158"/>
                <a:gd name="connsiteY13" fmla="*/ 101581 h 661133"/>
                <a:gd name="connsiteX14" fmla="*/ 749307 w 1105158"/>
                <a:gd name="connsiteY14" fmla="*/ 28555 h 661133"/>
                <a:gd name="connsiteX15" fmla="*/ 564000 w 1105158"/>
                <a:gd name="connsiteY15" fmla="*/ 572 h 661133"/>
                <a:gd name="connsiteX16" fmla="*/ 377832 w 1105158"/>
                <a:gd name="connsiteY16" fmla="*/ 50780 h 661133"/>
                <a:gd name="connsiteX17" fmla="*/ 279153 w 1105158"/>
                <a:gd name="connsiteY17" fmla="*/ 90269 h 661133"/>
                <a:gd name="connsiteX18" fmla="*/ 133357 w 1105158"/>
                <a:gd name="connsiteY18" fmla="*/ 117455 h 661133"/>
                <a:gd name="connsiteX0" fmla="*/ 133357 w 1105158"/>
                <a:gd name="connsiteY0" fmla="*/ 92133 h 635811"/>
                <a:gd name="connsiteX1" fmla="*/ 117482 w 1105158"/>
                <a:gd name="connsiteY1" fmla="*/ 174683 h 635811"/>
                <a:gd name="connsiteX2" fmla="*/ 7 w 1105158"/>
                <a:gd name="connsiteY2" fmla="*/ 263583 h 635811"/>
                <a:gd name="connsiteX3" fmla="*/ 111132 w 1105158"/>
                <a:gd name="connsiteY3" fmla="*/ 330258 h 635811"/>
                <a:gd name="connsiteX4" fmla="*/ 22232 w 1105158"/>
                <a:gd name="connsiteY4" fmla="*/ 457258 h 635811"/>
                <a:gd name="connsiteX5" fmla="*/ 309283 w 1105158"/>
                <a:gd name="connsiteY5" fmla="*/ 548640 h 635811"/>
                <a:gd name="connsiteX6" fmla="*/ 498482 w 1105158"/>
                <a:gd name="connsiteY6" fmla="*/ 635058 h 635811"/>
                <a:gd name="connsiteX7" fmla="*/ 701428 w 1105158"/>
                <a:gd name="connsiteY7" fmla="*/ 590332 h 635811"/>
                <a:gd name="connsiteX8" fmla="*/ 889007 w 1105158"/>
                <a:gd name="connsiteY8" fmla="*/ 584258 h 635811"/>
                <a:gd name="connsiteX9" fmla="*/ 1008261 w 1105158"/>
                <a:gd name="connsiteY9" fmla="*/ 435769 h 635811"/>
                <a:gd name="connsiteX10" fmla="*/ 1104907 w 1105158"/>
                <a:gd name="connsiteY10" fmla="*/ 314383 h 635811"/>
                <a:gd name="connsiteX11" fmla="*/ 1034660 w 1105158"/>
                <a:gd name="connsiteY11" fmla="*/ 191589 h 635811"/>
                <a:gd name="connsiteX12" fmla="*/ 984257 w 1105158"/>
                <a:gd name="connsiteY12" fmla="*/ 92133 h 635811"/>
                <a:gd name="connsiteX13" fmla="*/ 850907 w 1105158"/>
                <a:gd name="connsiteY13" fmla="*/ 76259 h 635811"/>
                <a:gd name="connsiteX14" fmla="*/ 749307 w 1105158"/>
                <a:gd name="connsiteY14" fmla="*/ 3233 h 635811"/>
                <a:gd name="connsiteX15" fmla="*/ 582145 w 1105158"/>
                <a:gd name="connsiteY15" fmla="*/ 14105 h 635811"/>
                <a:gd name="connsiteX16" fmla="*/ 377832 w 1105158"/>
                <a:gd name="connsiteY16" fmla="*/ 25458 h 635811"/>
                <a:gd name="connsiteX17" fmla="*/ 279153 w 1105158"/>
                <a:gd name="connsiteY17" fmla="*/ 64947 h 635811"/>
                <a:gd name="connsiteX18" fmla="*/ 133357 w 1105158"/>
                <a:gd name="connsiteY18" fmla="*/ 92133 h 635811"/>
                <a:gd name="connsiteX0" fmla="*/ 133357 w 1105158"/>
                <a:gd name="connsiteY0" fmla="*/ 91821 h 635499"/>
                <a:gd name="connsiteX1" fmla="*/ 117482 w 1105158"/>
                <a:gd name="connsiteY1" fmla="*/ 174371 h 635499"/>
                <a:gd name="connsiteX2" fmla="*/ 7 w 1105158"/>
                <a:gd name="connsiteY2" fmla="*/ 263271 h 635499"/>
                <a:gd name="connsiteX3" fmla="*/ 111132 w 1105158"/>
                <a:gd name="connsiteY3" fmla="*/ 329946 h 635499"/>
                <a:gd name="connsiteX4" fmla="*/ 22232 w 1105158"/>
                <a:gd name="connsiteY4" fmla="*/ 456946 h 635499"/>
                <a:gd name="connsiteX5" fmla="*/ 309283 w 1105158"/>
                <a:gd name="connsiteY5" fmla="*/ 548328 h 635499"/>
                <a:gd name="connsiteX6" fmla="*/ 498482 w 1105158"/>
                <a:gd name="connsiteY6" fmla="*/ 634746 h 635499"/>
                <a:gd name="connsiteX7" fmla="*/ 701428 w 1105158"/>
                <a:gd name="connsiteY7" fmla="*/ 590020 h 635499"/>
                <a:gd name="connsiteX8" fmla="*/ 889007 w 1105158"/>
                <a:gd name="connsiteY8" fmla="*/ 583946 h 635499"/>
                <a:gd name="connsiteX9" fmla="*/ 1008261 w 1105158"/>
                <a:gd name="connsiteY9" fmla="*/ 435457 h 635499"/>
                <a:gd name="connsiteX10" fmla="*/ 1104907 w 1105158"/>
                <a:gd name="connsiteY10" fmla="*/ 314071 h 635499"/>
                <a:gd name="connsiteX11" fmla="*/ 1034660 w 1105158"/>
                <a:gd name="connsiteY11" fmla="*/ 191277 h 635499"/>
                <a:gd name="connsiteX12" fmla="*/ 984257 w 1105158"/>
                <a:gd name="connsiteY12" fmla="*/ 91821 h 635499"/>
                <a:gd name="connsiteX13" fmla="*/ 850907 w 1105158"/>
                <a:gd name="connsiteY13" fmla="*/ 75947 h 635499"/>
                <a:gd name="connsiteX14" fmla="*/ 749307 w 1105158"/>
                <a:gd name="connsiteY14" fmla="*/ 2921 h 635499"/>
                <a:gd name="connsiteX15" fmla="*/ 582145 w 1105158"/>
                <a:gd name="connsiteY15" fmla="*/ 13793 h 635499"/>
                <a:gd name="connsiteX16" fmla="*/ 381864 w 1105158"/>
                <a:gd name="connsiteY16" fmla="*/ 7484 h 635499"/>
                <a:gd name="connsiteX17" fmla="*/ 279153 w 1105158"/>
                <a:gd name="connsiteY17" fmla="*/ 64635 h 635499"/>
                <a:gd name="connsiteX18" fmla="*/ 133357 w 1105158"/>
                <a:gd name="connsiteY18" fmla="*/ 91821 h 635499"/>
                <a:gd name="connsiteX0" fmla="*/ 133357 w 1105158"/>
                <a:gd name="connsiteY0" fmla="*/ 91373 h 635051"/>
                <a:gd name="connsiteX1" fmla="*/ 117482 w 1105158"/>
                <a:gd name="connsiteY1" fmla="*/ 173923 h 635051"/>
                <a:gd name="connsiteX2" fmla="*/ 7 w 1105158"/>
                <a:gd name="connsiteY2" fmla="*/ 262823 h 635051"/>
                <a:gd name="connsiteX3" fmla="*/ 111132 w 1105158"/>
                <a:gd name="connsiteY3" fmla="*/ 329498 h 635051"/>
                <a:gd name="connsiteX4" fmla="*/ 22232 w 1105158"/>
                <a:gd name="connsiteY4" fmla="*/ 456498 h 635051"/>
                <a:gd name="connsiteX5" fmla="*/ 309283 w 1105158"/>
                <a:gd name="connsiteY5" fmla="*/ 547880 h 635051"/>
                <a:gd name="connsiteX6" fmla="*/ 498482 w 1105158"/>
                <a:gd name="connsiteY6" fmla="*/ 634298 h 635051"/>
                <a:gd name="connsiteX7" fmla="*/ 701428 w 1105158"/>
                <a:gd name="connsiteY7" fmla="*/ 589572 h 635051"/>
                <a:gd name="connsiteX8" fmla="*/ 889007 w 1105158"/>
                <a:gd name="connsiteY8" fmla="*/ 583498 h 635051"/>
                <a:gd name="connsiteX9" fmla="*/ 1008261 w 1105158"/>
                <a:gd name="connsiteY9" fmla="*/ 435009 h 635051"/>
                <a:gd name="connsiteX10" fmla="*/ 1104907 w 1105158"/>
                <a:gd name="connsiteY10" fmla="*/ 313623 h 635051"/>
                <a:gd name="connsiteX11" fmla="*/ 1034660 w 1105158"/>
                <a:gd name="connsiteY11" fmla="*/ 190829 h 635051"/>
                <a:gd name="connsiteX12" fmla="*/ 984257 w 1105158"/>
                <a:gd name="connsiteY12" fmla="*/ 91373 h 635051"/>
                <a:gd name="connsiteX13" fmla="*/ 856956 w 1105158"/>
                <a:gd name="connsiteY13" fmla="*/ 68434 h 635051"/>
                <a:gd name="connsiteX14" fmla="*/ 749307 w 1105158"/>
                <a:gd name="connsiteY14" fmla="*/ 2473 h 635051"/>
                <a:gd name="connsiteX15" fmla="*/ 582145 w 1105158"/>
                <a:gd name="connsiteY15" fmla="*/ 13345 h 635051"/>
                <a:gd name="connsiteX16" fmla="*/ 381864 w 1105158"/>
                <a:gd name="connsiteY16" fmla="*/ 7036 h 635051"/>
                <a:gd name="connsiteX17" fmla="*/ 279153 w 1105158"/>
                <a:gd name="connsiteY17" fmla="*/ 64187 h 635051"/>
                <a:gd name="connsiteX18" fmla="*/ 133357 w 1105158"/>
                <a:gd name="connsiteY18" fmla="*/ 91373 h 635051"/>
                <a:gd name="connsiteX0" fmla="*/ 134270 w 1106071"/>
                <a:gd name="connsiteY0" fmla="*/ 91373 h 635051"/>
                <a:gd name="connsiteX1" fmla="*/ 118395 w 1106071"/>
                <a:gd name="connsiteY1" fmla="*/ 173923 h 635051"/>
                <a:gd name="connsiteX2" fmla="*/ 920 w 1106071"/>
                <a:gd name="connsiteY2" fmla="*/ 262823 h 635051"/>
                <a:gd name="connsiteX3" fmla="*/ 61642 w 1106071"/>
                <a:gd name="connsiteY3" fmla="*/ 343627 h 635051"/>
                <a:gd name="connsiteX4" fmla="*/ 23145 w 1106071"/>
                <a:gd name="connsiteY4" fmla="*/ 456498 h 635051"/>
                <a:gd name="connsiteX5" fmla="*/ 310196 w 1106071"/>
                <a:gd name="connsiteY5" fmla="*/ 547880 h 635051"/>
                <a:gd name="connsiteX6" fmla="*/ 499395 w 1106071"/>
                <a:gd name="connsiteY6" fmla="*/ 634298 h 635051"/>
                <a:gd name="connsiteX7" fmla="*/ 702341 w 1106071"/>
                <a:gd name="connsiteY7" fmla="*/ 589572 h 635051"/>
                <a:gd name="connsiteX8" fmla="*/ 889920 w 1106071"/>
                <a:gd name="connsiteY8" fmla="*/ 583498 h 635051"/>
                <a:gd name="connsiteX9" fmla="*/ 1009174 w 1106071"/>
                <a:gd name="connsiteY9" fmla="*/ 435009 h 635051"/>
                <a:gd name="connsiteX10" fmla="*/ 1105820 w 1106071"/>
                <a:gd name="connsiteY10" fmla="*/ 313623 h 635051"/>
                <a:gd name="connsiteX11" fmla="*/ 1035573 w 1106071"/>
                <a:gd name="connsiteY11" fmla="*/ 190829 h 635051"/>
                <a:gd name="connsiteX12" fmla="*/ 985170 w 1106071"/>
                <a:gd name="connsiteY12" fmla="*/ 91373 h 635051"/>
                <a:gd name="connsiteX13" fmla="*/ 857869 w 1106071"/>
                <a:gd name="connsiteY13" fmla="*/ 68434 h 635051"/>
                <a:gd name="connsiteX14" fmla="*/ 750220 w 1106071"/>
                <a:gd name="connsiteY14" fmla="*/ 2473 h 635051"/>
                <a:gd name="connsiteX15" fmla="*/ 583058 w 1106071"/>
                <a:gd name="connsiteY15" fmla="*/ 13345 h 635051"/>
                <a:gd name="connsiteX16" fmla="*/ 382777 w 1106071"/>
                <a:gd name="connsiteY16" fmla="*/ 7036 h 635051"/>
                <a:gd name="connsiteX17" fmla="*/ 280066 w 1106071"/>
                <a:gd name="connsiteY17" fmla="*/ 64187 h 635051"/>
                <a:gd name="connsiteX18" fmla="*/ 134270 w 1106071"/>
                <a:gd name="connsiteY18" fmla="*/ 91373 h 635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06071" h="635051">
                  <a:moveTo>
                    <a:pt x="134270" y="91373"/>
                  </a:moveTo>
                  <a:cubicBezTo>
                    <a:pt x="107325" y="109662"/>
                    <a:pt x="140620" y="145348"/>
                    <a:pt x="118395" y="173923"/>
                  </a:cubicBezTo>
                  <a:cubicBezTo>
                    <a:pt x="96170" y="202498"/>
                    <a:pt x="10379" y="234539"/>
                    <a:pt x="920" y="262823"/>
                  </a:cubicBezTo>
                  <a:cubicBezTo>
                    <a:pt x="-8539" y="291107"/>
                    <a:pt x="57938" y="311348"/>
                    <a:pt x="61642" y="343627"/>
                  </a:cubicBezTo>
                  <a:cubicBezTo>
                    <a:pt x="65346" y="375906"/>
                    <a:pt x="-18281" y="422456"/>
                    <a:pt x="23145" y="456498"/>
                  </a:cubicBezTo>
                  <a:cubicBezTo>
                    <a:pt x="64571" y="490540"/>
                    <a:pt x="230821" y="518247"/>
                    <a:pt x="310196" y="547880"/>
                  </a:cubicBezTo>
                  <a:cubicBezTo>
                    <a:pt x="389571" y="577513"/>
                    <a:pt x="434037" y="627349"/>
                    <a:pt x="499395" y="634298"/>
                  </a:cubicBezTo>
                  <a:cubicBezTo>
                    <a:pt x="564753" y="641247"/>
                    <a:pt x="637253" y="598039"/>
                    <a:pt x="702341" y="589572"/>
                  </a:cubicBezTo>
                  <a:cubicBezTo>
                    <a:pt x="767429" y="581105"/>
                    <a:pt x="838781" y="609258"/>
                    <a:pt x="889920" y="583498"/>
                  </a:cubicBezTo>
                  <a:cubicBezTo>
                    <a:pt x="941059" y="557738"/>
                    <a:pt x="973191" y="479988"/>
                    <a:pt x="1009174" y="435009"/>
                  </a:cubicBezTo>
                  <a:cubicBezTo>
                    <a:pt x="1045157" y="390030"/>
                    <a:pt x="1101420" y="354319"/>
                    <a:pt x="1105820" y="313623"/>
                  </a:cubicBezTo>
                  <a:cubicBezTo>
                    <a:pt x="1110220" y="272927"/>
                    <a:pt x="1055681" y="227871"/>
                    <a:pt x="1035573" y="190829"/>
                  </a:cubicBezTo>
                  <a:cubicBezTo>
                    <a:pt x="1015465" y="153787"/>
                    <a:pt x="1014787" y="111772"/>
                    <a:pt x="985170" y="91373"/>
                  </a:cubicBezTo>
                  <a:cubicBezTo>
                    <a:pt x="955553" y="70974"/>
                    <a:pt x="897027" y="83251"/>
                    <a:pt x="857869" y="68434"/>
                  </a:cubicBezTo>
                  <a:cubicBezTo>
                    <a:pt x="818711" y="53617"/>
                    <a:pt x="796022" y="11655"/>
                    <a:pt x="750220" y="2473"/>
                  </a:cubicBezTo>
                  <a:cubicBezTo>
                    <a:pt x="704418" y="-6709"/>
                    <a:pt x="644298" y="12585"/>
                    <a:pt x="583058" y="13345"/>
                  </a:cubicBezTo>
                  <a:cubicBezTo>
                    <a:pt x="521818" y="14105"/>
                    <a:pt x="449537" y="9139"/>
                    <a:pt x="382777" y="7036"/>
                  </a:cubicBezTo>
                  <a:cubicBezTo>
                    <a:pt x="338327" y="10211"/>
                    <a:pt x="321484" y="50131"/>
                    <a:pt x="280066" y="64187"/>
                  </a:cubicBezTo>
                  <a:cubicBezTo>
                    <a:pt x="238648" y="78243"/>
                    <a:pt x="161215" y="73084"/>
                    <a:pt x="134270" y="91373"/>
                  </a:cubicBezTo>
                  <a:close/>
                </a:path>
              </a:pathLst>
            </a:custGeom>
            <a:gradFill>
              <a:gsLst>
                <a:gs pos="0">
                  <a:srgbClr val="FFC000"/>
                </a:gs>
                <a:gs pos="55000">
                  <a:srgbClr val="ED7D31">
                    <a:lumMod val="75000"/>
                  </a:srgbClr>
                </a:gs>
                <a:gs pos="100000">
                  <a:srgbClr val="ED7D31">
                    <a:lumMod val="50000"/>
                  </a:srgbClr>
                </a:gs>
              </a:gsLst>
              <a:path path="circle">
                <a:fillToRect l="50000" t="50000" r="50000" b="50000"/>
              </a:path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35" name="フリーフォーム: 図形 1534">
              <a:extLst>
                <a:ext uri="{FF2B5EF4-FFF2-40B4-BE49-F238E27FC236}">
                  <a16:creationId xmlns:a16="http://schemas.microsoft.com/office/drawing/2014/main" id="{7BED19C0-2F83-40E0-9067-212541EBFDDF}"/>
                </a:ext>
              </a:extLst>
            </p:cNvPr>
            <p:cNvSpPr/>
            <p:nvPr/>
          </p:nvSpPr>
          <p:spPr>
            <a:xfrm>
              <a:off x="4533893" y="5143624"/>
              <a:ext cx="887906" cy="552400"/>
            </a:xfrm>
            <a:custGeom>
              <a:avLst/>
              <a:gdLst>
                <a:gd name="connsiteX0" fmla="*/ 371202 w 887906"/>
                <a:gd name="connsiteY0" fmla="*/ 498317 h 552400"/>
                <a:gd name="connsiteX1" fmla="*/ 398486 w 887906"/>
                <a:gd name="connsiteY1" fmla="*/ 509062 h 552400"/>
                <a:gd name="connsiteX2" fmla="*/ 404933 w 887906"/>
                <a:gd name="connsiteY2" fmla="*/ 523887 h 552400"/>
                <a:gd name="connsiteX3" fmla="*/ 396556 w 887906"/>
                <a:gd name="connsiteY3" fmla="*/ 545155 h 552400"/>
                <a:gd name="connsiteX4" fmla="*/ 381732 w 887906"/>
                <a:gd name="connsiteY4" fmla="*/ 551602 h 552400"/>
                <a:gd name="connsiteX5" fmla="*/ 354448 w 887906"/>
                <a:gd name="connsiteY5" fmla="*/ 540856 h 552400"/>
                <a:gd name="connsiteX6" fmla="*/ 348001 w 887906"/>
                <a:gd name="connsiteY6" fmla="*/ 526031 h 552400"/>
                <a:gd name="connsiteX7" fmla="*/ 356377 w 887906"/>
                <a:gd name="connsiteY7" fmla="*/ 504763 h 552400"/>
                <a:gd name="connsiteX8" fmla="*/ 371202 w 887906"/>
                <a:gd name="connsiteY8" fmla="*/ 498317 h 552400"/>
                <a:gd name="connsiteX9" fmla="*/ 712741 w 887906"/>
                <a:gd name="connsiteY9" fmla="*/ 449149 h 552400"/>
                <a:gd name="connsiteX10" fmla="*/ 733276 w 887906"/>
                <a:gd name="connsiteY10" fmla="*/ 451610 h 552400"/>
                <a:gd name="connsiteX11" fmla="*/ 744217 w 887906"/>
                <a:gd name="connsiteY11" fmla="*/ 465529 h 552400"/>
                <a:gd name="connsiteX12" fmla="*/ 741757 w 887906"/>
                <a:gd name="connsiteY12" fmla="*/ 486064 h 552400"/>
                <a:gd name="connsiteX13" fmla="*/ 727837 w 887906"/>
                <a:gd name="connsiteY13" fmla="*/ 497005 h 552400"/>
                <a:gd name="connsiteX14" fmla="*/ 707302 w 887906"/>
                <a:gd name="connsiteY14" fmla="*/ 494545 h 552400"/>
                <a:gd name="connsiteX15" fmla="*/ 696361 w 887906"/>
                <a:gd name="connsiteY15" fmla="*/ 480625 h 552400"/>
                <a:gd name="connsiteX16" fmla="*/ 698822 w 887906"/>
                <a:gd name="connsiteY16" fmla="*/ 460090 h 552400"/>
                <a:gd name="connsiteX17" fmla="*/ 712741 w 887906"/>
                <a:gd name="connsiteY17" fmla="*/ 449149 h 552400"/>
                <a:gd name="connsiteX18" fmla="*/ 240302 w 887906"/>
                <a:gd name="connsiteY18" fmla="*/ 430414 h 552400"/>
                <a:gd name="connsiteX19" fmla="*/ 259118 w 887906"/>
                <a:gd name="connsiteY19" fmla="*/ 443393 h 552400"/>
                <a:gd name="connsiteX20" fmla="*/ 262038 w 887906"/>
                <a:gd name="connsiteY20" fmla="*/ 459293 h 552400"/>
                <a:gd name="connsiteX21" fmla="*/ 249059 w 887906"/>
                <a:gd name="connsiteY21" fmla="*/ 478109 h 552400"/>
                <a:gd name="connsiteX22" fmla="*/ 233159 w 887906"/>
                <a:gd name="connsiteY22" fmla="*/ 481028 h 552400"/>
                <a:gd name="connsiteX23" fmla="*/ 214343 w 887906"/>
                <a:gd name="connsiteY23" fmla="*/ 468050 h 552400"/>
                <a:gd name="connsiteX24" fmla="*/ 211424 w 887906"/>
                <a:gd name="connsiteY24" fmla="*/ 452150 h 552400"/>
                <a:gd name="connsiteX25" fmla="*/ 224402 w 887906"/>
                <a:gd name="connsiteY25" fmla="*/ 433334 h 552400"/>
                <a:gd name="connsiteX26" fmla="*/ 240302 w 887906"/>
                <a:gd name="connsiteY26" fmla="*/ 430414 h 552400"/>
                <a:gd name="connsiteX27" fmla="*/ 536464 w 887906"/>
                <a:gd name="connsiteY27" fmla="*/ 414161 h 552400"/>
                <a:gd name="connsiteX28" fmla="*/ 545626 w 887906"/>
                <a:gd name="connsiteY28" fmla="*/ 420685 h 552400"/>
                <a:gd name="connsiteX29" fmla="*/ 554290 w 887906"/>
                <a:gd name="connsiteY29" fmla="*/ 434525 h 552400"/>
                <a:gd name="connsiteX30" fmla="*/ 549632 w 887906"/>
                <a:gd name="connsiteY30" fmla="*/ 454780 h 552400"/>
                <a:gd name="connsiteX31" fmla="*/ 535792 w 887906"/>
                <a:gd name="connsiteY31" fmla="*/ 463444 h 552400"/>
                <a:gd name="connsiteX32" fmla="*/ 515537 w 887906"/>
                <a:gd name="connsiteY32" fmla="*/ 458785 h 552400"/>
                <a:gd name="connsiteX33" fmla="*/ 506873 w 887906"/>
                <a:gd name="connsiteY33" fmla="*/ 444945 h 552400"/>
                <a:gd name="connsiteX34" fmla="*/ 511532 w 887906"/>
                <a:gd name="connsiteY34" fmla="*/ 424691 h 552400"/>
                <a:gd name="connsiteX35" fmla="*/ 525372 w 887906"/>
                <a:gd name="connsiteY35" fmla="*/ 416027 h 552400"/>
                <a:gd name="connsiteX36" fmla="*/ 536464 w 887906"/>
                <a:gd name="connsiteY36" fmla="*/ 414161 h 552400"/>
                <a:gd name="connsiteX37" fmla="*/ 72318 w 887906"/>
                <a:gd name="connsiteY37" fmla="*/ 392156 h 552400"/>
                <a:gd name="connsiteX38" fmla="*/ 78596 w 887906"/>
                <a:gd name="connsiteY38" fmla="*/ 398249 h 552400"/>
                <a:gd name="connsiteX39" fmla="*/ 87659 w 887906"/>
                <a:gd name="connsiteY39" fmla="*/ 419234 h 552400"/>
                <a:gd name="connsiteX40" fmla="*/ 81696 w 887906"/>
                <a:gd name="connsiteY40" fmla="*/ 434260 h 552400"/>
                <a:gd name="connsiteX41" fmla="*/ 60711 w 887906"/>
                <a:gd name="connsiteY41" fmla="*/ 443322 h 552400"/>
                <a:gd name="connsiteX42" fmla="*/ 45685 w 887906"/>
                <a:gd name="connsiteY42" fmla="*/ 437360 h 552400"/>
                <a:gd name="connsiteX43" fmla="*/ 36623 w 887906"/>
                <a:gd name="connsiteY43" fmla="*/ 416375 h 552400"/>
                <a:gd name="connsiteX44" fmla="*/ 42585 w 887906"/>
                <a:gd name="connsiteY44" fmla="*/ 401349 h 552400"/>
                <a:gd name="connsiteX45" fmla="*/ 63570 w 887906"/>
                <a:gd name="connsiteY45" fmla="*/ 392286 h 552400"/>
                <a:gd name="connsiteX46" fmla="*/ 72318 w 887906"/>
                <a:gd name="connsiteY46" fmla="*/ 392156 h 552400"/>
                <a:gd name="connsiteX47" fmla="*/ 432743 w 887906"/>
                <a:gd name="connsiteY47" fmla="*/ 341471 h 552400"/>
                <a:gd name="connsiteX48" fmla="*/ 439021 w 887906"/>
                <a:gd name="connsiteY48" fmla="*/ 347564 h 552400"/>
                <a:gd name="connsiteX49" fmla="*/ 448084 w 887906"/>
                <a:gd name="connsiteY49" fmla="*/ 368549 h 552400"/>
                <a:gd name="connsiteX50" fmla="*/ 442121 w 887906"/>
                <a:gd name="connsiteY50" fmla="*/ 383575 h 552400"/>
                <a:gd name="connsiteX51" fmla="*/ 421136 w 887906"/>
                <a:gd name="connsiteY51" fmla="*/ 392637 h 552400"/>
                <a:gd name="connsiteX52" fmla="*/ 406110 w 887906"/>
                <a:gd name="connsiteY52" fmla="*/ 386675 h 552400"/>
                <a:gd name="connsiteX53" fmla="*/ 397048 w 887906"/>
                <a:gd name="connsiteY53" fmla="*/ 365690 h 552400"/>
                <a:gd name="connsiteX54" fmla="*/ 403010 w 887906"/>
                <a:gd name="connsiteY54" fmla="*/ 350664 h 552400"/>
                <a:gd name="connsiteX55" fmla="*/ 423995 w 887906"/>
                <a:gd name="connsiteY55" fmla="*/ 341601 h 552400"/>
                <a:gd name="connsiteX56" fmla="*/ 432743 w 887906"/>
                <a:gd name="connsiteY56" fmla="*/ 341471 h 552400"/>
                <a:gd name="connsiteX57" fmla="*/ 735436 w 887906"/>
                <a:gd name="connsiteY57" fmla="*/ 335654 h 552400"/>
                <a:gd name="connsiteX58" fmla="*/ 773612 w 887906"/>
                <a:gd name="connsiteY58" fmla="*/ 344995 h 552400"/>
                <a:gd name="connsiteX59" fmla="*/ 781998 w 887906"/>
                <a:gd name="connsiteY59" fmla="*/ 358816 h 552400"/>
                <a:gd name="connsiteX60" fmla="*/ 776565 w 887906"/>
                <a:gd name="connsiteY60" fmla="*/ 381019 h 552400"/>
                <a:gd name="connsiteX61" fmla="*/ 762744 w 887906"/>
                <a:gd name="connsiteY61" fmla="*/ 389405 h 552400"/>
                <a:gd name="connsiteX62" fmla="*/ 724569 w 887906"/>
                <a:gd name="connsiteY62" fmla="*/ 380063 h 552400"/>
                <a:gd name="connsiteX63" fmla="*/ 716182 w 887906"/>
                <a:gd name="connsiteY63" fmla="*/ 366243 h 552400"/>
                <a:gd name="connsiteX64" fmla="*/ 721616 w 887906"/>
                <a:gd name="connsiteY64" fmla="*/ 344040 h 552400"/>
                <a:gd name="connsiteX65" fmla="*/ 735436 w 887906"/>
                <a:gd name="connsiteY65" fmla="*/ 335654 h 552400"/>
                <a:gd name="connsiteX66" fmla="*/ 247378 w 887906"/>
                <a:gd name="connsiteY66" fmla="*/ 310529 h 552400"/>
                <a:gd name="connsiteX67" fmla="*/ 254382 w 887906"/>
                <a:gd name="connsiteY67" fmla="*/ 315771 h 552400"/>
                <a:gd name="connsiteX68" fmla="*/ 266047 w 887906"/>
                <a:gd name="connsiteY68" fmla="*/ 335429 h 552400"/>
                <a:gd name="connsiteX69" fmla="*/ 262051 w 887906"/>
                <a:gd name="connsiteY69" fmla="*/ 351093 h 552400"/>
                <a:gd name="connsiteX70" fmla="*/ 242393 w 887906"/>
                <a:gd name="connsiteY70" fmla="*/ 362758 h 552400"/>
                <a:gd name="connsiteX71" fmla="*/ 226729 w 887906"/>
                <a:gd name="connsiteY71" fmla="*/ 358761 h 552400"/>
                <a:gd name="connsiteX72" fmla="*/ 215064 w 887906"/>
                <a:gd name="connsiteY72" fmla="*/ 339104 h 552400"/>
                <a:gd name="connsiteX73" fmla="*/ 219061 w 887906"/>
                <a:gd name="connsiteY73" fmla="*/ 323440 h 552400"/>
                <a:gd name="connsiteX74" fmla="*/ 238718 w 887906"/>
                <a:gd name="connsiteY74" fmla="*/ 311775 h 552400"/>
                <a:gd name="connsiteX75" fmla="*/ 247378 w 887906"/>
                <a:gd name="connsiteY75" fmla="*/ 310529 h 552400"/>
                <a:gd name="connsiteX76" fmla="*/ 569262 w 887906"/>
                <a:gd name="connsiteY76" fmla="*/ 269893 h 552400"/>
                <a:gd name="connsiteX77" fmla="*/ 591977 w 887906"/>
                <a:gd name="connsiteY77" fmla="*/ 272450 h 552400"/>
                <a:gd name="connsiteX78" fmla="*/ 602058 w 887906"/>
                <a:gd name="connsiteY78" fmla="*/ 285088 h 552400"/>
                <a:gd name="connsiteX79" fmla="*/ 599501 w 887906"/>
                <a:gd name="connsiteY79" fmla="*/ 307802 h 552400"/>
                <a:gd name="connsiteX80" fmla="*/ 586863 w 887906"/>
                <a:gd name="connsiteY80" fmla="*/ 317883 h 552400"/>
                <a:gd name="connsiteX81" fmla="*/ 564149 w 887906"/>
                <a:gd name="connsiteY81" fmla="*/ 315327 h 552400"/>
                <a:gd name="connsiteX82" fmla="*/ 554068 w 887906"/>
                <a:gd name="connsiteY82" fmla="*/ 302689 h 552400"/>
                <a:gd name="connsiteX83" fmla="*/ 556624 w 887906"/>
                <a:gd name="connsiteY83" fmla="*/ 279974 h 552400"/>
                <a:gd name="connsiteX84" fmla="*/ 569262 w 887906"/>
                <a:gd name="connsiteY84" fmla="*/ 269893 h 552400"/>
                <a:gd name="connsiteX85" fmla="*/ 121169 w 887906"/>
                <a:gd name="connsiteY85" fmla="*/ 265657 h 552400"/>
                <a:gd name="connsiteX86" fmla="*/ 127447 w 887906"/>
                <a:gd name="connsiteY86" fmla="*/ 271750 h 552400"/>
                <a:gd name="connsiteX87" fmla="*/ 136510 w 887906"/>
                <a:gd name="connsiteY87" fmla="*/ 292735 h 552400"/>
                <a:gd name="connsiteX88" fmla="*/ 130547 w 887906"/>
                <a:gd name="connsiteY88" fmla="*/ 307761 h 552400"/>
                <a:gd name="connsiteX89" fmla="*/ 109562 w 887906"/>
                <a:gd name="connsiteY89" fmla="*/ 316823 h 552400"/>
                <a:gd name="connsiteX90" fmla="*/ 94536 w 887906"/>
                <a:gd name="connsiteY90" fmla="*/ 310861 h 552400"/>
                <a:gd name="connsiteX91" fmla="*/ 85474 w 887906"/>
                <a:gd name="connsiteY91" fmla="*/ 289876 h 552400"/>
                <a:gd name="connsiteX92" fmla="*/ 91436 w 887906"/>
                <a:gd name="connsiteY92" fmla="*/ 274850 h 552400"/>
                <a:gd name="connsiteX93" fmla="*/ 112421 w 887906"/>
                <a:gd name="connsiteY93" fmla="*/ 265787 h 552400"/>
                <a:gd name="connsiteX94" fmla="*/ 121169 w 887906"/>
                <a:gd name="connsiteY94" fmla="*/ 265657 h 552400"/>
                <a:gd name="connsiteX95" fmla="*/ 865708 w 887906"/>
                <a:gd name="connsiteY95" fmla="*/ 227707 h 552400"/>
                <a:gd name="connsiteX96" fmla="*/ 880149 w 887906"/>
                <a:gd name="connsiteY96" fmla="*/ 234971 h 552400"/>
                <a:gd name="connsiteX97" fmla="*/ 887326 w 887906"/>
                <a:gd name="connsiteY97" fmla="*/ 256674 h 552400"/>
                <a:gd name="connsiteX98" fmla="*/ 880061 w 887906"/>
                <a:gd name="connsiteY98" fmla="*/ 271115 h 552400"/>
                <a:gd name="connsiteX99" fmla="*/ 858359 w 887906"/>
                <a:gd name="connsiteY99" fmla="*/ 278292 h 552400"/>
                <a:gd name="connsiteX100" fmla="*/ 843917 w 887906"/>
                <a:gd name="connsiteY100" fmla="*/ 271027 h 552400"/>
                <a:gd name="connsiteX101" fmla="*/ 836741 w 887906"/>
                <a:gd name="connsiteY101" fmla="*/ 249325 h 552400"/>
                <a:gd name="connsiteX102" fmla="*/ 844005 w 887906"/>
                <a:gd name="connsiteY102" fmla="*/ 234883 h 552400"/>
                <a:gd name="connsiteX103" fmla="*/ 369451 w 887906"/>
                <a:gd name="connsiteY103" fmla="*/ 196479 h 552400"/>
                <a:gd name="connsiteX104" fmla="*/ 385779 w 887906"/>
                <a:gd name="connsiteY104" fmla="*/ 196479 h 552400"/>
                <a:gd name="connsiteX105" fmla="*/ 400475 w 887906"/>
                <a:gd name="connsiteY105" fmla="*/ 211175 h 552400"/>
                <a:gd name="connsiteX106" fmla="*/ 400475 w 887906"/>
                <a:gd name="connsiteY106" fmla="*/ 228827 h 552400"/>
                <a:gd name="connsiteX107" fmla="*/ 385779 w 887906"/>
                <a:gd name="connsiteY107" fmla="*/ 243523 h 552400"/>
                <a:gd name="connsiteX108" fmla="*/ 369451 w 887906"/>
                <a:gd name="connsiteY108" fmla="*/ 243523 h 552400"/>
                <a:gd name="connsiteX109" fmla="*/ 354755 w 887906"/>
                <a:gd name="connsiteY109" fmla="*/ 228827 h 552400"/>
                <a:gd name="connsiteX110" fmla="*/ 354755 w 887906"/>
                <a:gd name="connsiteY110" fmla="*/ 211175 h 552400"/>
                <a:gd name="connsiteX111" fmla="*/ 369451 w 887906"/>
                <a:gd name="connsiteY111" fmla="*/ 196479 h 552400"/>
                <a:gd name="connsiteX112" fmla="*/ 673576 w 887906"/>
                <a:gd name="connsiteY112" fmla="*/ 172666 h 552400"/>
                <a:gd name="connsiteX113" fmla="*/ 694258 w 887906"/>
                <a:gd name="connsiteY113" fmla="*/ 172666 h 552400"/>
                <a:gd name="connsiteX114" fmla="*/ 706777 w 887906"/>
                <a:gd name="connsiteY114" fmla="*/ 185185 h 552400"/>
                <a:gd name="connsiteX115" fmla="*/ 706777 w 887906"/>
                <a:gd name="connsiteY115" fmla="*/ 207191 h 552400"/>
                <a:gd name="connsiteX116" fmla="*/ 694258 w 887906"/>
                <a:gd name="connsiteY116" fmla="*/ 219710 h 552400"/>
                <a:gd name="connsiteX117" fmla="*/ 673576 w 887906"/>
                <a:gd name="connsiteY117" fmla="*/ 219710 h 552400"/>
                <a:gd name="connsiteX118" fmla="*/ 661057 w 887906"/>
                <a:gd name="connsiteY118" fmla="*/ 207191 h 552400"/>
                <a:gd name="connsiteX119" fmla="*/ 661057 w 887906"/>
                <a:gd name="connsiteY119" fmla="*/ 185185 h 552400"/>
                <a:gd name="connsiteX120" fmla="*/ 673576 w 887906"/>
                <a:gd name="connsiteY120" fmla="*/ 172666 h 552400"/>
                <a:gd name="connsiteX121" fmla="*/ 223163 w 887906"/>
                <a:gd name="connsiteY121" fmla="*/ 150883 h 552400"/>
                <a:gd name="connsiteX122" fmla="*/ 239614 w 887906"/>
                <a:gd name="connsiteY122" fmla="*/ 163584 h 552400"/>
                <a:gd name="connsiteX123" fmla="*/ 241696 w 887906"/>
                <a:gd name="connsiteY123" fmla="*/ 179779 h 552400"/>
                <a:gd name="connsiteX124" fmla="*/ 228995 w 887906"/>
                <a:gd name="connsiteY124" fmla="*/ 196230 h 552400"/>
                <a:gd name="connsiteX125" fmla="*/ 212801 w 887906"/>
                <a:gd name="connsiteY125" fmla="*/ 198313 h 552400"/>
                <a:gd name="connsiteX126" fmla="*/ 196350 w 887906"/>
                <a:gd name="connsiteY126" fmla="*/ 185612 h 552400"/>
                <a:gd name="connsiteX127" fmla="*/ 194267 w 887906"/>
                <a:gd name="connsiteY127" fmla="*/ 169417 h 552400"/>
                <a:gd name="connsiteX128" fmla="*/ 206968 w 887906"/>
                <a:gd name="connsiteY128" fmla="*/ 152966 h 552400"/>
                <a:gd name="connsiteX129" fmla="*/ 22753 w 887906"/>
                <a:gd name="connsiteY129" fmla="*/ 144758 h 552400"/>
                <a:gd name="connsiteX130" fmla="*/ 58504 w 887906"/>
                <a:gd name="connsiteY130" fmla="*/ 154369 h 552400"/>
                <a:gd name="connsiteX131" fmla="*/ 68881 w 887906"/>
                <a:gd name="connsiteY131" fmla="*/ 172376 h 552400"/>
                <a:gd name="connsiteX132" fmla="*/ 64642 w 887906"/>
                <a:gd name="connsiteY132" fmla="*/ 188145 h 552400"/>
                <a:gd name="connsiteX133" fmla="*/ 46634 w 887906"/>
                <a:gd name="connsiteY133" fmla="*/ 198522 h 552400"/>
                <a:gd name="connsiteX134" fmla="*/ 10884 w 887906"/>
                <a:gd name="connsiteY134" fmla="*/ 188911 h 552400"/>
                <a:gd name="connsiteX135" fmla="*/ 507 w 887906"/>
                <a:gd name="connsiteY135" fmla="*/ 170903 h 552400"/>
                <a:gd name="connsiteX136" fmla="*/ 4746 w 887906"/>
                <a:gd name="connsiteY136" fmla="*/ 155135 h 552400"/>
                <a:gd name="connsiteX137" fmla="*/ 22753 w 887906"/>
                <a:gd name="connsiteY137" fmla="*/ 144758 h 552400"/>
                <a:gd name="connsiteX138" fmla="*/ 524167 w 887906"/>
                <a:gd name="connsiteY138" fmla="*/ 103524 h 552400"/>
                <a:gd name="connsiteX139" fmla="*/ 538181 w 887906"/>
                <a:gd name="connsiteY139" fmla="*/ 114344 h 552400"/>
                <a:gd name="connsiteX140" fmla="*/ 540819 w 887906"/>
                <a:gd name="connsiteY140" fmla="*/ 134857 h 552400"/>
                <a:gd name="connsiteX141" fmla="*/ 529999 w 887906"/>
                <a:gd name="connsiteY141" fmla="*/ 148871 h 552400"/>
                <a:gd name="connsiteX142" fmla="*/ 509486 w 887906"/>
                <a:gd name="connsiteY142" fmla="*/ 151509 h 552400"/>
                <a:gd name="connsiteX143" fmla="*/ 495473 w 887906"/>
                <a:gd name="connsiteY143" fmla="*/ 140689 h 552400"/>
                <a:gd name="connsiteX144" fmla="*/ 492834 w 887906"/>
                <a:gd name="connsiteY144" fmla="*/ 120176 h 552400"/>
                <a:gd name="connsiteX145" fmla="*/ 503654 w 887906"/>
                <a:gd name="connsiteY145" fmla="*/ 106163 h 552400"/>
                <a:gd name="connsiteX146" fmla="*/ 806095 w 887906"/>
                <a:gd name="connsiteY146" fmla="*/ 54731 h 552400"/>
                <a:gd name="connsiteX147" fmla="*/ 813900 w 887906"/>
                <a:gd name="connsiteY147" fmla="*/ 60289 h 552400"/>
                <a:gd name="connsiteX148" fmla="*/ 824875 w 887906"/>
                <a:gd name="connsiteY148" fmla="*/ 77819 h 552400"/>
                <a:gd name="connsiteX149" fmla="*/ 820906 w 887906"/>
                <a:gd name="connsiteY149" fmla="*/ 95073 h 552400"/>
                <a:gd name="connsiteX150" fmla="*/ 803376 w 887906"/>
                <a:gd name="connsiteY150" fmla="*/ 106047 h 552400"/>
                <a:gd name="connsiteX151" fmla="*/ 786122 w 887906"/>
                <a:gd name="connsiteY151" fmla="*/ 102079 h 552400"/>
                <a:gd name="connsiteX152" fmla="*/ 775148 w 887906"/>
                <a:gd name="connsiteY152" fmla="*/ 84549 h 552400"/>
                <a:gd name="connsiteX153" fmla="*/ 779116 w 887906"/>
                <a:gd name="connsiteY153" fmla="*/ 67295 h 552400"/>
                <a:gd name="connsiteX154" fmla="*/ 796646 w 887906"/>
                <a:gd name="connsiteY154" fmla="*/ 56320 h 552400"/>
                <a:gd name="connsiteX155" fmla="*/ 806095 w 887906"/>
                <a:gd name="connsiteY155" fmla="*/ 54731 h 552400"/>
                <a:gd name="connsiteX156" fmla="*/ 354313 w 887906"/>
                <a:gd name="connsiteY156" fmla="*/ 50112 h 552400"/>
                <a:gd name="connsiteX157" fmla="*/ 374848 w 887906"/>
                <a:gd name="connsiteY157" fmla="*/ 52572 h 552400"/>
                <a:gd name="connsiteX158" fmla="*/ 385789 w 887906"/>
                <a:gd name="connsiteY158" fmla="*/ 66492 h 552400"/>
                <a:gd name="connsiteX159" fmla="*/ 383328 w 887906"/>
                <a:gd name="connsiteY159" fmla="*/ 87027 h 552400"/>
                <a:gd name="connsiteX160" fmla="*/ 369409 w 887906"/>
                <a:gd name="connsiteY160" fmla="*/ 97968 h 552400"/>
                <a:gd name="connsiteX161" fmla="*/ 348874 w 887906"/>
                <a:gd name="connsiteY161" fmla="*/ 95507 h 552400"/>
                <a:gd name="connsiteX162" fmla="*/ 337933 w 887906"/>
                <a:gd name="connsiteY162" fmla="*/ 81588 h 552400"/>
                <a:gd name="connsiteX163" fmla="*/ 340393 w 887906"/>
                <a:gd name="connsiteY163" fmla="*/ 61053 h 552400"/>
                <a:gd name="connsiteX164" fmla="*/ 354313 w 887906"/>
                <a:gd name="connsiteY164" fmla="*/ 50112 h 552400"/>
                <a:gd name="connsiteX165" fmla="*/ 155095 w 887906"/>
                <a:gd name="connsiteY165" fmla="*/ 23944 h 552400"/>
                <a:gd name="connsiteX166" fmla="*/ 173845 w 887906"/>
                <a:gd name="connsiteY166" fmla="*/ 32910 h 552400"/>
                <a:gd name="connsiteX167" fmla="*/ 179280 w 887906"/>
                <a:gd name="connsiteY167" fmla="*/ 48307 h 552400"/>
                <a:gd name="connsiteX168" fmla="*/ 170313 w 887906"/>
                <a:gd name="connsiteY168" fmla="*/ 67057 h 552400"/>
                <a:gd name="connsiteX169" fmla="*/ 154916 w 887906"/>
                <a:gd name="connsiteY169" fmla="*/ 72492 h 552400"/>
                <a:gd name="connsiteX170" fmla="*/ 136167 w 887906"/>
                <a:gd name="connsiteY170" fmla="*/ 63525 h 552400"/>
                <a:gd name="connsiteX171" fmla="*/ 130732 w 887906"/>
                <a:gd name="connsiteY171" fmla="*/ 48128 h 552400"/>
                <a:gd name="connsiteX172" fmla="*/ 139698 w 887906"/>
                <a:gd name="connsiteY172" fmla="*/ 29379 h 552400"/>
                <a:gd name="connsiteX173" fmla="*/ 623355 w 887906"/>
                <a:gd name="connsiteY173" fmla="*/ 336 h 552400"/>
                <a:gd name="connsiteX174" fmla="*/ 639314 w 887906"/>
                <a:gd name="connsiteY174" fmla="*/ 3792 h 552400"/>
                <a:gd name="connsiteX175" fmla="*/ 650566 w 887906"/>
                <a:gd name="connsiteY175" fmla="*/ 21265 h 552400"/>
                <a:gd name="connsiteX176" fmla="*/ 647110 w 887906"/>
                <a:gd name="connsiteY176" fmla="*/ 37224 h 552400"/>
                <a:gd name="connsiteX177" fmla="*/ 629636 w 887906"/>
                <a:gd name="connsiteY177" fmla="*/ 48476 h 552400"/>
                <a:gd name="connsiteX178" fmla="*/ 613678 w 887906"/>
                <a:gd name="connsiteY178" fmla="*/ 45020 h 552400"/>
                <a:gd name="connsiteX179" fmla="*/ 602426 w 887906"/>
                <a:gd name="connsiteY179" fmla="*/ 27546 h 552400"/>
                <a:gd name="connsiteX180" fmla="*/ 605882 w 887906"/>
                <a:gd name="connsiteY180" fmla="*/ 11588 h 552400"/>
                <a:gd name="connsiteX181" fmla="*/ 623355 w 887906"/>
                <a:gd name="connsiteY181" fmla="*/ 336 h 5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</a:cxnLst>
              <a:rect l="l" t="t" r="r" b="b"/>
              <a:pathLst>
                <a:path w="887906" h="552400">
                  <a:moveTo>
                    <a:pt x="371202" y="498317"/>
                  </a:moveTo>
                  <a:lnTo>
                    <a:pt x="398486" y="509062"/>
                  </a:lnTo>
                  <a:cubicBezTo>
                    <a:pt x="404360" y="511376"/>
                    <a:pt x="407246" y="518013"/>
                    <a:pt x="404933" y="523887"/>
                  </a:cubicBezTo>
                  <a:lnTo>
                    <a:pt x="396556" y="545155"/>
                  </a:lnTo>
                  <a:cubicBezTo>
                    <a:pt x="394243" y="551029"/>
                    <a:pt x="387606" y="553915"/>
                    <a:pt x="381732" y="551602"/>
                  </a:cubicBezTo>
                  <a:lnTo>
                    <a:pt x="354448" y="540856"/>
                  </a:lnTo>
                  <a:cubicBezTo>
                    <a:pt x="348574" y="538543"/>
                    <a:pt x="345687" y="531905"/>
                    <a:pt x="348001" y="526031"/>
                  </a:cubicBezTo>
                  <a:lnTo>
                    <a:pt x="356377" y="504763"/>
                  </a:lnTo>
                  <a:cubicBezTo>
                    <a:pt x="358690" y="498890"/>
                    <a:pt x="365328" y="496003"/>
                    <a:pt x="371202" y="498317"/>
                  </a:cubicBezTo>
                  <a:close/>
                  <a:moveTo>
                    <a:pt x="712741" y="449149"/>
                  </a:moveTo>
                  <a:lnTo>
                    <a:pt x="733276" y="451610"/>
                  </a:lnTo>
                  <a:cubicBezTo>
                    <a:pt x="740141" y="452432"/>
                    <a:pt x="745040" y="458664"/>
                    <a:pt x="744217" y="465529"/>
                  </a:cubicBezTo>
                  <a:lnTo>
                    <a:pt x="741757" y="486064"/>
                  </a:lnTo>
                  <a:cubicBezTo>
                    <a:pt x="740934" y="492929"/>
                    <a:pt x="734702" y="497828"/>
                    <a:pt x="727837" y="497005"/>
                  </a:cubicBezTo>
                  <a:lnTo>
                    <a:pt x="707302" y="494545"/>
                  </a:lnTo>
                  <a:cubicBezTo>
                    <a:pt x="700437" y="493722"/>
                    <a:pt x="695539" y="487490"/>
                    <a:pt x="696361" y="480625"/>
                  </a:cubicBezTo>
                  <a:lnTo>
                    <a:pt x="698822" y="460090"/>
                  </a:lnTo>
                  <a:cubicBezTo>
                    <a:pt x="699644" y="453225"/>
                    <a:pt x="705876" y="448327"/>
                    <a:pt x="712741" y="449149"/>
                  </a:cubicBezTo>
                  <a:close/>
                  <a:moveTo>
                    <a:pt x="240302" y="430414"/>
                  </a:moveTo>
                  <a:lnTo>
                    <a:pt x="259118" y="443393"/>
                  </a:lnTo>
                  <a:cubicBezTo>
                    <a:pt x="264315" y="446977"/>
                    <a:pt x="265622" y="454096"/>
                    <a:pt x="262038" y="459293"/>
                  </a:cubicBezTo>
                  <a:lnTo>
                    <a:pt x="249059" y="478109"/>
                  </a:lnTo>
                  <a:cubicBezTo>
                    <a:pt x="245475" y="483306"/>
                    <a:pt x="238356" y="484613"/>
                    <a:pt x="233159" y="481028"/>
                  </a:cubicBezTo>
                  <a:lnTo>
                    <a:pt x="214343" y="468050"/>
                  </a:lnTo>
                  <a:cubicBezTo>
                    <a:pt x="209146" y="464465"/>
                    <a:pt x="207839" y="457347"/>
                    <a:pt x="211424" y="452150"/>
                  </a:cubicBezTo>
                  <a:lnTo>
                    <a:pt x="224402" y="433334"/>
                  </a:lnTo>
                  <a:cubicBezTo>
                    <a:pt x="227987" y="428137"/>
                    <a:pt x="235105" y="426830"/>
                    <a:pt x="240302" y="430414"/>
                  </a:cubicBezTo>
                  <a:close/>
                  <a:moveTo>
                    <a:pt x="536464" y="414161"/>
                  </a:moveTo>
                  <a:cubicBezTo>
                    <a:pt x="540129" y="415005"/>
                    <a:pt x="543473" y="417246"/>
                    <a:pt x="545626" y="420685"/>
                  </a:cubicBezTo>
                  <a:lnTo>
                    <a:pt x="554290" y="434525"/>
                  </a:lnTo>
                  <a:cubicBezTo>
                    <a:pt x="558597" y="441404"/>
                    <a:pt x="556511" y="450473"/>
                    <a:pt x="549632" y="454780"/>
                  </a:cubicBezTo>
                  <a:lnTo>
                    <a:pt x="535792" y="463444"/>
                  </a:lnTo>
                  <a:cubicBezTo>
                    <a:pt x="528913" y="467750"/>
                    <a:pt x="519844" y="465664"/>
                    <a:pt x="515537" y="458785"/>
                  </a:cubicBezTo>
                  <a:lnTo>
                    <a:pt x="506873" y="444945"/>
                  </a:lnTo>
                  <a:cubicBezTo>
                    <a:pt x="502567" y="438066"/>
                    <a:pt x="504653" y="428997"/>
                    <a:pt x="511532" y="424691"/>
                  </a:cubicBezTo>
                  <a:lnTo>
                    <a:pt x="525372" y="416027"/>
                  </a:lnTo>
                  <a:cubicBezTo>
                    <a:pt x="528811" y="413873"/>
                    <a:pt x="532798" y="413318"/>
                    <a:pt x="536464" y="414161"/>
                  </a:cubicBezTo>
                  <a:close/>
                  <a:moveTo>
                    <a:pt x="72318" y="392156"/>
                  </a:moveTo>
                  <a:cubicBezTo>
                    <a:pt x="75037" y="393235"/>
                    <a:pt x="77345" y="395351"/>
                    <a:pt x="78596" y="398249"/>
                  </a:cubicBezTo>
                  <a:lnTo>
                    <a:pt x="87659" y="419234"/>
                  </a:lnTo>
                  <a:cubicBezTo>
                    <a:pt x="90161" y="425029"/>
                    <a:pt x="87492" y="431757"/>
                    <a:pt x="81696" y="434260"/>
                  </a:cubicBezTo>
                  <a:lnTo>
                    <a:pt x="60711" y="443322"/>
                  </a:lnTo>
                  <a:cubicBezTo>
                    <a:pt x="54916" y="445825"/>
                    <a:pt x="48188" y="443155"/>
                    <a:pt x="45685" y="437360"/>
                  </a:cubicBezTo>
                  <a:lnTo>
                    <a:pt x="36623" y="416375"/>
                  </a:lnTo>
                  <a:cubicBezTo>
                    <a:pt x="34120" y="410579"/>
                    <a:pt x="36790" y="403851"/>
                    <a:pt x="42585" y="401349"/>
                  </a:cubicBezTo>
                  <a:lnTo>
                    <a:pt x="63570" y="392286"/>
                  </a:lnTo>
                  <a:cubicBezTo>
                    <a:pt x="66468" y="391035"/>
                    <a:pt x="69599" y="391077"/>
                    <a:pt x="72318" y="392156"/>
                  </a:cubicBezTo>
                  <a:close/>
                  <a:moveTo>
                    <a:pt x="432743" y="341471"/>
                  </a:moveTo>
                  <a:cubicBezTo>
                    <a:pt x="435462" y="342550"/>
                    <a:pt x="437770" y="344666"/>
                    <a:pt x="439021" y="347564"/>
                  </a:cubicBezTo>
                  <a:lnTo>
                    <a:pt x="448084" y="368549"/>
                  </a:lnTo>
                  <a:cubicBezTo>
                    <a:pt x="450586" y="374344"/>
                    <a:pt x="447917" y="381072"/>
                    <a:pt x="442121" y="383575"/>
                  </a:cubicBezTo>
                  <a:lnTo>
                    <a:pt x="421136" y="392637"/>
                  </a:lnTo>
                  <a:cubicBezTo>
                    <a:pt x="415341" y="395140"/>
                    <a:pt x="408613" y="392470"/>
                    <a:pt x="406110" y="386675"/>
                  </a:cubicBezTo>
                  <a:lnTo>
                    <a:pt x="397048" y="365690"/>
                  </a:lnTo>
                  <a:cubicBezTo>
                    <a:pt x="394545" y="359894"/>
                    <a:pt x="397215" y="353166"/>
                    <a:pt x="403010" y="350664"/>
                  </a:cubicBezTo>
                  <a:lnTo>
                    <a:pt x="423995" y="341601"/>
                  </a:lnTo>
                  <a:cubicBezTo>
                    <a:pt x="426893" y="340350"/>
                    <a:pt x="430024" y="340392"/>
                    <a:pt x="432743" y="341471"/>
                  </a:cubicBezTo>
                  <a:close/>
                  <a:moveTo>
                    <a:pt x="735436" y="335654"/>
                  </a:moveTo>
                  <a:lnTo>
                    <a:pt x="773612" y="344995"/>
                  </a:lnTo>
                  <a:cubicBezTo>
                    <a:pt x="779744" y="346496"/>
                    <a:pt x="783499" y="352684"/>
                    <a:pt x="781998" y="358816"/>
                  </a:cubicBezTo>
                  <a:lnTo>
                    <a:pt x="776565" y="381019"/>
                  </a:lnTo>
                  <a:cubicBezTo>
                    <a:pt x="775064" y="387151"/>
                    <a:pt x="768876" y="390906"/>
                    <a:pt x="762744" y="389405"/>
                  </a:cubicBezTo>
                  <a:lnTo>
                    <a:pt x="724569" y="380063"/>
                  </a:lnTo>
                  <a:cubicBezTo>
                    <a:pt x="718437" y="378563"/>
                    <a:pt x="714682" y="372375"/>
                    <a:pt x="716182" y="366243"/>
                  </a:cubicBezTo>
                  <a:lnTo>
                    <a:pt x="721616" y="344040"/>
                  </a:lnTo>
                  <a:cubicBezTo>
                    <a:pt x="723116" y="337908"/>
                    <a:pt x="729304" y="334153"/>
                    <a:pt x="735436" y="335654"/>
                  </a:cubicBezTo>
                  <a:close/>
                  <a:moveTo>
                    <a:pt x="247378" y="310529"/>
                  </a:moveTo>
                  <a:cubicBezTo>
                    <a:pt x="250213" y="311252"/>
                    <a:pt x="252772" y="313057"/>
                    <a:pt x="254382" y="315771"/>
                  </a:cubicBezTo>
                  <a:lnTo>
                    <a:pt x="266047" y="335429"/>
                  </a:lnTo>
                  <a:cubicBezTo>
                    <a:pt x="269269" y="340858"/>
                    <a:pt x="267480" y="347871"/>
                    <a:pt x="262051" y="351093"/>
                  </a:cubicBezTo>
                  <a:lnTo>
                    <a:pt x="242393" y="362758"/>
                  </a:lnTo>
                  <a:cubicBezTo>
                    <a:pt x="236964" y="365980"/>
                    <a:pt x="229951" y="364190"/>
                    <a:pt x="226729" y="358761"/>
                  </a:cubicBezTo>
                  <a:lnTo>
                    <a:pt x="215064" y="339104"/>
                  </a:lnTo>
                  <a:cubicBezTo>
                    <a:pt x="211842" y="333675"/>
                    <a:pt x="213632" y="326661"/>
                    <a:pt x="219061" y="323440"/>
                  </a:cubicBezTo>
                  <a:lnTo>
                    <a:pt x="238718" y="311775"/>
                  </a:lnTo>
                  <a:cubicBezTo>
                    <a:pt x="241433" y="310164"/>
                    <a:pt x="244543" y="309806"/>
                    <a:pt x="247378" y="310529"/>
                  </a:cubicBezTo>
                  <a:close/>
                  <a:moveTo>
                    <a:pt x="569262" y="269893"/>
                  </a:moveTo>
                  <a:lnTo>
                    <a:pt x="591977" y="272450"/>
                  </a:lnTo>
                  <a:cubicBezTo>
                    <a:pt x="598250" y="273156"/>
                    <a:pt x="602764" y="278814"/>
                    <a:pt x="602058" y="285088"/>
                  </a:cubicBezTo>
                  <a:lnTo>
                    <a:pt x="599501" y="307802"/>
                  </a:lnTo>
                  <a:cubicBezTo>
                    <a:pt x="598795" y="314076"/>
                    <a:pt x="593137" y="318589"/>
                    <a:pt x="586863" y="317883"/>
                  </a:cubicBezTo>
                  <a:lnTo>
                    <a:pt x="564149" y="315327"/>
                  </a:lnTo>
                  <a:cubicBezTo>
                    <a:pt x="557875" y="314621"/>
                    <a:pt x="553362" y="308962"/>
                    <a:pt x="554068" y="302689"/>
                  </a:cubicBezTo>
                  <a:lnTo>
                    <a:pt x="556624" y="279974"/>
                  </a:lnTo>
                  <a:cubicBezTo>
                    <a:pt x="557330" y="273701"/>
                    <a:pt x="562989" y="269187"/>
                    <a:pt x="569262" y="269893"/>
                  </a:cubicBezTo>
                  <a:close/>
                  <a:moveTo>
                    <a:pt x="121169" y="265657"/>
                  </a:moveTo>
                  <a:cubicBezTo>
                    <a:pt x="123888" y="266736"/>
                    <a:pt x="126196" y="268852"/>
                    <a:pt x="127447" y="271750"/>
                  </a:cubicBezTo>
                  <a:lnTo>
                    <a:pt x="136510" y="292735"/>
                  </a:lnTo>
                  <a:cubicBezTo>
                    <a:pt x="139012" y="298530"/>
                    <a:pt x="136343" y="305258"/>
                    <a:pt x="130547" y="307761"/>
                  </a:cubicBezTo>
                  <a:lnTo>
                    <a:pt x="109562" y="316823"/>
                  </a:lnTo>
                  <a:cubicBezTo>
                    <a:pt x="103767" y="319326"/>
                    <a:pt x="97039" y="316656"/>
                    <a:pt x="94536" y="310861"/>
                  </a:cubicBezTo>
                  <a:lnTo>
                    <a:pt x="85474" y="289876"/>
                  </a:lnTo>
                  <a:cubicBezTo>
                    <a:pt x="82971" y="284080"/>
                    <a:pt x="85641" y="277352"/>
                    <a:pt x="91436" y="274850"/>
                  </a:cubicBezTo>
                  <a:lnTo>
                    <a:pt x="112421" y="265787"/>
                  </a:lnTo>
                  <a:cubicBezTo>
                    <a:pt x="115319" y="264536"/>
                    <a:pt x="118450" y="264578"/>
                    <a:pt x="121169" y="265657"/>
                  </a:cubicBezTo>
                  <a:close/>
                  <a:moveTo>
                    <a:pt x="865708" y="227707"/>
                  </a:moveTo>
                  <a:cubicBezTo>
                    <a:pt x="871701" y="225725"/>
                    <a:pt x="878167" y="228978"/>
                    <a:pt x="880149" y="234971"/>
                  </a:cubicBezTo>
                  <a:lnTo>
                    <a:pt x="887326" y="256674"/>
                  </a:lnTo>
                  <a:cubicBezTo>
                    <a:pt x="889307" y="262667"/>
                    <a:pt x="886055" y="269133"/>
                    <a:pt x="880061" y="271115"/>
                  </a:cubicBezTo>
                  <a:lnTo>
                    <a:pt x="858359" y="278292"/>
                  </a:lnTo>
                  <a:cubicBezTo>
                    <a:pt x="852365" y="280273"/>
                    <a:pt x="845899" y="277021"/>
                    <a:pt x="843917" y="271027"/>
                  </a:cubicBezTo>
                  <a:lnTo>
                    <a:pt x="836741" y="249325"/>
                  </a:lnTo>
                  <a:cubicBezTo>
                    <a:pt x="834759" y="243331"/>
                    <a:pt x="838012" y="236865"/>
                    <a:pt x="844005" y="234883"/>
                  </a:cubicBezTo>
                  <a:close/>
                  <a:moveTo>
                    <a:pt x="369451" y="196479"/>
                  </a:moveTo>
                  <a:lnTo>
                    <a:pt x="385779" y="196479"/>
                  </a:lnTo>
                  <a:cubicBezTo>
                    <a:pt x="393895" y="196479"/>
                    <a:pt x="400475" y="203059"/>
                    <a:pt x="400475" y="211175"/>
                  </a:cubicBezTo>
                  <a:lnTo>
                    <a:pt x="400475" y="228827"/>
                  </a:lnTo>
                  <a:cubicBezTo>
                    <a:pt x="400475" y="236943"/>
                    <a:pt x="393895" y="243523"/>
                    <a:pt x="385779" y="243523"/>
                  </a:cubicBezTo>
                  <a:lnTo>
                    <a:pt x="369451" y="243523"/>
                  </a:lnTo>
                  <a:cubicBezTo>
                    <a:pt x="361335" y="243523"/>
                    <a:pt x="354755" y="236943"/>
                    <a:pt x="354755" y="228827"/>
                  </a:cubicBezTo>
                  <a:lnTo>
                    <a:pt x="354755" y="211175"/>
                  </a:lnTo>
                  <a:cubicBezTo>
                    <a:pt x="354755" y="203059"/>
                    <a:pt x="361335" y="196479"/>
                    <a:pt x="369451" y="196479"/>
                  </a:cubicBezTo>
                  <a:close/>
                  <a:moveTo>
                    <a:pt x="673576" y="172666"/>
                  </a:moveTo>
                  <a:lnTo>
                    <a:pt x="694258" y="172666"/>
                  </a:lnTo>
                  <a:cubicBezTo>
                    <a:pt x="701172" y="172666"/>
                    <a:pt x="706777" y="178271"/>
                    <a:pt x="706777" y="185185"/>
                  </a:cubicBezTo>
                  <a:lnTo>
                    <a:pt x="706777" y="207191"/>
                  </a:lnTo>
                  <a:cubicBezTo>
                    <a:pt x="706777" y="214105"/>
                    <a:pt x="701172" y="219710"/>
                    <a:pt x="694258" y="219710"/>
                  </a:cubicBezTo>
                  <a:lnTo>
                    <a:pt x="673576" y="219710"/>
                  </a:lnTo>
                  <a:cubicBezTo>
                    <a:pt x="666662" y="219710"/>
                    <a:pt x="661057" y="214105"/>
                    <a:pt x="661057" y="207191"/>
                  </a:cubicBezTo>
                  <a:lnTo>
                    <a:pt x="661057" y="185185"/>
                  </a:lnTo>
                  <a:cubicBezTo>
                    <a:pt x="661057" y="178271"/>
                    <a:pt x="666662" y="172666"/>
                    <a:pt x="673576" y="172666"/>
                  </a:cubicBezTo>
                  <a:close/>
                  <a:moveTo>
                    <a:pt x="223163" y="150883"/>
                  </a:moveTo>
                  <a:cubicBezTo>
                    <a:pt x="231213" y="149848"/>
                    <a:pt x="238578" y="155535"/>
                    <a:pt x="239614" y="163584"/>
                  </a:cubicBezTo>
                  <a:lnTo>
                    <a:pt x="241696" y="179779"/>
                  </a:lnTo>
                  <a:cubicBezTo>
                    <a:pt x="242732" y="187829"/>
                    <a:pt x="237045" y="195195"/>
                    <a:pt x="228995" y="196230"/>
                  </a:cubicBezTo>
                  <a:lnTo>
                    <a:pt x="212801" y="198313"/>
                  </a:lnTo>
                  <a:cubicBezTo>
                    <a:pt x="204751" y="199348"/>
                    <a:pt x="197385" y="193661"/>
                    <a:pt x="196350" y="185612"/>
                  </a:cubicBezTo>
                  <a:lnTo>
                    <a:pt x="194267" y="169417"/>
                  </a:lnTo>
                  <a:cubicBezTo>
                    <a:pt x="193232" y="161367"/>
                    <a:pt x="198919" y="154001"/>
                    <a:pt x="206968" y="152966"/>
                  </a:cubicBezTo>
                  <a:close/>
                  <a:moveTo>
                    <a:pt x="22753" y="144758"/>
                  </a:moveTo>
                  <a:lnTo>
                    <a:pt x="58504" y="154369"/>
                  </a:lnTo>
                  <a:cubicBezTo>
                    <a:pt x="66341" y="156476"/>
                    <a:pt x="70988" y="164538"/>
                    <a:pt x="68881" y="172376"/>
                  </a:cubicBezTo>
                  <a:lnTo>
                    <a:pt x="64642" y="188145"/>
                  </a:lnTo>
                  <a:cubicBezTo>
                    <a:pt x="62535" y="195983"/>
                    <a:pt x="54472" y="200629"/>
                    <a:pt x="46634" y="198522"/>
                  </a:cubicBezTo>
                  <a:lnTo>
                    <a:pt x="10884" y="188911"/>
                  </a:lnTo>
                  <a:cubicBezTo>
                    <a:pt x="3046" y="186804"/>
                    <a:pt x="-1600" y="178742"/>
                    <a:pt x="507" y="170903"/>
                  </a:cubicBezTo>
                  <a:lnTo>
                    <a:pt x="4746" y="155135"/>
                  </a:lnTo>
                  <a:cubicBezTo>
                    <a:pt x="6853" y="147297"/>
                    <a:pt x="14915" y="142651"/>
                    <a:pt x="22753" y="144758"/>
                  </a:cubicBezTo>
                  <a:close/>
                  <a:moveTo>
                    <a:pt x="524167" y="103524"/>
                  </a:moveTo>
                  <a:cubicBezTo>
                    <a:pt x="531025" y="102642"/>
                    <a:pt x="537299" y="107487"/>
                    <a:pt x="538181" y="114344"/>
                  </a:cubicBezTo>
                  <a:lnTo>
                    <a:pt x="540819" y="134857"/>
                  </a:lnTo>
                  <a:cubicBezTo>
                    <a:pt x="541701" y="141715"/>
                    <a:pt x="536857" y="147989"/>
                    <a:pt x="529999" y="148871"/>
                  </a:cubicBezTo>
                  <a:lnTo>
                    <a:pt x="509486" y="151509"/>
                  </a:lnTo>
                  <a:cubicBezTo>
                    <a:pt x="502629" y="152391"/>
                    <a:pt x="496355" y="147547"/>
                    <a:pt x="495473" y="140689"/>
                  </a:cubicBezTo>
                  <a:lnTo>
                    <a:pt x="492834" y="120176"/>
                  </a:lnTo>
                  <a:cubicBezTo>
                    <a:pt x="491952" y="113319"/>
                    <a:pt x="496797" y="107045"/>
                    <a:pt x="503654" y="106163"/>
                  </a:cubicBezTo>
                  <a:close/>
                  <a:moveTo>
                    <a:pt x="806095" y="54731"/>
                  </a:moveTo>
                  <a:cubicBezTo>
                    <a:pt x="809218" y="55449"/>
                    <a:pt x="812066" y="57359"/>
                    <a:pt x="813900" y="60289"/>
                  </a:cubicBezTo>
                  <a:lnTo>
                    <a:pt x="824875" y="77819"/>
                  </a:lnTo>
                  <a:cubicBezTo>
                    <a:pt x="828543" y="83679"/>
                    <a:pt x="826767" y="91404"/>
                    <a:pt x="820906" y="95073"/>
                  </a:cubicBezTo>
                  <a:lnTo>
                    <a:pt x="803376" y="106047"/>
                  </a:lnTo>
                  <a:cubicBezTo>
                    <a:pt x="797516" y="109716"/>
                    <a:pt x="789791" y="107939"/>
                    <a:pt x="786122" y="102079"/>
                  </a:cubicBezTo>
                  <a:lnTo>
                    <a:pt x="775148" y="84549"/>
                  </a:lnTo>
                  <a:cubicBezTo>
                    <a:pt x="771479" y="78688"/>
                    <a:pt x="773256" y="70963"/>
                    <a:pt x="779116" y="67295"/>
                  </a:cubicBezTo>
                  <a:lnTo>
                    <a:pt x="796646" y="56320"/>
                  </a:lnTo>
                  <a:cubicBezTo>
                    <a:pt x="799576" y="54486"/>
                    <a:pt x="802973" y="54013"/>
                    <a:pt x="806095" y="54731"/>
                  </a:cubicBezTo>
                  <a:close/>
                  <a:moveTo>
                    <a:pt x="354313" y="50112"/>
                  </a:moveTo>
                  <a:lnTo>
                    <a:pt x="374848" y="52572"/>
                  </a:lnTo>
                  <a:cubicBezTo>
                    <a:pt x="381713" y="53395"/>
                    <a:pt x="386611" y="59627"/>
                    <a:pt x="385789" y="66492"/>
                  </a:cubicBezTo>
                  <a:lnTo>
                    <a:pt x="383328" y="87027"/>
                  </a:lnTo>
                  <a:cubicBezTo>
                    <a:pt x="382506" y="93892"/>
                    <a:pt x="376274" y="98790"/>
                    <a:pt x="369409" y="97968"/>
                  </a:cubicBezTo>
                  <a:lnTo>
                    <a:pt x="348874" y="95507"/>
                  </a:lnTo>
                  <a:cubicBezTo>
                    <a:pt x="342009" y="94685"/>
                    <a:pt x="337110" y="88453"/>
                    <a:pt x="337933" y="81588"/>
                  </a:cubicBezTo>
                  <a:lnTo>
                    <a:pt x="340393" y="61053"/>
                  </a:lnTo>
                  <a:cubicBezTo>
                    <a:pt x="341216" y="54188"/>
                    <a:pt x="347448" y="49289"/>
                    <a:pt x="354313" y="50112"/>
                  </a:cubicBezTo>
                  <a:close/>
                  <a:moveTo>
                    <a:pt x="155095" y="23944"/>
                  </a:moveTo>
                  <a:cubicBezTo>
                    <a:pt x="162749" y="21242"/>
                    <a:pt x="171144" y="25257"/>
                    <a:pt x="173845" y="32910"/>
                  </a:cubicBezTo>
                  <a:lnTo>
                    <a:pt x="179280" y="48307"/>
                  </a:lnTo>
                  <a:cubicBezTo>
                    <a:pt x="181981" y="55961"/>
                    <a:pt x="177966" y="64356"/>
                    <a:pt x="170313" y="67057"/>
                  </a:cubicBezTo>
                  <a:lnTo>
                    <a:pt x="154916" y="72492"/>
                  </a:lnTo>
                  <a:cubicBezTo>
                    <a:pt x="147263" y="75193"/>
                    <a:pt x="138868" y="71178"/>
                    <a:pt x="136167" y="63525"/>
                  </a:cubicBezTo>
                  <a:lnTo>
                    <a:pt x="130732" y="48128"/>
                  </a:lnTo>
                  <a:cubicBezTo>
                    <a:pt x="128030" y="40475"/>
                    <a:pt x="132045" y="32080"/>
                    <a:pt x="139698" y="29379"/>
                  </a:cubicBezTo>
                  <a:close/>
                  <a:moveTo>
                    <a:pt x="623355" y="336"/>
                  </a:moveTo>
                  <a:lnTo>
                    <a:pt x="639314" y="3792"/>
                  </a:lnTo>
                  <a:cubicBezTo>
                    <a:pt x="647246" y="5510"/>
                    <a:pt x="652284" y="13333"/>
                    <a:pt x="650566" y="21265"/>
                  </a:cubicBezTo>
                  <a:lnTo>
                    <a:pt x="647110" y="37224"/>
                  </a:lnTo>
                  <a:cubicBezTo>
                    <a:pt x="645392" y="45156"/>
                    <a:pt x="637568" y="50194"/>
                    <a:pt x="629636" y="48476"/>
                  </a:cubicBezTo>
                  <a:lnTo>
                    <a:pt x="613678" y="45020"/>
                  </a:lnTo>
                  <a:cubicBezTo>
                    <a:pt x="605746" y="43302"/>
                    <a:pt x="600708" y="35478"/>
                    <a:pt x="602426" y="27546"/>
                  </a:cubicBezTo>
                  <a:lnTo>
                    <a:pt x="605882" y="11588"/>
                  </a:lnTo>
                  <a:cubicBezTo>
                    <a:pt x="607600" y="3656"/>
                    <a:pt x="615423" y="-1382"/>
                    <a:pt x="623355" y="336"/>
                  </a:cubicBezTo>
                  <a:close/>
                </a:path>
              </a:pathLst>
            </a:custGeom>
            <a:pattFill prst="narHorz">
              <a:fgClr>
                <a:srgbClr val="FFC000">
                  <a:lumMod val="40000"/>
                  <a:lumOff val="60000"/>
                </a:srgbClr>
              </a:fgClr>
              <a:bgClr>
                <a:srgbClr val="FFFF99"/>
              </a:bgClr>
            </a:pattFill>
            <a:ln w="6350" cap="flat" cmpd="sng" algn="ctr">
              <a:solidFill>
                <a:srgbClr val="6633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36" name="フリーフォーム: 図形 1535">
              <a:extLst>
                <a:ext uri="{FF2B5EF4-FFF2-40B4-BE49-F238E27FC236}">
                  <a16:creationId xmlns:a16="http://schemas.microsoft.com/office/drawing/2014/main" id="{AF5C777D-08E1-452D-8B13-3AE8B916622D}"/>
                </a:ext>
              </a:extLst>
            </p:cNvPr>
            <p:cNvSpPr/>
            <p:nvPr/>
          </p:nvSpPr>
          <p:spPr>
            <a:xfrm>
              <a:off x="4534358" y="5101592"/>
              <a:ext cx="753148" cy="453334"/>
            </a:xfrm>
            <a:custGeom>
              <a:avLst/>
              <a:gdLst>
                <a:gd name="connsiteX0" fmla="*/ 374452 w 934281"/>
                <a:gd name="connsiteY0" fmla="*/ 500297 h 562360"/>
                <a:gd name="connsiteX1" fmla="*/ 421999 w 934281"/>
                <a:gd name="connsiteY1" fmla="*/ 519024 h 562360"/>
                <a:gd name="connsiteX2" fmla="*/ 428446 w 934281"/>
                <a:gd name="connsiteY2" fmla="*/ 533848 h 562360"/>
                <a:gd name="connsiteX3" fmla="*/ 420070 w 934281"/>
                <a:gd name="connsiteY3" fmla="*/ 555115 h 562360"/>
                <a:gd name="connsiteX4" fmla="*/ 405245 w 934281"/>
                <a:gd name="connsiteY4" fmla="*/ 561562 h 562360"/>
                <a:gd name="connsiteX5" fmla="*/ 357698 w 934281"/>
                <a:gd name="connsiteY5" fmla="*/ 542836 h 562360"/>
                <a:gd name="connsiteX6" fmla="*/ 351251 w 934281"/>
                <a:gd name="connsiteY6" fmla="*/ 528011 h 562360"/>
                <a:gd name="connsiteX7" fmla="*/ 359627 w 934281"/>
                <a:gd name="connsiteY7" fmla="*/ 506744 h 562360"/>
                <a:gd name="connsiteX8" fmla="*/ 374452 w 934281"/>
                <a:gd name="connsiteY8" fmla="*/ 500297 h 562360"/>
                <a:gd name="connsiteX9" fmla="*/ 701440 w 934281"/>
                <a:gd name="connsiteY9" fmla="*/ 451040 h 562360"/>
                <a:gd name="connsiteX10" fmla="*/ 771607 w 934281"/>
                <a:gd name="connsiteY10" fmla="*/ 459446 h 562360"/>
                <a:gd name="connsiteX11" fmla="*/ 783082 w 934281"/>
                <a:gd name="connsiteY11" fmla="*/ 474045 h 562360"/>
                <a:gd name="connsiteX12" fmla="*/ 780501 w 934281"/>
                <a:gd name="connsiteY12" fmla="*/ 495581 h 562360"/>
                <a:gd name="connsiteX13" fmla="*/ 765903 w 934281"/>
                <a:gd name="connsiteY13" fmla="*/ 507056 h 562360"/>
                <a:gd name="connsiteX14" fmla="*/ 695736 w 934281"/>
                <a:gd name="connsiteY14" fmla="*/ 498649 h 562360"/>
                <a:gd name="connsiteX15" fmla="*/ 684261 w 934281"/>
                <a:gd name="connsiteY15" fmla="*/ 484050 h 562360"/>
                <a:gd name="connsiteX16" fmla="*/ 686841 w 934281"/>
                <a:gd name="connsiteY16" fmla="*/ 462514 h 562360"/>
                <a:gd name="connsiteX17" fmla="*/ 701440 w 934281"/>
                <a:gd name="connsiteY17" fmla="*/ 451040 h 562360"/>
                <a:gd name="connsiteX18" fmla="*/ 254483 w 934281"/>
                <a:gd name="connsiteY18" fmla="*/ 416604 h 562360"/>
                <a:gd name="connsiteX19" fmla="*/ 264130 w 934281"/>
                <a:gd name="connsiteY19" fmla="*/ 418672 h 562360"/>
                <a:gd name="connsiteX20" fmla="*/ 285349 w 934281"/>
                <a:gd name="connsiteY20" fmla="*/ 433307 h 562360"/>
                <a:gd name="connsiteX21" fmla="*/ 288641 w 934281"/>
                <a:gd name="connsiteY21" fmla="*/ 451237 h 562360"/>
                <a:gd name="connsiteX22" fmla="*/ 254026 w 934281"/>
                <a:gd name="connsiteY22" fmla="*/ 501421 h 562360"/>
                <a:gd name="connsiteX23" fmla="*/ 236097 w 934281"/>
                <a:gd name="connsiteY23" fmla="*/ 504713 h 562360"/>
                <a:gd name="connsiteX24" fmla="*/ 214878 w 934281"/>
                <a:gd name="connsiteY24" fmla="*/ 490077 h 562360"/>
                <a:gd name="connsiteX25" fmla="*/ 211586 w 934281"/>
                <a:gd name="connsiteY25" fmla="*/ 472148 h 562360"/>
                <a:gd name="connsiteX26" fmla="*/ 246200 w 934281"/>
                <a:gd name="connsiteY26" fmla="*/ 421964 h 562360"/>
                <a:gd name="connsiteX27" fmla="*/ 254483 w 934281"/>
                <a:gd name="connsiteY27" fmla="*/ 416604 h 562360"/>
                <a:gd name="connsiteX28" fmla="*/ 573389 w 934281"/>
                <a:gd name="connsiteY28" fmla="*/ 397878 h 562360"/>
                <a:gd name="connsiteX29" fmla="*/ 585698 w 934281"/>
                <a:gd name="connsiteY29" fmla="*/ 406642 h 562360"/>
                <a:gd name="connsiteX30" fmla="*/ 597335 w 934281"/>
                <a:gd name="connsiteY30" fmla="*/ 425232 h 562360"/>
                <a:gd name="connsiteX31" fmla="*/ 591077 w 934281"/>
                <a:gd name="connsiteY31" fmla="*/ 452441 h 562360"/>
                <a:gd name="connsiteX32" fmla="*/ 529439 w 934281"/>
                <a:gd name="connsiteY32" fmla="*/ 491028 h 562360"/>
                <a:gd name="connsiteX33" fmla="*/ 502230 w 934281"/>
                <a:gd name="connsiteY33" fmla="*/ 484770 h 562360"/>
                <a:gd name="connsiteX34" fmla="*/ 490592 w 934281"/>
                <a:gd name="connsiteY34" fmla="*/ 466180 h 562360"/>
                <a:gd name="connsiteX35" fmla="*/ 496850 w 934281"/>
                <a:gd name="connsiteY35" fmla="*/ 438971 h 562360"/>
                <a:gd name="connsiteX36" fmla="*/ 558489 w 934281"/>
                <a:gd name="connsiteY36" fmla="*/ 400384 h 562360"/>
                <a:gd name="connsiteX37" fmla="*/ 573389 w 934281"/>
                <a:gd name="connsiteY37" fmla="*/ 397878 h 562360"/>
                <a:gd name="connsiteX38" fmla="*/ 98665 w 934281"/>
                <a:gd name="connsiteY38" fmla="*/ 392528 h 562360"/>
                <a:gd name="connsiteX39" fmla="*/ 104943 w 934281"/>
                <a:gd name="connsiteY39" fmla="*/ 398621 h 562360"/>
                <a:gd name="connsiteX40" fmla="*/ 114005 w 934281"/>
                <a:gd name="connsiteY40" fmla="*/ 419605 h 562360"/>
                <a:gd name="connsiteX41" fmla="*/ 108043 w 934281"/>
                <a:gd name="connsiteY41" fmla="*/ 434631 h 562360"/>
                <a:gd name="connsiteX42" fmla="*/ 61128 w 934281"/>
                <a:gd name="connsiteY42" fmla="*/ 454891 h 562360"/>
                <a:gd name="connsiteX43" fmla="*/ 46102 w 934281"/>
                <a:gd name="connsiteY43" fmla="*/ 448928 h 562360"/>
                <a:gd name="connsiteX44" fmla="*/ 37040 w 934281"/>
                <a:gd name="connsiteY44" fmla="*/ 427944 h 562360"/>
                <a:gd name="connsiteX45" fmla="*/ 43003 w 934281"/>
                <a:gd name="connsiteY45" fmla="*/ 412918 h 562360"/>
                <a:gd name="connsiteX46" fmla="*/ 89917 w 934281"/>
                <a:gd name="connsiteY46" fmla="*/ 392659 h 562360"/>
                <a:gd name="connsiteX47" fmla="*/ 98665 w 934281"/>
                <a:gd name="connsiteY47" fmla="*/ 392528 h 562360"/>
                <a:gd name="connsiteX48" fmla="*/ 457712 w 934281"/>
                <a:gd name="connsiteY48" fmla="*/ 339730 h 562360"/>
                <a:gd name="connsiteX49" fmla="*/ 464791 w 934281"/>
                <a:gd name="connsiteY49" fmla="*/ 346599 h 562360"/>
                <a:gd name="connsiteX50" fmla="*/ 475008 w 934281"/>
                <a:gd name="connsiteY50" fmla="*/ 370258 h 562360"/>
                <a:gd name="connsiteX51" fmla="*/ 468285 w 934281"/>
                <a:gd name="connsiteY51" fmla="*/ 387199 h 562360"/>
                <a:gd name="connsiteX52" fmla="*/ 424046 w 934281"/>
                <a:gd name="connsiteY52" fmla="*/ 406303 h 562360"/>
                <a:gd name="connsiteX53" fmla="*/ 407105 w 934281"/>
                <a:gd name="connsiteY53" fmla="*/ 399581 h 562360"/>
                <a:gd name="connsiteX54" fmla="*/ 396888 w 934281"/>
                <a:gd name="connsiteY54" fmla="*/ 375923 h 562360"/>
                <a:gd name="connsiteX55" fmla="*/ 403610 w 934281"/>
                <a:gd name="connsiteY55" fmla="*/ 358981 h 562360"/>
                <a:gd name="connsiteX56" fmla="*/ 447850 w 934281"/>
                <a:gd name="connsiteY56" fmla="*/ 339877 h 562360"/>
                <a:gd name="connsiteX57" fmla="*/ 457712 w 934281"/>
                <a:gd name="connsiteY57" fmla="*/ 339730 h 562360"/>
                <a:gd name="connsiteX58" fmla="*/ 743797 w 934281"/>
                <a:gd name="connsiteY58" fmla="*/ 329609 h 562360"/>
                <a:gd name="connsiteX59" fmla="*/ 796995 w 934281"/>
                <a:gd name="connsiteY59" fmla="*/ 342627 h 562360"/>
                <a:gd name="connsiteX60" fmla="*/ 809224 w 934281"/>
                <a:gd name="connsiteY60" fmla="*/ 362781 h 562360"/>
                <a:gd name="connsiteX61" fmla="*/ 801301 w 934281"/>
                <a:gd name="connsiteY61" fmla="*/ 395161 h 562360"/>
                <a:gd name="connsiteX62" fmla="*/ 781146 w 934281"/>
                <a:gd name="connsiteY62" fmla="*/ 407391 h 562360"/>
                <a:gd name="connsiteX63" fmla="*/ 727949 w 934281"/>
                <a:gd name="connsiteY63" fmla="*/ 394373 h 562360"/>
                <a:gd name="connsiteX64" fmla="*/ 715719 w 934281"/>
                <a:gd name="connsiteY64" fmla="*/ 374218 h 562360"/>
                <a:gd name="connsiteX65" fmla="*/ 723643 w 934281"/>
                <a:gd name="connsiteY65" fmla="*/ 341839 h 562360"/>
                <a:gd name="connsiteX66" fmla="*/ 743797 w 934281"/>
                <a:gd name="connsiteY66" fmla="*/ 329609 h 562360"/>
                <a:gd name="connsiteX67" fmla="*/ 263088 w 934281"/>
                <a:gd name="connsiteY67" fmla="*/ 314806 h 562360"/>
                <a:gd name="connsiteX68" fmla="*/ 270189 w 934281"/>
                <a:gd name="connsiteY68" fmla="*/ 320120 h 562360"/>
                <a:gd name="connsiteX69" fmla="*/ 282014 w 934281"/>
                <a:gd name="connsiteY69" fmla="*/ 340049 h 562360"/>
                <a:gd name="connsiteX70" fmla="*/ 277963 w 934281"/>
                <a:gd name="connsiteY70" fmla="*/ 355928 h 562360"/>
                <a:gd name="connsiteX71" fmla="*/ 253565 w 934281"/>
                <a:gd name="connsiteY71" fmla="*/ 370406 h 562360"/>
                <a:gd name="connsiteX72" fmla="*/ 237686 w 934281"/>
                <a:gd name="connsiteY72" fmla="*/ 366354 h 562360"/>
                <a:gd name="connsiteX73" fmla="*/ 225860 w 934281"/>
                <a:gd name="connsiteY73" fmla="*/ 346426 h 562360"/>
                <a:gd name="connsiteX74" fmla="*/ 229912 w 934281"/>
                <a:gd name="connsiteY74" fmla="*/ 330547 h 562360"/>
                <a:gd name="connsiteX75" fmla="*/ 254309 w 934281"/>
                <a:gd name="connsiteY75" fmla="*/ 316069 h 562360"/>
                <a:gd name="connsiteX76" fmla="*/ 263088 w 934281"/>
                <a:gd name="connsiteY76" fmla="*/ 314806 h 562360"/>
                <a:gd name="connsiteX77" fmla="*/ 575121 w 934281"/>
                <a:gd name="connsiteY77" fmla="*/ 270242 h 562360"/>
                <a:gd name="connsiteX78" fmla="*/ 613943 w 934281"/>
                <a:gd name="connsiteY78" fmla="*/ 274612 h 562360"/>
                <a:gd name="connsiteX79" fmla="*/ 626117 w 934281"/>
                <a:gd name="connsiteY79" fmla="*/ 289873 h 562360"/>
                <a:gd name="connsiteX80" fmla="*/ 623029 w 934281"/>
                <a:gd name="connsiteY80" fmla="*/ 317304 h 562360"/>
                <a:gd name="connsiteX81" fmla="*/ 607768 w 934281"/>
                <a:gd name="connsiteY81" fmla="*/ 329477 h 562360"/>
                <a:gd name="connsiteX82" fmla="*/ 568946 w 934281"/>
                <a:gd name="connsiteY82" fmla="*/ 325108 h 562360"/>
                <a:gd name="connsiteX83" fmla="*/ 556773 w 934281"/>
                <a:gd name="connsiteY83" fmla="*/ 309847 h 562360"/>
                <a:gd name="connsiteX84" fmla="*/ 559860 w 934281"/>
                <a:gd name="connsiteY84" fmla="*/ 282416 h 562360"/>
                <a:gd name="connsiteX85" fmla="*/ 575121 w 934281"/>
                <a:gd name="connsiteY85" fmla="*/ 270242 h 562360"/>
                <a:gd name="connsiteX86" fmla="*/ 146138 w 934281"/>
                <a:gd name="connsiteY86" fmla="*/ 263916 h 562360"/>
                <a:gd name="connsiteX87" fmla="*/ 153217 w 934281"/>
                <a:gd name="connsiteY87" fmla="*/ 270785 h 562360"/>
                <a:gd name="connsiteX88" fmla="*/ 163434 w 934281"/>
                <a:gd name="connsiteY88" fmla="*/ 294444 h 562360"/>
                <a:gd name="connsiteX89" fmla="*/ 156711 w 934281"/>
                <a:gd name="connsiteY89" fmla="*/ 311385 h 562360"/>
                <a:gd name="connsiteX90" fmla="*/ 112472 w 934281"/>
                <a:gd name="connsiteY90" fmla="*/ 330489 h 562360"/>
                <a:gd name="connsiteX91" fmla="*/ 95531 w 934281"/>
                <a:gd name="connsiteY91" fmla="*/ 323767 h 562360"/>
                <a:gd name="connsiteX92" fmla="*/ 85314 w 934281"/>
                <a:gd name="connsiteY92" fmla="*/ 300109 h 562360"/>
                <a:gd name="connsiteX93" fmla="*/ 92036 w 934281"/>
                <a:gd name="connsiteY93" fmla="*/ 283167 h 562360"/>
                <a:gd name="connsiteX94" fmla="*/ 136276 w 934281"/>
                <a:gd name="connsiteY94" fmla="*/ 264063 h 562360"/>
                <a:gd name="connsiteX95" fmla="*/ 146138 w 934281"/>
                <a:gd name="connsiteY95" fmla="*/ 263916 h 562360"/>
                <a:gd name="connsiteX96" fmla="*/ 904462 w 934281"/>
                <a:gd name="connsiteY96" fmla="*/ 217023 h 562360"/>
                <a:gd name="connsiteX97" fmla="*/ 923861 w 934281"/>
                <a:gd name="connsiteY97" fmla="*/ 226781 h 562360"/>
                <a:gd name="connsiteX98" fmla="*/ 933501 w 934281"/>
                <a:gd name="connsiteY98" fmla="*/ 255934 h 562360"/>
                <a:gd name="connsiteX99" fmla="*/ 923743 w 934281"/>
                <a:gd name="connsiteY99" fmla="*/ 275333 h 562360"/>
                <a:gd name="connsiteX100" fmla="*/ 846369 w 934281"/>
                <a:gd name="connsiteY100" fmla="*/ 300918 h 562360"/>
                <a:gd name="connsiteX101" fmla="*/ 826970 w 934281"/>
                <a:gd name="connsiteY101" fmla="*/ 291160 h 562360"/>
                <a:gd name="connsiteX102" fmla="*/ 817330 w 934281"/>
                <a:gd name="connsiteY102" fmla="*/ 262006 h 562360"/>
                <a:gd name="connsiteX103" fmla="*/ 827088 w 934281"/>
                <a:gd name="connsiteY103" fmla="*/ 242607 h 562360"/>
                <a:gd name="connsiteX104" fmla="*/ 368375 w 934281"/>
                <a:gd name="connsiteY104" fmla="*/ 192634 h 562360"/>
                <a:gd name="connsiteX105" fmla="*/ 413618 w 934281"/>
                <a:gd name="connsiteY105" fmla="*/ 192634 h 562360"/>
                <a:gd name="connsiteX106" fmla="*/ 435050 w 934281"/>
                <a:gd name="connsiteY106" fmla="*/ 214066 h 562360"/>
                <a:gd name="connsiteX107" fmla="*/ 435050 w 934281"/>
                <a:gd name="connsiteY107" fmla="*/ 237877 h 562360"/>
                <a:gd name="connsiteX108" fmla="*/ 413618 w 934281"/>
                <a:gd name="connsiteY108" fmla="*/ 259309 h 562360"/>
                <a:gd name="connsiteX109" fmla="*/ 368375 w 934281"/>
                <a:gd name="connsiteY109" fmla="*/ 259309 h 562360"/>
                <a:gd name="connsiteX110" fmla="*/ 346943 w 934281"/>
                <a:gd name="connsiteY110" fmla="*/ 237877 h 562360"/>
                <a:gd name="connsiteX111" fmla="*/ 346943 w 934281"/>
                <a:gd name="connsiteY111" fmla="*/ 214066 h 562360"/>
                <a:gd name="connsiteX112" fmla="*/ 368375 w 934281"/>
                <a:gd name="connsiteY112" fmla="*/ 192634 h 562360"/>
                <a:gd name="connsiteX113" fmla="*/ 671502 w 934281"/>
                <a:gd name="connsiteY113" fmla="*/ 168821 h 562360"/>
                <a:gd name="connsiteX114" fmla="*/ 723095 w 934281"/>
                <a:gd name="connsiteY114" fmla="*/ 168821 h 562360"/>
                <a:gd name="connsiteX115" fmla="*/ 741352 w 934281"/>
                <a:gd name="connsiteY115" fmla="*/ 187078 h 562360"/>
                <a:gd name="connsiteX116" fmla="*/ 741352 w 934281"/>
                <a:gd name="connsiteY116" fmla="*/ 217239 h 562360"/>
                <a:gd name="connsiteX117" fmla="*/ 723095 w 934281"/>
                <a:gd name="connsiteY117" fmla="*/ 235496 h 562360"/>
                <a:gd name="connsiteX118" fmla="*/ 671502 w 934281"/>
                <a:gd name="connsiteY118" fmla="*/ 235496 h 562360"/>
                <a:gd name="connsiteX119" fmla="*/ 653245 w 934281"/>
                <a:gd name="connsiteY119" fmla="*/ 217239 h 562360"/>
                <a:gd name="connsiteX120" fmla="*/ 653245 w 934281"/>
                <a:gd name="connsiteY120" fmla="*/ 187078 h 562360"/>
                <a:gd name="connsiteX121" fmla="*/ 671502 w 934281"/>
                <a:gd name="connsiteY121" fmla="*/ 168821 h 562360"/>
                <a:gd name="connsiteX122" fmla="*/ 243305 w 934281"/>
                <a:gd name="connsiteY122" fmla="*/ 151199 h 562360"/>
                <a:gd name="connsiteX123" fmla="*/ 263171 w 934281"/>
                <a:gd name="connsiteY123" fmla="*/ 166537 h 562360"/>
                <a:gd name="connsiteX124" fmla="*/ 265687 w 934281"/>
                <a:gd name="connsiteY124" fmla="*/ 186095 h 562360"/>
                <a:gd name="connsiteX125" fmla="*/ 250348 w 934281"/>
                <a:gd name="connsiteY125" fmla="*/ 205960 h 562360"/>
                <a:gd name="connsiteX126" fmla="*/ 219422 w 934281"/>
                <a:gd name="connsiteY126" fmla="*/ 209938 h 562360"/>
                <a:gd name="connsiteX127" fmla="*/ 199556 w 934281"/>
                <a:gd name="connsiteY127" fmla="*/ 194600 h 562360"/>
                <a:gd name="connsiteX128" fmla="*/ 197041 w 934281"/>
                <a:gd name="connsiteY128" fmla="*/ 175043 h 562360"/>
                <a:gd name="connsiteX129" fmla="*/ 212379 w 934281"/>
                <a:gd name="connsiteY129" fmla="*/ 155177 h 562360"/>
                <a:gd name="connsiteX130" fmla="*/ 22753 w 934281"/>
                <a:gd name="connsiteY130" fmla="*/ 147132 h 562360"/>
                <a:gd name="connsiteX131" fmla="*/ 85269 w 934281"/>
                <a:gd name="connsiteY131" fmla="*/ 163938 h 562360"/>
                <a:gd name="connsiteX132" fmla="*/ 95646 w 934281"/>
                <a:gd name="connsiteY132" fmla="*/ 181946 h 562360"/>
                <a:gd name="connsiteX133" fmla="*/ 91407 w 934281"/>
                <a:gd name="connsiteY133" fmla="*/ 197713 h 562360"/>
                <a:gd name="connsiteX134" fmla="*/ 73400 w 934281"/>
                <a:gd name="connsiteY134" fmla="*/ 208090 h 562360"/>
                <a:gd name="connsiteX135" fmla="*/ 10884 w 934281"/>
                <a:gd name="connsiteY135" fmla="*/ 191284 h 562360"/>
                <a:gd name="connsiteX136" fmla="*/ 507 w 934281"/>
                <a:gd name="connsiteY136" fmla="*/ 173277 h 562360"/>
                <a:gd name="connsiteX137" fmla="*/ 4745 w 934281"/>
                <a:gd name="connsiteY137" fmla="*/ 157509 h 562360"/>
                <a:gd name="connsiteX138" fmla="*/ 22753 w 934281"/>
                <a:gd name="connsiteY138" fmla="*/ 147132 h 562360"/>
                <a:gd name="connsiteX139" fmla="*/ 544758 w 934281"/>
                <a:gd name="connsiteY139" fmla="*/ 103783 h 562360"/>
                <a:gd name="connsiteX140" fmla="*/ 561681 w 934281"/>
                <a:gd name="connsiteY140" fmla="*/ 116849 h 562360"/>
                <a:gd name="connsiteX141" fmla="*/ 564867 w 934281"/>
                <a:gd name="connsiteY141" fmla="*/ 141621 h 562360"/>
                <a:gd name="connsiteX142" fmla="*/ 551801 w 934281"/>
                <a:gd name="connsiteY142" fmla="*/ 158544 h 562360"/>
                <a:gd name="connsiteX143" fmla="*/ 515660 w 934281"/>
                <a:gd name="connsiteY143" fmla="*/ 163192 h 562360"/>
                <a:gd name="connsiteX144" fmla="*/ 498737 w 934281"/>
                <a:gd name="connsiteY144" fmla="*/ 150126 h 562360"/>
                <a:gd name="connsiteX145" fmla="*/ 495551 w 934281"/>
                <a:gd name="connsiteY145" fmla="*/ 125354 h 562360"/>
                <a:gd name="connsiteX146" fmla="*/ 508617 w 934281"/>
                <a:gd name="connsiteY146" fmla="*/ 108431 h 562360"/>
                <a:gd name="connsiteX147" fmla="*/ 339890 w 934281"/>
                <a:gd name="connsiteY147" fmla="*/ 44847 h 562360"/>
                <a:gd name="connsiteX148" fmla="*/ 417902 w 934281"/>
                <a:gd name="connsiteY148" fmla="*/ 54194 h 562360"/>
                <a:gd name="connsiteX149" fmla="*/ 432599 w 934281"/>
                <a:gd name="connsiteY149" fmla="*/ 72892 h 562360"/>
                <a:gd name="connsiteX150" fmla="*/ 429294 w 934281"/>
                <a:gd name="connsiteY150" fmla="*/ 100477 h 562360"/>
                <a:gd name="connsiteX151" fmla="*/ 410596 w 934281"/>
                <a:gd name="connsiteY151" fmla="*/ 115174 h 562360"/>
                <a:gd name="connsiteX152" fmla="*/ 332584 w 934281"/>
                <a:gd name="connsiteY152" fmla="*/ 105827 h 562360"/>
                <a:gd name="connsiteX153" fmla="*/ 317887 w 934281"/>
                <a:gd name="connsiteY153" fmla="*/ 87129 h 562360"/>
                <a:gd name="connsiteX154" fmla="*/ 321192 w 934281"/>
                <a:gd name="connsiteY154" fmla="*/ 59545 h 562360"/>
                <a:gd name="connsiteX155" fmla="*/ 339890 w 934281"/>
                <a:gd name="connsiteY155" fmla="*/ 44847 h 562360"/>
                <a:gd name="connsiteX156" fmla="*/ 843090 w 934281"/>
                <a:gd name="connsiteY156" fmla="*/ 38146 h 562360"/>
                <a:gd name="connsiteX157" fmla="*/ 853575 w 934281"/>
                <a:gd name="connsiteY157" fmla="*/ 45612 h 562360"/>
                <a:gd name="connsiteX158" fmla="*/ 868317 w 934281"/>
                <a:gd name="connsiteY158" fmla="*/ 69160 h 562360"/>
                <a:gd name="connsiteX159" fmla="*/ 862986 w 934281"/>
                <a:gd name="connsiteY159" fmla="*/ 92338 h 562360"/>
                <a:gd name="connsiteX160" fmla="*/ 796389 w 934281"/>
                <a:gd name="connsiteY160" fmla="*/ 134029 h 562360"/>
                <a:gd name="connsiteX161" fmla="*/ 773212 w 934281"/>
                <a:gd name="connsiteY161" fmla="*/ 128698 h 562360"/>
                <a:gd name="connsiteX162" fmla="*/ 758470 w 934281"/>
                <a:gd name="connsiteY162" fmla="*/ 105150 h 562360"/>
                <a:gd name="connsiteX163" fmla="*/ 763801 w 934281"/>
                <a:gd name="connsiteY163" fmla="*/ 81972 h 562360"/>
                <a:gd name="connsiteX164" fmla="*/ 830397 w 934281"/>
                <a:gd name="connsiteY164" fmla="*/ 40281 h 562360"/>
                <a:gd name="connsiteX165" fmla="*/ 843090 w 934281"/>
                <a:gd name="connsiteY165" fmla="*/ 38146 h 562360"/>
                <a:gd name="connsiteX166" fmla="*/ 187167 w 934281"/>
                <a:gd name="connsiteY166" fmla="*/ 21553 h 562360"/>
                <a:gd name="connsiteX167" fmla="*/ 207282 w 934281"/>
                <a:gd name="connsiteY167" fmla="*/ 31172 h 562360"/>
                <a:gd name="connsiteX168" fmla="*/ 213112 w 934281"/>
                <a:gd name="connsiteY168" fmla="*/ 47690 h 562360"/>
                <a:gd name="connsiteX169" fmla="*/ 203493 w 934281"/>
                <a:gd name="connsiteY169" fmla="*/ 67805 h 562360"/>
                <a:gd name="connsiteX170" fmla="*/ 149609 w 934281"/>
                <a:gd name="connsiteY170" fmla="*/ 86825 h 562360"/>
                <a:gd name="connsiteX171" fmla="*/ 129495 w 934281"/>
                <a:gd name="connsiteY171" fmla="*/ 77205 h 562360"/>
                <a:gd name="connsiteX172" fmla="*/ 123664 w 934281"/>
                <a:gd name="connsiteY172" fmla="*/ 60687 h 562360"/>
                <a:gd name="connsiteX173" fmla="*/ 133283 w 934281"/>
                <a:gd name="connsiteY173" fmla="*/ 40572 h 562360"/>
                <a:gd name="connsiteX174" fmla="*/ 617145 w 934281"/>
                <a:gd name="connsiteY174" fmla="*/ 360 h 562360"/>
                <a:gd name="connsiteX175" fmla="*/ 672992 w 934281"/>
                <a:gd name="connsiteY175" fmla="*/ 12456 h 562360"/>
                <a:gd name="connsiteX176" fmla="*/ 685064 w 934281"/>
                <a:gd name="connsiteY176" fmla="*/ 31201 h 562360"/>
                <a:gd name="connsiteX177" fmla="*/ 681356 w 934281"/>
                <a:gd name="connsiteY177" fmla="*/ 48322 h 562360"/>
                <a:gd name="connsiteX178" fmla="*/ 662610 w 934281"/>
                <a:gd name="connsiteY178" fmla="*/ 60393 h 562360"/>
                <a:gd name="connsiteX179" fmla="*/ 606763 w 934281"/>
                <a:gd name="connsiteY179" fmla="*/ 48298 h 562360"/>
                <a:gd name="connsiteX180" fmla="*/ 594691 w 934281"/>
                <a:gd name="connsiteY180" fmla="*/ 29552 h 562360"/>
                <a:gd name="connsiteX181" fmla="*/ 598399 w 934281"/>
                <a:gd name="connsiteY181" fmla="*/ 12432 h 562360"/>
                <a:gd name="connsiteX182" fmla="*/ 617145 w 934281"/>
                <a:gd name="connsiteY182" fmla="*/ 360 h 562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</a:cxnLst>
              <a:rect l="l" t="t" r="r" b="b"/>
              <a:pathLst>
                <a:path w="934281" h="562360">
                  <a:moveTo>
                    <a:pt x="374452" y="500297"/>
                  </a:moveTo>
                  <a:lnTo>
                    <a:pt x="421999" y="519024"/>
                  </a:lnTo>
                  <a:cubicBezTo>
                    <a:pt x="427873" y="521337"/>
                    <a:pt x="430760" y="527975"/>
                    <a:pt x="428446" y="533848"/>
                  </a:cubicBezTo>
                  <a:lnTo>
                    <a:pt x="420070" y="555115"/>
                  </a:lnTo>
                  <a:cubicBezTo>
                    <a:pt x="417757" y="560989"/>
                    <a:pt x="411119" y="563876"/>
                    <a:pt x="405245" y="561562"/>
                  </a:cubicBezTo>
                  <a:lnTo>
                    <a:pt x="357698" y="542836"/>
                  </a:lnTo>
                  <a:cubicBezTo>
                    <a:pt x="351824" y="540522"/>
                    <a:pt x="348938" y="533885"/>
                    <a:pt x="351251" y="528011"/>
                  </a:cubicBezTo>
                  <a:lnTo>
                    <a:pt x="359627" y="506744"/>
                  </a:lnTo>
                  <a:cubicBezTo>
                    <a:pt x="361941" y="500870"/>
                    <a:pt x="368578" y="497984"/>
                    <a:pt x="374452" y="500297"/>
                  </a:cubicBezTo>
                  <a:close/>
                  <a:moveTo>
                    <a:pt x="701440" y="451040"/>
                  </a:moveTo>
                  <a:lnTo>
                    <a:pt x="771607" y="459446"/>
                  </a:lnTo>
                  <a:cubicBezTo>
                    <a:pt x="778806" y="460309"/>
                    <a:pt x="783944" y="466846"/>
                    <a:pt x="783082" y="474045"/>
                  </a:cubicBezTo>
                  <a:lnTo>
                    <a:pt x="780501" y="495581"/>
                  </a:lnTo>
                  <a:cubicBezTo>
                    <a:pt x="779639" y="502781"/>
                    <a:pt x="773102" y="507918"/>
                    <a:pt x="765903" y="507056"/>
                  </a:cubicBezTo>
                  <a:lnTo>
                    <a:pt x="695736" y="498649"/>
                  </a:lnTo>
                  <a:cubicBezTo>
                    <a:pt x="688536" y="497787"/>
                    <a:pt x="683398" y="491250"/>
                    <a:pt x="684261" y="484050"/>
                  </a:cubicBezTo>
                  <a:lnTo>
                    <a:pt x="686841" y="462514"/>
                  </a:lnTo>
                  <a:cubicBezTo>
                    <a:pt x="687704" y="455315"/>
                    <a:pt x="694240" y="450177"/>
                    <a:pt x="701440" y="451040"/>
                  </a:cubicBezTo>
                  <a:close/>
                  <a:moveTo>
                    <a:pt x="254483" y="416604"/>
                  </a:moveTo>
                  <a:cubicBezTo>
                    <a:pt x="257728" y="416008"/>
                    <a:pt x="261200" y="416651"/>
                    <a:pt x="264130" y="418672"/>
                  </a:cubicBezTo>
                  <a:lnTo>
                    <a:pt x="285349" y="433307"/>
                  </a:lnTo>
                  <a:cubicBezTo>
                    <a:pt x="291209" y="437349"/>
                    <a:pt x="292683" y="445377"/>
                    <a:pt x="288641" y="451237"/>
                  </a:cubicBezTo>
                  <a:lnTo>
                    <a:pt x="254026" y="501421"/>
                  </a:lnTo>
                  <a:cubicBezTo>
                    <a:pt x="249984" y="507281"/>
                    <a:pt x="241957" y="508755"/>
                    <a:pt x="236097" y="504713"/>
                  </a:cubicBezTo>
                  <a:lnTo>
                    <a:pt x="214878" y="490077"/>
                  </a:lnTo>
                  <a:cubicBezTo>
                    <a:pt x="209018" y="486035"/>
                    <a:pt x="207544" y="478008"/>
                    <a:pt x="211586" y="472148"/>
                  </a:cubicBezTo>
                  <a:lnTo>
                    <a:pt x="246200" y="421964"/>
                  </a:lnTo>
                  <a:cubicBezTo>
                    <a:pt x="248221" y="419033"/>
                    <a:pt x="251239" y="417200"/>
                    <a:pt x="254483" y="416604"/>
                  </a:cubicBezTo>
                  <a:close/>
                  <a:moveTo>
                    <a:pt x="573389" y="397878"/>
                  </a:moveTo>
                  <a:cubicBezTo>
                    <a:pt x="578313" y="399011"/>
                    <a:pt x="582805" y="402022"/>
                    <a:pt x="585698" y="406642"/>
                  </a:cubicBezTo>
                  <a:lnTo>
                    <a:pt x="597335" y="425232"/>
                  </a:lnTo>
                  <a:cubicBezTo>
                    <a:pt x="603120" y="434474"/>
                    <a:pt x="600319" y="446656"/>
                    <a:pt x="591077" y="452441"/>
                  </a:cubicBezTo>
                  <a:lnTo>
                    <a:pt x="529439" y="491028"/>
                  </a:lnTo>
                  <a:cubicBezTo>
                    <a:pt x="520198" y="496813"/>
                    <a:pt x="508015" y="494012"/>
                    <a:pt x="502230" y="484770"/>
                  </a:cubicBezTo>
                  <a:lnTo>
                    <a:pt x="490592" y="466180"/>
                  </a:lnTo>
                  <a:cubicBezTo>
                    <a:pt x="484807" y="456939"/>
                    <a:pt x="487609" y="444757"/>
                    <a:pt x="496850" y="438971"/>
                  </a:cubicBezTo>
                  <a:lnTo>
                    <a:pt x="558489" y="400384"/>
                  </a:lnTo>
                  <a:cubicBezTo>
                    <a:pt x="563109" y="397492"/>
                    <a:pt x="568465" y="396746"/>
                    <a:pt x="573389" y="397878"/>
                  </a:cubicBezTo>
                  <a:close/>
                  <a:moveTo>
                    <a:pt x="98665" y="392528"/>
                  </a:moveTo>
                  <a:cubicBezTo>
                    <a:pt x="101384" y="393607"/>
                    <a:pt x="103692" y="395723"/>
                    <a:pt x="104943" y="398621"/>
                  </a:cubicBezTo>
                  <a:lnTo>
                    <a:pt x="114005" y="419605"/>
                  </a:lnTo>
                  <a:cubicBezTo>
                    <a:pt x="116508" y="425401"/>
                    <a:pt x="113838" y="432128"/>
                    <a:pt x="108043" y="434631"/>
                  </a:cubicBezTo>
                  <a:lnTo>
                    <a:pt x="61128" y="454891"/>
                  </a:lnTo>
                  <a:cubicBezTo>
                    <a:pt x="55333" y="457394"/>
                    <a:pt x="48605" y="454724"/>
                    <a:pt x="46102" y="448928"/>
                  </a:cubicBezTo>
                  <a:lnTo>
                    <a:pt x="37040" y="427944"/>
                  </a:lnTo>
                  <a:cubicBezTo>
                    <a:pt x="34538" y="422149"/>
                    <a:pt x="37207" y="415421"/>
                    <a:pt x="43003" y="412918"/>
                  </a:cubicBezTo>
                  <a:lnTo>
                    <a:pt x="89917" y="392659"/>
                  </a:lnTo>
                  <a:cubicBezTo>
                    <a:pt x="92815" y="391407"/>
                    <a:pt x="95946" y="391449"/>
                    <a:pt x="98665" y="392528"/>
                  </a:cubicBezTo>
                  <a:close/>
                  <a:moveTo>
                    <a:pt x="457712" y="339730"/>
                  </a:moveTo>
                  <a:cubicBezTo>
                    <a:pt x="460778" y="340946"/>
                    <a:pt x="463380" y="343332"/>
                    <a:pt x="464791" y="346599"/>
                  </a:cubicBezTo>
                  <a:lnTo>
                    <a:pt x="475008" y="370258"/>
                  </a:lnTo>
                  <a:cubicBezTo>
                    <a:pt x="477830" y="376792"/>
                    <a:pt x="474820" y="384377"/>
                    <a:pt x="468285" y="387199"/>
                  </a:cubicBezTo>
                  <a:lnTo>
                    <a:pt x="424046" y="406303"/>
                  </a:lnTo>
                  <a:cubicBezTo>
                    <a:pt x="417511" y="409125"/>
                    <a:pt x="409927" y="406116"/>
                    <a:pt x="407105" y="399581"/>
                  </a:cubicBezTo>
                  <a:lnTo>
                    <a:pt x="396888" y="375923"/>
                  </a:lnTo>
                  <a:cubicBezTo>
                    <a:pt x="394066" y="369388"/>
                    <a:pt x="397076" y="361803"/>
                    <a:pt x="403610" y="358981"/>
                  </a:cubicBezTo>
                  <a:lnTo>
                    <a:pt x="447850" y="339877"/>
                  </a:lnTo>
                  <a:cubicBezTo>
                    <a:pt x="451117" y="338466"/>
                    <a:pt x="454647" y="338513"/>
                    <a:pt x="457712" y="339730"/>
                  </a:cubicBezTo>
                  <a:close/>
                  <a:moveTo>
                    <a:pt x="743797" y="329609"/>
                  </a:moveTo>
                  <a:lnTo>
                    <a:pt x="796995" y="342627"/>
                  </a:lnTo>
                  <a:cubicBezTo>
                    <a:pt x="805938" y="344815"/>
                    <a:pt x="811413" y="353838"/>
                    <a:pt x="809224" y="362781"/>
                  </a:cubicBezTo>
                  <a:lnTo>
                    <a:pt x="801301" y="395161"/>
                  </a:lnTo>
                  <a:cubicBezTo>
                    <a:pt x="799113" y="404104"/>
                    <a:pt x="790090" y="409579"/>
                    <a:pt x="781146" y="407391"/>
                  </a:cubicBezTo>
                  <a:lnTo>
                    <a:pt x="727949" y="394373"/>
                  </a:lnTo>
                  <a:cubicBezTo>
                    <a:pt x="719006" y="392185"/>
                    <a:pt x="713531" y="383162"/>
                    <a:pt x="715719" y="374218"/>
                  </a:cubicBezTo>
                  <a:lnTo>
                    <a:pt x="723643" y="341839"/>
                  </a:lnTo>
                  <a:cubicBezTo>
                    <a:pt x="725831" y="332896"/>
                    <a:pt x="734854" y="327420"/>
                    <a:pt x="743797" y="329609"/>
                  </a:cubicBezTo>
                  <a:close/>
                  <a:moveTo>
                    <a:pt x="263088" y="314806"/>
                  </a:moveTo>
                  <a:cubicBezTo>
                    <a:pt x="265962" y="315539"/>
                    <a:pt x="268556" y="317369"/>
                    <a:pt x="270189" y="320120"/>
                  </a:cubicBezTo>
                  <a:lnTo>
                    <a:pt x="282014" y="340049"/>
                  </a:lnTo>
                  <a:cubicBezTo>
                    <a:pt x="285281" y="345553"/>
                    <a:pt x="283467" y="352662"/>
                    <a:pt x="277963" y="355928"/>
                  </a:cubicBezTo>
                  <a:lnTo>
                    <a:pt x="253565" y="370406"/>
                  </a:lnTo>
                  <a:cubicBezTo>
                    <a:pt x="248061" y="373672"/>
                    <a:pt x="240952" y="371858"/>
                    <a:pt x="237686" y="366354"/>
                  </a:cubicBezTo>
                  <a:lnTo>
                    <a:pt x="225860" y="346426"/>
                  </a:lnTo>
                  <a:cubicBezTo>
                    <a:pt x="222594" y="340922"/>
                    <a:pt x="224408" y="333813"/>
                    <a:pt x="229912" y="330547"/>
                  </a:cubicBezTo>
                  <a:lnTo>
                    <a:pt x="254309" y="316069"/>
                  </a:lnTo>
                  <a:cubicBezTo>
                    <a:pt x="257061" y="314436"/>
                    <a:pt x="260215" y="314073"/>
                    <a:pt x="263088" y="314806"/>
                  </a:cubicBezTo>
                  <a:close/>
                  <a:moveTo>
                    <a:pt x="575121" y="270242"/>
                  </a:moveTo>
                  <a:lnTo>
                    <a:pt x="613943" y="274612"/>
                  </a:lnTo>
                  <a:cubicBezTo>
                    <a:pt x="621519" y="275464"/>
                    <a:pt x="626969" y="282297"/>
                    <a:pt x="626117" y="289873"/>
                  </a:cubicBezTo>
                  <a:lnTo>
                    <a:pt x="623029" y="317304"/>
                  </a:lnTo>
                  <a:cubicBezTo>
                    <a:pt x="622177" y="324880"/>
                    <a:pt x="615344" y="330330"/>
                    <a:pt x="607768" y="329477"/>
                  </a:cubicBezTo>
                  <a:lnTo>
                    <a:pt x="568946" y="325108"/>
                  </a:lnTo>
                  <a:cubicBezTo>
                    <a:pt x="561370" y="324255"/>
                    <a:pt x="555920" y="317423"/>
                    <a:pt x="556773" y="309847"/>
                  </a:cubicBezTo>
                  <a:lnTo>
                    <a:pt x="559860" y="282416"/>
                  </a:lnTo>
                  <a:cubicBezTo>
                    <a:pt x="560713" y="274840"/>
                    <a:pt x="567545" y="269390"/>
                    <a:pt x="575121" y="270242"/>
                  </a:cubicBezTo>
                  <a:close/>
                  <a:moveTo>
                    <a:pt x="146138" y="263916"/>
                  </a:moveTo>
                  <a:cubicBezTo>
                    <a:pt x="149204" y="265132"/>
                    <a:pt x="151806" y="267518"/>
                    <a:pt x="153217" y="270785"/>
                  </a:cubicBezTo>
                  <a:lnTo>
                    <a:pt x="163434" y="294444"/>
                  </a:lnTo>
                  <a:cubicBezTo>
                    <a:pt x="166256" y="300978"/>
                    <a:pt x="163246" y="308563"/>
                    <a:pt x="156711" y="311385"/>
                  </a:cubicBezTo>
                  <a:lnTo>
                    <a:pt x="112472" y="330489"/>
                  </a:lnTo>
                  <a:cubicBezTo>
                    <a:pt x="105937" y="333311"/>
                    <a:pt x="98353" y="330302"/>
                    <a:pt x="95531" y="323767"/>
                  </a:cubicBezTo>
                  <a:lnTo>
                    <a:pt x="85314" y="300109"/>
                  </a:lnTo>
                  <a:cubicBezTo>
                    <a:pt x="82492" y="293574"/>
                    <a:pt x="85502" y="285989"/>
                    <a:pt x="92036" y="283167"/>
                  </a:cubicBezTo>
                  <a:lnTo>
                    <a:pt x="136276" y="264063"/>
                  </a:lnTo>
                  <a:cubicBezTo>
                    <a:pt x="139543" y="262652"/>
                    <a:pt x="143073" y="262699"/>
                    <a:pt x="146138" y="263916"/>
                  </a:cubicBezTo>
                  <a:close/>
                  <a:moveTo>
                    <a:pt x="904462" y="217023"/>
                  </a:moveTo>
                  <a:cubicBezTo>
                    <a:pt x="912513" y="214360"/>
                    <a:pt x="921199" y="218729"/>
                    <a:pt x="923861" y="226781"/>
                  </a:cubicBezTo>
                  <a:lnTo>
                    <a:pt x="933501" y="255934"/>
                  </a:lnTo>
                  <a:cubicBezTo>
                    <a:pt x="936163" y="263985"/>
                    <a:pt x="931794" y="272671"/>
                    <a:pt x="923743" y="275333"/>
                  </a:cubicBezTo>
                  <a:lnTo>
                    <a:pt x="846369" y="300918"/>
                  </a:lnTo>
                  <a:cubicBezTo>
                    <a:pt x="838318" y="303580"/>
                    <a:pt x="829632" y="299211"/>
                    <a:pt x="826970" y="291160"/>
                  </a:cubicBezTo>
                  <a:lnTo>
                    <a:pt x="817330" y="262006"/>
                  </a:lnTo>
                  <a:cubicBezTo>
                    <a:pt x="814667" y="253955"/>
                    <a:pt x="819037" y="245269"/>
                    <a:pt x="827088" y="242607"/>
                  </a:cubicBezTo>
                  <a:close/>
                  <a:moveTo>
                    <a:pt x="368375" y="192634"/>
                  </a:moveTo>
                  <a:lnTo>
                    <a:pt x="413618" y="192634"/>
                  </a:lnTo>
                  <a:cubicBezTo>
                    <a:pt x="425455" y="192634"/>
                    <a:pt x="435050" y="202229"/>
                    <a:pt x="435050" y="214066"/>
                  </a:cubicBezTo>
                  <a:lnTo>
                    <a:pt x="435050" y="237877"/>
                  </a:lnTo>
                  <a:cubicBezTo>
                    <a:pt x="435050" y="249714"/>
                    <a:pt x="425455" y="259309"/>
                    <a:pt x="413618" y="259309"/>
                  </a:cubicBezTo>
                  <a:lnTo>
                    <a:pt x="368375" y="259309"/>
                  </a:lnTo>
                  <a:cubicBezTo>
                    <a:pt x="356538" y="259309"/>
                    <a:pt x="346943" y="249714"/>
                    <a:pt x="346943" y="237877"/>
                  </a:cubicBezTo>
                  <a:lnTo>
                    <a:pt x="346943" y="214066"/>
                  </a:lnTo>
                  <a:cubicBezTo>
                    <a:pt x="346943" y="202229"/>
                    <a:pt x="356538" y="192634"/>
                    <a:pt x="368375" y="192634"/>
                  </a:cubicBezTo>
                  <a:close/>
                  <a:moveTo>
                    <a:pt x="671502" y="168821"/>
                  </a:moveTo>
                  <a:lnTo>
                    <a:pt x="723095" y="168821"/>
                  </a:lnTo>
                  <a:cubicBezTo>
                    <a:pt x="733178" y="168821"/>
                    <a:pt x="741352" y="176995"/>
                    <a:pt x="741352" y="187078"/>
                  </a:cubicBezTo>
                  <a:lnTo>
                    <a:pt x="741352" y="217239"/>
                  </a:lnTo>
                  <a:cubicBezTo>
                    <a:pt x="741352" y="227322"/>
                    <a:pt x="733178" y="235496"/>
                    <a:pt x="723095" y="235496"/>
                  </a:cubicBezTo>
                  <a:lnTo>
                    <a:pt x="671502" y="235496"/>
                  </a:lnTo>
                  <a:cubicBezTo>
                    <a:pt x="661419" y="235496"/>
                    <a:pt x="653245" y="227322"/>
                    <a:pt x="653245" y="217239"/>
                  </a:cubicBezTo>
                  <a:lnTo>
                    <a:pt x="653245" y="187078"/>
                  </a:lnTo>
                  <a:cubicBezTo>
                    <a:pt x="653245" y="176995"/>
                    <a:pt x="661419" y="168821"/>
                    <a:pt x="671502" y="168821"/>
                  </a:cubicBezTo>
                  <a:close/>
                  <a:moveTo>
                    <a:pt x="243305" y="151199"/>
                  </a:moveTo>
                  <a:cubicBezTo>
                    <a:pt x="253026" y="149949"/>
                    <a:pt x="261921" y="156816"/>
                    <a:pt x="263171" y="166537"/>
                  </a:cubicBezTo>
                  <a:lnTo>
                    <a:pt x="265687" y="186095"/>
                  </a:lnTo>
                  <a:cubicBezTo>
                    <a:pt x="266937" y="195815"/>
                    <a:pt x="260069" y="204710"/>
                    <a:pt x="250348" y="205960"/>
                  </a:cubicBezTo>
                  <a:lnTo>
                    <a:pt x="219422" y="209938"/>
                  </a:lnTo>
                  <a:cubicBezTo>
                    <a:pt x="209701" y="211188"/>
                    <a:pt x="200807" y="204321"/>
                    <a:pt x="199556" y="194600"/>
                  </a:cubicBezTo>
                  <a:lnTo>
                    <a:pt x="197041" y="175043"/>
                  </a:lnTo>
                  <a:cubicBezTo>
                    <a:pt x="195791" y="165322"/>
                    <a:pt x="202658" y="156427"/>
                    <a:pt x="212379" y="155177"/>
                  </a:cubicBezTo>
                  <a:close/>
                  <a:moveTo>
                    <a:pt x="22753" y="147132"/>
                  </a:moveTo>
                  <a:lnTo>
                    <a:pt x="85269" y="163938"/>
                  </a:lnTo>
                  <a:cubicBezTo>
                    <a:pt x="93107" y="166045"/>
                    <a:pt x="97753" y="174108"/>
                    <a:pt x="95646" y="181946"/>
                  </a:cubicBezTo>
                  <a:lnTo>
                    <a:pt x="91407" y="197713"/>
                  </a:lnTo>
                  <a:cubicBezTo>
                    <a:pt x="89300" y="205551"/>
                    <a:pt x="81238" y="210197"/>
                    <a:pt x="73400" y="208090"/>
                  </a:cubicBezTo>
                  <a:lnTo>
                    <a:pt x="10884" y="191284"/>
                  </a:lnTo>
                  <a:cubicBezTo>
                    <a:pt x="3046" y="189177"/>
                    <a:pt x="-1600" y="181114"/>
                    <a:pt x="507" y="173277"/>
                  </a:cubicBezTo>
                  <a:lnTo>
                    <a:pt x="4745" y="157509"/>
                  </a:lnTo>
                  <a:cubicBezTo>
                    <a:pt x="6852" y="149671"/>
                    <a:pt x="14915" y="145025"/>
                    <a:pt x="22753" y="147132"/>
                  </a:cubicBezTo>
                  <a:close/>
                  <a:moveTo>
                    <a:pt x="544758" y="103783"/>
                  </a:moveTo>
                  <a:cubicBezTo>
                    <a:pt x="553039" y="102718"/>
                    <a:pt x="560616" y="108568"/>
                    <a:pt x="561681" y="116849"/>
                  </a:cubicBezTo>
                  <a:lnTo>
                    <a:pt x="564867" y="141621"/>
                  </a:lnTo>
                  <a:cubicBezTo>
                    <a:pt x="565932" y="149901"/>
                    <a:pt x="560082" y="157479"/>
                    <a:pt x="551801" y="158544"/>
                  </a:cubicBezTo>
                  <a:lnTo>
                    <a:pt x="515660" y="163192"/>
                  </a:lnTo>
                  <a:cubicBezTo>
                    <a:pt x="507379" y="164257"/>
                    <a:pt x="499802" y="158407"/>
                    <a:pt x="498737" y="150126"/>
                  </a:cubicBezTo>
                  <a:lnTo>
                    <a:pt x="495551" y="125354"/>
                  </a:lnTo>
                  <a:cubicBezTo>
                    <a:pt x="494486" y="117073"/>
                    <a:pt x="500336" y="109496"/>
                    <a:pt x="508617" y="108431"/>
                  </a:cubicBezTo>
                  <a:close/>
                  <a:moveTo>
                    <a:pt x="339890" y="44847"/>
                  </a:moveTo>
                  <a:lnTo>
                    <a:pt x="417902" y="54194"/>
                  </a:lnTo>
                  <a:cubicBezTo>
                    <a:pt x="427124" y="55299"/>
                    <a:pt x="433704" y="63670"/>
                    <a:pt x="432599" y="72892"/>
                  </a:cubicBezTo>
                  <a:lnTo>
                    <a:pt x="429294" y="100477"/>
                  </a:lnTo>
                  <a:cubicBezTo>
                    <a:pt x="428189" y="109699"/>
                    <a:pt x="419818" y="116279"/>
                    <a:pt x="410596" y="115174"/>
                  </a:cubicBezTo>
                  <a:lnTo>
                    <a:pt x="332584" y="105827"/>
                  </a:lnTo>
                  <a:cubicBezTo>
                    <a:pt x="323362" y="104722"/>
                    <a:pt x="316782" y="96351"/>
                    <a:pt x="317887" y="87129"/>
                  </a:cubicBezTo>
                  <a:lnTo>
                    <a:pt x="321192" y="59545"/>
                  </a:lnTo>
                  <a:cubicBezTo>
                    <a:pt x="322296" y="50322"/>
                    <a:pt x="330668" y="43743"/>
                    <a:pt x="339890" y="44847"/>
                  </a:cubicBezTo>
                  <a:close/>
                  <a:moveTo>
                    <a:pt x="843090" y="38146"/>
                  </a:moveTo>
                  <a:cubicBezTo>
                    <a:pt x="847285" y="39111"/>
                    <a:pt x="851111" y="41676"/>
                    <a:pt x="853575" y="45612"/>
                  </a:cubicBezTo>
                  <a:lnTo>
                    <a:pt x="868317" y="69160"/>
                  </a:lnTo>
                  <a:cubicBezTo>
                    <a:pt x="873245" y="77033"/>
                    <a:pt x="870858" y="87409"/>
                    <a:pt x="862986" y="92338"/>
                  </a:cubicBezTo>
                  <a:lnTo>
                    <a:pt x="796389" y="134029"/>
                  </a:lnTo>
                  <a:cubicBezTo>
                    <a:pt x="788517" y="138957"/>
                    <a:pt x="778140" y="136570"/>
                    <a:pt x="773212" y="128698"/>
                  </a:cubicBezTo>
                  <a:lnTo>
                    <a:pt x="758470" y="105150"/>
                  </a:lnTo>
                  <a:cubicBezTo>
                    <a:pt x="753541" y="97277"/>
                    <a:pt x="755928" y="86900"/>
                    <a:pt x="763801" y="81972"/>
                  </a:cubicBezTo>
                  <a:lnTo>
                    <a:pt x="830397" y="40281"/>
                  </a:lnTo>
                  <a:cubicBezTo>
                    <a:pt x="834334" y="37817"/>
                    <a:pt x="838896" y="37181"/>
                    <a:pt x="843090" y="38146"/>
                  </a:cubicBezTo>
                  <a:close/>
                  <a:moveTo>
                    <a:pt x="187167" y="21553"/>
                  </a:moveTo>
                  <a:cubicBezTo>
                    <a:pt x="195378" y="18655"/>
                    <a:pt x="204384" y="22962"/>
                    <a:pt x="207282" y="31172"/>
                  </a:cubicBezTo>
                  <a:lnTo>
                    <a:pt x="213112" y="47690"/>
                  </a:lnTo>
                  <a:cubicBezTo>
                    <a:pt x="216011" y="55901"/>
                    <a:pt x="211704" y="64907"/>
                    <a:pt x="203493" y="67805"/>
                  </a:cubicBezTo>
                  <a:lnTo>
                    <a:pt x="149609" y="86825"/>
                  </a:lnTo>
                  <a:cubicBezTo>
                    <a:pt x="141399" y="89723"/>
                    <a:pt x="132393" y="85416"/>
                    <a:pt x="129495" y="77205"/>
                  </a:cubicBezTo>
                  <a:lnTo>
                    <a:pt x="123664" y="60687"/>
                  </a:lnTo>
                  <a:cubicBezTo>
                    <a:pt x="120766" y="52477"/>
                    <a:pt x="125073" y="43471"/>
                    <a:pt x="133283" y="40572"/>
                  </a:cubicBezTo>
                  <a:close/>
                  <a:moveTo>
                    <a:pt x="617145" y="360"/>
                  </a:moveTo>
                  <a:lnTo>
                    <a:pt x="672992" y="12456"/>
                  </a:lnTo>
                  <a:cubicBezTo>
                    <a:pt x="681502" y="14299"/>
                    <a:pt x="686907" y="22692"/>
                    <a:pt x="685064" y="31201"/>
                  </a:cubicBezTo>
                  <a:lnTo>
                    <a:pt x="681356" y="48322"/>
                  </a:lnTo>
                  <a:cubicBezTo>
                    <a:pt x="679513" y="56831"/>
                    <a:pt x="671120" y="62236"/>
                    <a:pt x="662610" y="60393"/>
                  </a:cubicBezTo>
                  <a:lnTo>
                    <a:pt x="606763" y="48298"/>
                  </a:lnTo>
                  <a:cubicBezTo>
                    <a:pt x="598253" y="46455"/>
                    <a:pt x="592848" y="38062"/>
                    <a:pt x="594691" y="29552"/>
                  </a:cubicBezTo>
                  <a:lnTo>
                    <a:pt x="598399" y="12432"/>
                  </a:lnTo>
                  <a:cubicBezTo>
                    <a:pt x="600242" y="3922"/>
                    <a:pt x="608635" y="-1483"/>
                    <a:pt x="617145" y="360"/>
                  </a:cubicBezTo>
                  <a:close/>
                </a:path>
              </a:pathLst>
            </a:custGeom>
            <a:pattFill prst="dkUpDiag">
              <a:fgClr>
                <a:srgbClr val="003300"/>
              </a:fgClr>
              <a:bgClr>
                <a:srgbClr val="008000"/>
              </a:bgClr>
            </a:pattFill>
            <a:ln w="12700" cap="flat" cmpd="sng" algn="ctr">
              <a:solidFill>
                <a:srgbClr val="0033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37" name="フリーフォーム: 図形 1536">
              <a:extLst>
                <a:ext uri="{FF2B5EF4-FFF2-40B4-BE49-F238E27FC236}">
                  <a16:creationId xmlns:a16="http://schemas.microsoft.com/office/drawing/2014/main" id="{C97E3407-75CF-4044-BA03-06E2C69120C2}"/>
                </a:ext>
              </a:extLst>
            </p:cNvPr>
            <p:cNvSpPr/>
            <p:nvPr/>
          </p:nvSpPr>
          <p:spPr>
            <a:xfrm rot="10800000">
              <a:off x="4638002" y="5208948"/>
              <a:ext cx="753148" cy="453334"/>
            </a:xfrm>
            <a:custGeom>
              <a:avLst/>
              <a:gdLst>
                <a:gd name="connsiteX0" fmla="*/ 374452 w 934281"/>
                <a:gd name="connsiteY0" fmla="*/ 500297 h 562360"/>
                <a:gd name="connsiteX1" fmla="*/ 421999 w 934281"/>
                <a:gd name="connsiteY1" fmla="*/ 519024 h 562360"/>
                <a:gd name="connsiteX2" fmla="*/ 428446 w 934281"/>
                <a:gd name="connsiteY2" fmla="*/ 533848 h 562360"/>
                <a:gd name="connsiteX3" fmla="*/ 420070 w 934281"/>
                <a:gd name="connsiteY3" fmla="*/ 555115 h 562360"/>
                <a:gd name="connsiteX4" fmla="*/ 405245 w 934281"/>
                <a:gd name="connsiteY4" fmla="*/ 561562 h 562360"/>
                <a:gd name="connsiteX5" fmla="*/ 357698 w 934281"/>
                <a:gd name="connsiteY5" fmla="*/ 542836 h 562360"/>
                <a:gd name="connsiteX6" fmla="*/ 351251 w 934281"/>
                <a:gd name="connsiteY6" fmla="*/ 528011 h 562360"/>
                <a:gd name="connsiteX7" fmla="*/ 359627 w 934281"/>
                <a:gd name="connsiteY7" fmla="*/ 506744 h 562360"/>
                <a:gd name="connsiteX8" fmla="*/ 374452 w 934281"/>
                <a:gd name="connsiteY8" fmla="*/ 500297 h 562360"/>
                <a:gd name="connsiteX9" fmla="*/ 701440 w 934281"/>
                <a:gd name="connsiteY9" fmla="*/ 451040 h 562360"/>
                <a:gd name="connsiteX10" fmla="*/ 771607 w 934281"/>
                <a:gd name="connsiteY10" fmla="*/ 459446 h 562360"/>
                <a:gd name="connsiteX11" fmla="*/ 783082 w 934281"/>
                <a:gd name="connsiteY11" fmla="*/ 474045 h 562360"/>
                <a:gd name="connsiteX12" fmla="*/ 780501 w 934281"/>
                <a:gd name="connsiteY12" fmla="*/ 495581 h 562360"/>
                <a:gd name="connsiteX13" fmla="*/ 765903 w 934281"/>
                <a:gd name="connsiteY13" fmla="*/ 507056 h 562360"/>
                <a:gd name="connsiteX14" fmla="*/ 695736 w 934281"/>
                <a:gd name="connsiteY14" fmla="*/ 498649 h 562360"/>
                <a:gd name="connsiteX15" fmla="*/ 684261 w 934281"/>
                <a:gd name="connsiteY15" fmla="*/ 484050 h 562360"/>
                <a:gd name="connsiteX16" fmla="*/ 686841 w 934281"/>
                <a:gd name="connsiteY16" fmla="*/ 462514 h 562360"/>
                <a:gd name="connsiteX17" fmla="*/ 701440 w 934281"/>
                <a:gd name="connsiteY17" fmla="*/ 451040 h 562360"/>
                <a:gd name="connsiteX18" fmla="*/ 254483 w 934281"/>
                <a:gd name="connsiteY18" fmla="*/ 416604 h 562360"/>
                <a:gd name="connsiteX19" fmla="*/ 264130 w 934281"/>
                <a:gd name="connsiteY19" fmla="*/ 418672 h 562360"/>
                <a:gd name="connsiteX20" fmla="*/ 285349 w 934281"/>
                <a:gd name="connsiteY20" fmla="*/ 433307 h 562360"/>
                <a:gd name="connsiteX21" fmla="*/ 288641 w 934281"/>
                <a:gd name="connsiteY21" fmla="*/ 451237 h 562360"/>
                <a:gd name="connsiteX22" fmla="*/ 254026 w 934281"/>
                <a:gd name="connsiteY22" fmla="*/ 501421 h 562360"/>
                <a:gd name="connsiteX23" fmla="*/ 236097 w 934281"/>
                <a:gd name="connsiteY23" fmla="*/ 504713 h 562360"/>
                <a:gd name="connsiteX24" fmla="*/ 214878 w 934281"/>
                <a:gd name="connsiteY24" fmla="*/ 490077 h 562360"/>
                <a:gd name="connsiteX25" fmla="*/ 211586 w 934281"/>
                <a:gd name="connsiteY25" fmla="*/ 472148 h 562360"/>
                <a:gd name="connsiteX26" fmla="*/ 246200 w 934281"/>
                <a:gd name="connsiteY26" fmla="*/ 421964 h 562360"/>
                <a:gd name="connsiteX27" fmla="*/ 254483 w 934281"/>
                <a:gd name="connsiteY27" fmla="*/ 416604 h 562360"/>
                <a:gd name="connsiteX28" fmla="*/ 573389 w 934281"/>
                <a:gd name="connsiteY28" fmla="*/ 397878 h 562360"/>
                <a:gd name="connsiteX29" fmla="*/ 585698 w 934281"/>
                <a:gd name="connsiteY29" fmla="*/ 406642 h 562360"/>
                <a:gd name="connsiteX30" fmla="*/ 597335 w 934281"/>
                <a:gd name="connsiteY30" fmla="*/ 425232 h 562360"/>
                <a:gd name="connsiteX31" fmla="*/ 591077 w 934281"/>
                <a:gd name="connsiteY31" fmla="*/ 452441 h 562360"/>
                <a:gd name="connsiteX32" fmla="*/ 529439 w 934281"/>
                <a:gd name="connsiteY32" fmla="*/ 491028 h 562360"/>
                <a:gd name="connsiteX33" fmla="*/ 502230 w 934281"/>
                <a:gd name="connsiteY33" fmla="*/ 484770 h 562360"/>
                <a:gd name="connsiteX34" fmla="*/ 490592 w 934281"/>
                <a:gd name="connsiteY34" fmla="*/ 466180 h 562360"/>
                <a:gd name="connsiteX35" fmla="*/ 496850 w 934281"/>
                <a:gd name="connsiteY35" fmla="*/ 438971 h 562360"/>
                <a:gd name="connsiteX36" fmla="*/ 558489 w 934281"/>
                <a:gd name="connsiteY36" fmla="*/ 400384 h 562360"/>
                <a:gd name="connsiteX37" fmla="*/ 573389 w 934281"/>
                <a:gd name="connsiteY37" fmla="*/ 397878 h 562360"/>
                <a:gd name="connsiteX38" fmla="*/ 98665 w 934281"/>
                <a:gd name="connsiteY38" fmla="*/ 392528 h 562360"/>
                <a:gd name="connsiteX39" fmla="*/ 104943 w 934281"/>
                <a:gd name="connsiteY39" fmla="*/ 398621 h 562360"/>
                <a:gd name="connsiteX40" fmla="*/ 114005 w 934281"/>
                <a:gd name="connsiteY40" fmla="*/ 419605 h 562360"/>
                <a:gd name="connsiteX41" fmla="*/ 108043 w 934281"/>
                <a:gd name="connsiteY41" fmla="*/ 434631 h 562360"/>
                <a:gd name="connsiteX42" fmla="*/ 61128 w 934281"/>
                <a:gd name="connsiteY42" fmla="*/ 454891 h 562360"/>
                <a:gd name="connsiteX43" fmla="*/ 46102 w 934281"/>
                <a:gd name="connsiteY43" fmla="*/ 448928 h 562360"/>
                <a:gd name="connsiteX44" fmla="*/ 37040 w 934281"/>
                <a:gd name="connsiteY44" fmla="*/ 427944 h 562360"/>
                <a:gd name="connsiteX45" fmla="*/ 43003 w 934281"/>
                <a:gd name="connsiteY45" fmla="*/ 412918 h 562360"/>
                <a:gd name="connsiteX46" fmla="*/ 89917 w 934281"/>
                <a:gd name="connsiteY46" fmla="*/ 392659 h 562360"/>
                <a:gd name="connsiteX47" fmla="*/ 98665 w 934281"/>
                <a:gd name="connsiteY47" fmla="*/ 392528 h 562360"/>
                <a:gd name="connsiteX48" fmla="*/ 457712 w 934281"/>
                <a:gd name="connsiteY48" fmla="*/ 339730 h 562360"/>
                <a:gd name="connsiteX49" fmla="*/ 464791 w 934281"/>
                <a:gd name="connsiteY49" fmla="*/ 346599 h 562360"/>
                <a:gd name="connsiteX50" fmla="*/ 475008 w 934281"/>
                <a:gd name="connsiteY50" fmla="*/ 370258 h 562360"/>
                <a:gd name="connsiteX51" fmla="*/ 468285 w 934281"/>
                <a:gd name="connsiteY51" fmla="*/ 387199 h 562360"/>
                <a:gd name="connsiteX52" fmla="*/ 424046 w 934281"/>
                <a:gd name="connsiteY52" fmla="*/ 406303 h 562360"/>
                <a:gd name="connsiteX53" fmla="*/ 407105 w 934281"/>
                <a:gd name="connsiteY53" fmla="*/ 399581 h 562360"/>
                <a:gd name="connsiteX54" fmla="*/ 396888 w 934281"/>
                <a:gd name="connsiteY54" fmla="*/ 375923 h 562360"/>
                <a:gd name="connsiteX55" fmla="*/ 403610 w 934281"/>
                <a:gd name="connsiteY55" fmla="*/ 358981 h 562360"/>
                <a:gd name="connsiteX56" fmla="*/ 447850 w 934281"/>
                <a:gd name="connsiteY56" fmla="*/ 339877 h 562360"/>
                <a:gd name="connsiteX57" fmla="*/ 457712 w 934281"/>
                <a:gd name="connsiteY57" fmla="*/ 339730 h 562360"/>
                <a:gd name="connsiteX58" fmla="*/ 743797 w 934281"/>
                <a:gd name="connsiteY58" fmla="*/ 329609 h 562360"/>
                <a:gd name="connsiteX59" fmla="*/ 796995 w 934281"/>
                <a:gd name="connsiteY59" fmla="*/ 342627 h 562360"/>
                <a:gd name="connsiteX60" fmla="*/ 809224 w 934281"/>
                <a:gd name="connsiteY60" fmla="*/ 362781 h 562360"/>
                <a:gd name="connsiteX61" fmla="*/ 801301 w 934281"/>
                <a:gd name="connsiteY61" fmla="*/ 395161 h 562360"/>
                <a:gd name="connsiteX62" fmla="*/ 781146 w 934281"/>
                <a:gd name="connsiteY62" fmla="*/ 407391 h 562360"/>
                <a:gd name="connsiteX63" fmla="*/ 727949 w 934281"/>
                <a:gd name="connsiteY63" fmla="*/ 394373 h 562360"/>
                <a:gd name="connsiteX64" fmla="*/ 715719 w 934281"/>
                <a:gd name="connsiteY64" fmla="*/ 374218 h 562360"/>
                <a:gd name="connsiteX65" fmla="*/ 723643 w 934281"/>
                <a:gd name="connsiteY65" fmla="*/ 341839 h 562360"/>
                <a:gd name="connsiteX66" fmla="*/ 743797 w 934281"/>
                <a:gd name="connsiteY66" fmla="*/ 329609 h 562360"/>
                <a:gd name="connsiteX67" fmla="*/ 263088 w 934281"/>
                <a:gd name="connsiteY67" fmla="*/ 314806 h 562360"/>
                <a:gd name="connsiteX68" fmla="*/ 270189 w 934281"/>
                <a:gd name="connsiteY68" fmla="*/ 320120 h 562360"/>
                <a:gd name="connsiteX69" fmla="*/ 282014 w 934281"/>
                <a:gd name="connsiteY69" fmla="*/ 340049 h 562360"/>
                <a:gd name="connsiteX70" fmla="*/ 277963 w 934281"/>
                <a:gd name="connsiteY70" fmla="*/ 355928 h 562360"/>
                <a:gd name="connsiteX71" fmla="*/ 253565 w 934281"/>
                <a:gd name="connsiteY71" fmla="*/ 370406 h 562360"/>
                <a:gd name="connsiteX72" fmla="*/ 237686 w 934281"/>
                <a:gd name="connsiteY72" fmla="*/ 366354 h 562360"/>
                <a:gd name="connsiteX73" fmla="*/ 225860 w 934281"/>
                <a:gd name="connsiteY73" fmla="*/ 346426 h 562360"/>
                <a:gd name="connsiteX74" fmla="*/ 229912 w 934281"/>
                <a:gd name="connsiteY74" fmla="*/ 330547 h 562360"/>
                <a:gd name="connsiteX75" fmla="*/ 254309 w 934281"/>
                <a:gd name="connsiteY75" fmla="*/ 316069 h 562360"/>
                <a:gd name="connsiteX76" fmla="*/ 263088 w 934281"/>
                <a:gd name="connsiteY76" fmla="*/ 314806 h 562360"/>
                <a:gd name="connsiteX77" fmla="*/ 575121 w 934281"/>
                <a:gd name="connsiteY77" fmla="*/ 270242 h 562360"/>
                <a:gd name="connsiteX78" fmla="*/ 613943 w 934281"/>
                <a:gd name="connsiteY78" fmla="*/ 274612 h 562360"/>
                <a:gd name="connsiteX79" fmla="*/ 626117 w 934281"/>
                <a:gd name="connsiteY79" fmla="*/ 289873 h 562360"/>
                <a:gd name="connsiteX80" fmla="*/ 623029 w 934281"/>
                <a:gd name="connsiteY80" fmla="*/ 317304 h 562360"/>
                <a:gd name="connsiteX81" fmla="*/ 607768 w 934281"/>
                <a:gd name="connsiteY81" fmla="*/ 329477 h 562360"/>
                <a:gd name="connsiteX82" fmla="*/ 568946 w 934281"/>
                <a:gd name="connsiteY82" fmla="*/ 325108 h 562360"/>
                <a:gd name="connsiteX83" fmla="*/ 556773 w 934281"/>
                <a:gd name="connsiteY83" fmla="*/ 309847 h 562360"/>
                <a:gd name="connsiteX84" fmla="*/ 559860 w 934281"/>
                <a:gd name="connsiteY84" fmla="*/ 282416 h 562360"/>
                <a:gd name="connsiteX85" fmla="*/ 575121 w 934281"/>
                <a:gd name="connsiteY85" fmla="*/ 270242 h 562360"/>
                <a:gd name="connsiteX86" fmla="*/ 146138 w 934281"/>
                <a:gd name="connsiteY86" fmla="*/ 263916 h 562360"/>
                <a:gd name="connsiteX87" fmla="*/ 153217 w 934281"/>
                <a:gd name="connsiteY87" fmla="*/ 270785 h 562360"/>
                <a:gd name="connsiteX88" fmla="*/ 163434 w 934281"/>
                <a:gd name="connsiteY88" fmla="*/ 294444 h 562360"/>
                <a:gd name="connsiteX89" fmla="*/ 156711 w 934281"/>
                <a:gd name="connsiteY89" fmla="*/ 311385 h 562360"/>
                <a:gd name="connsiteX90" fmla="*/ 112472 w 934281"/>
                <a:gd name="connsiteY90" fmla="*/ 330489 h 562360"/>
                <a:gd name="connsiteX91" fmla="*/ 95531 w 934281"/>
                <a:gd name="connsiteY91" fmla="*/ 323767 h 562360"/>
                <a:gd name="connsiteX92" fmla="*/ 85314 w 934281"/>
                <a:gd name="connsiteY92" fmla="*/ 300109 h 562360"/>
                <a:gd name="connsiteX93" fmla="*/ 92036 w 934281"/>
                <a:gd name="connsiteY93" fmla="*/ 283167 h 562360"/>
                <a:gd name="connsiteX94" fmla="*/ 136276 w 934281"/>
                <a:gd name="connsiteY94" fmla="*/ 264063 h 562360"/>
                <a:gd name="connsiteX95" fmla="*/ 146138 w 934281"/>
                <a:gd name="connsiteY95" fmla="*/ 263916 h 562360"/>
                <a:gd name="connsiteX96" fmla="*/ 904462 w 934281"/>
                <a:gd name="connsiteY96" fmla="*/ 217023 h 562360"/>
                <a:gd name="connsiteX97" fmla="*/ 923861 w 934281"/>
                <a:gd name="connsiteY97" fmla="*/ 226781 h 562360"/>
                <a:gd name="connsiteX98" fmla="*/ 933501 w 934281"/>
                <a:gd name="connsiteY98" fmla="*/ 255934 h 562360"/>
                <a:gd name="connsiteX99" fmla="*/ 923743 w 934281"/>
                <a:gd name="connsiteY99" fmla="*/ 275333 h 562360"/>
                <a:gd name="connsiteX100" fmla="*/ 846369 w 934281"/>
                <a:gd name="connsiteY100" fmla="*/ 300918 h 562360"/>
                <a:gd name="connsiteX101" fmla="*/ 826970 w 934281"/>
                <a:gd name="connsiteY101" fmla="*/ 291160 h 562360"/>
                <a:gd name="connsiteX102" fmla="*/ 817330 w 934281"/>
                <a:gd name="connsiteY102" fmla="*/ 262006 h 562360"/>
                <a:gd name="connsiteX103" fmla="*/ 827088 w 934281"/>
                <a:gd name="connsiteY103" fmla="*/ 242607 h 562360"/>
                <a:gd name="connsiteX104" fmla="*/ 368375 w 934281"/>
                <a:gd name="connsiteY104" fmla="*/ 192634 h 562360"/>
                <a:gd name="connsiteX105" fmla="*/ 413618 w 934281"/>
                <a:gd name="connsiteY105" fmla="*/ 192634 h 562360"/>
                <a:gd name="connsiteX106" fmla="*/ 435050 w 934281"/>
                <a:gd name="connsiteY106" fmla="*/ 214066 h 562360"/>
                <a:gd name="connsiteX107" fmla="*/ 435050 w 934281"/>
                <a:gd name="connsiteY107" fmla="*/ 237877 h 562360"/>
                <a:gd name="connsiteX108" fmla="*/ 413618 w 934281"/>
                <a:gd name="connsiteY108" fmla="*/ 259309 h 562360"/>
                <a:gd name="connsiteX109" fmla="*/ 368375 w 934281"/>
                <a:gd name="connsiteY109" fmla="*/ 259309 h 562360"/>
                <a:gd name="connsiteX110" fmla="*/ 346943 w 934281"/>
                <a:gd name="connsiteY110" fmla="*/ 237877 h 562360"/>
                <a:gd name="connsiteX111" fmla="*/ 346943 w 934281"/>
                <a:gd name="connsiteY111" fmla="*/ 214066 h 562360"/>
                <a:gd name="connsiteX112" fmla="*/ 368375 w 934281"/>
                <a:gd name="connsiteY112" fmla="*/ 192634 h 562360"/>
                <a:gd name="connsiteX113" fmla="*/ 671502 w 934281"/>
                <a:gd name="connsiteY113" fmla="*/ 168821 h 562360"/>
                <a:gd name="connsiteX114" fmla="*/ 723095 w 934281"/>
                <a:gd name="connsiteY114" fmla="*/ 168821 h 562360"/>
                <a:gd name="connsiteX115" fmla="*/ 741352 w 934281"/>
                <a:gd name="connsiteY115" fmla="*/ 187078 h 562360"/>
                <a:gd name="connsiteX116" fmla="*/ 741352 w 934281"/>
                <a:gd name="connsiteY116" fmla="*/ 217239 h 562360"/>
                <a:gd name="connsiteX117" fmla="*/ 723095 w 934281"/>
                <a:gd name="connsiteY117" fmla="*/ 235496 h 562360"/>
                <a:gd name="connsiteX118" fmla="*/ 671502 w 934281"/>
                <a:gd name="connsiteY118" fmla="*/ 235496 h 562360"/>
                <a:gd name="connsiteX119" fmla="*/ 653245 w 934281"/>
                <a:gd name="connsiteY119" fmla="*/ 217239 h 562360"/>
                <a:gd name="connsiteX120" fmla="*/ 653245 w 934281"/>
                <a:gd name="connsiteY120" fmla="*/ 187078 h 562360"/>
                <a:gd name="connsiteX121" fmla="*/ 671502 w 934281"/>
                <a:gd name="connsiteY121" fmla="*/ 168821 h 562360"/>
                <a:gd name="connsiteX122" fmla="*/ 243305 w 934281"/>
                <a:gd name="connsiteY122" fmla="*/ 151199 h 562360"/>
                <a:gd name="connsiteX123" fmla="*/ 263171 w 934281"/>
                <a:gd name="connsiteY123" fmla="*/ 166537 h 562360"/>
                <a:gd name="connsiteX124" fmla="*/ 265687 w 934281"/>
                <a:gd name="connsiteY124" fmla="*/ 186095 h 562360"/>
                <a:gd name="connsiteX125" fmla="*/ 250348 w 934281"/>
                <a:gd name="connsiteY125" fmla="*/ 205960 h 562360"/>
                <a:gd name="connsiteX126" fmla="*/ 219422 w 934281"/>
                <a:gd name="connsiteY126" fmla="*/ 209938 h 562360"/>
                <a:gd name="connsiteX127" fmla="*/ 199556 w 934281"/>
                <a:gd name="connsiteY127" fmla="*/ 194600 h 562360"/>
                <a:gd name="connsiteX128" fmla="*/ 197041 w 934281"/>
                <a:gd name="connsiteY128" fmla="*/ 175043 h 562360"/>
                <a:gd name="connsiteX129" fmla="*/ 212379 w 934281"/>
                <a:gd name="connsiteY129" fmla="*/ 155177 h 562360"/>
                <a:gd name="connsiteX130" fmla="*/ 22753 w 934281"/>
                <a:gd name="connsiteY130" fmla="*/ 147132 h 562360"/>
                <a:gd name="connsiteX131" fmla="*/ 85269 w 934281"/>
                <a:gd name="connsiteY131" fmla="*/ 163938 h 562360"/>
                <a:gd name="connsiteX132" fmla="*/ 95646 w 934281"/>
                <a:gd name="connsiteY132" fmla="*/ 181946 h 562360"/>
                <a:gd name="connsiteX133" fmla="*/ 91407 w 934281"/>
                <a:gd name="connsiteY133" fmla="*/ 197713 h 562360"/>
                <a:gd name="connsiteX134" fmla="*/ 73400 w 934281"/>
                <a:gd name="connsiteY134" fmla="*/ 208090 h 562360"/>
                <a:gd name="connsiteX135" fmla="*/ 10884 w 934281"/>
                <a:gd name="connsiteY135" fmla="*/ 191284 h 562360"/>
                <a:gd name="connsiteX136" fmla="*/ 507 w 934281"/>
                <a:gd name="connsiteY136" fmla="*/ 173277 h 562360"/>
                <a:gd name="connsiteX137" fmla="*/ 4745 w 934281"/>
                <a:gd name="connsiteY137" fmla="*/ 157509 h 562360"/>
                <a:gd name="connsiteX138" fmla="*/ 22753 w 934281"/>
                <a:gd name="connsiteY138" fmla="*/ 147132 h 562360"/>
                <a:gd name="connsiteX139" fmla="*/ 544758 w 934281"/>
                <a:gd name="connsiteY139" fmla="*/ 103783 h 562360"/>
                <a:gd name="connsiteX140" fmla="*/ 561681 w 934281"/>
                <a:gd name="connsiteY140" fmla="*/ 116849 h 562360"/>
                <a:gd name="connsiteX141" fmla="*/ 564867 w 934281"/>
                <a:gd name="connsiteY141" fmla="*/ 141621 h 562360"/>
                <a:gd name="connsiteX142" fmla="*/ 551801 w 934281"/>
                <a:gd name="connsiteY142" fmla="*/ 158544 h 562360"/>
                <a:gd name="connsiteX143" fmla="*/ 515660 w 934281"/>
                <a:gd name="connsiteY143" fmla="*/ 163192 h 562360"/>
                <a:gd name="connsiteX144" fmla="*/ 498737 w 934281"/>
                <a:gd name="connsiteY144" fmla="*/ 150126 h 562360"/>
                <a:gd name="connsiteX145" fmla="*/ 495551 w 934281"/>
                <a:gd name="connsiteY145" fmla="*/ 125354 h 562360"/>
                <a:gd name="connsiteX146" fmla="*/ 508617 w 934281"/>
                <a:gd name="connsiteY146" fmla="*/ 108431 h 562360"/>
                <a:gd name="connsiteX147" fmla="*/ 339890 w 934281"/>
                <a:gd name="connsiteY147" fmla="*/ 44847 h 562360"/>
                <a:gd name="connsiteX148" fmla="*/ 417902 w 934281"/>
                <a:gd name="connsiteY148" fmla="*/ 54194 h 562360"/>
                <a:gd name="connsiteX149" fmla="*/ 432599 w 934281"/>
                <a:gd name="connsiteY149" fmla="*/ 72892 h 562360"/>
                <a:gd name="connsiteX150" fmla="*/ 429294 w 934281"/>
                <a:gd name="connsiteY150" fmla="*/ 100477 h 562360"/>
                <a:gd name="connsiteX151" fmla="*/ 410596 w 934281"/>
                <a:gd name="connsiteY151" fmla="*/ 115174 h 562360"/>
                <a:gd name="connsiteX152" fmla="*/ 332584 w 934281"/>
                <a:gd name="connsiteY152" fmla="*/ 105827 h 562360"/>
                <a:gd name="connsiteX153" fmla="*/ 317887 w 934281"/>
                <a:gd name="connsiteY153" fmla="*/ 87129 h 562360"/>
                <a:gd name="connsiteX154" fmla="*/ 321192 w 934281"/>
                <a:gd name="connsiteY154" fmla="*/ 59545 h 562360"/>
                <a:gd name="connsiteX155" fmla="*/ 339890 w 934281"/>
                <a:gd name="connsiteY155" fmla="*/ 44847 h 562360"/>
                <a:gd name="connsiteX156" fmla="*/ 843090 w 934281"/>
                <a:gd name="connsiteY156" fmla="*/ 38146 h 562360"/>
                <a:gd name="connsiteX157" fmla="*/ 853575 w 934281"/>
                <a:gd name="connsiteY157" fmla="*/ 45612 h 562360"/>
                <a:gd name="connsiteX158" fmla="*/ 868317 w 934281"/>
                <a:gd name="connsiteY158" fmla="*/ 69160 h 562360"/>
                <a:gd name="connsiteX159" fmla="*/ 862986 w 934281"/>
                <a:gd name="connsiteY159" fmla="*/ 92338 h 562360"/>
                <a:gd name="connsiteX160" fmla="*/ 796389 w 934281"/>
                <a:gd name="connsiteY160" fmla="*/ 134029 h 562360"/>
                <a:gd name="connsiteX161" fmla="*/ 773212 w 934281"/>
                <a:gd name="connsiteY161" fmla="*/ 128698 h 562360"/>
                <a:gd name="connsiteX162" fmla="*/ 758470 w 934281"/>
                <a:gd name="connsiteY162" fmla="*/ 105150 h 562360"/>
                <a:gd name="connsiteX163" fmla="*/ 763801 w 934281"/>
                <a:gd name="connsiteY163" fmla="*/ 81972 h 562360"/>
                <a:gd name="connsiteX164" fmla="*/ 830397 w 934281"/>
                <a:gd name="connsiteY164" fmla="*/ 40281 h 562360"/>
                <a:gd name="connsiteX165" fmla="*/ 843090 w 934281"/>
                <a:gd name="connsiteY165" fmla="*/ 38146 h 562360"/>
                <a:gd name="connsiteX166" fmla="*/ 187167 w 934281"/>
                <a:gd name="connsiteY166" fmla="*/ 21553 h 562360"/>
                <a:gd name="connsiteX167" fmla="*/ 207282 w 934281"/>
                <a:gd name="connsiteY167" fmla="*/ 31172 h 562360"/>
                <a:gd name="connsiteX168" fmla="*/ 213112 w 934281"/>
                <a:gd name="connsiteY168" fmla="*/ 47690 h 562360"/>
                <a:gd name="connsiteX169" fmla="*/ 203493 w 934281"/>
                <a:gd name="connsiteY169" fmla="*/ 67805 h 562360"/>
                <a:gd name="connsiteX170" fmla="*/ 149609 w 934281"/>
                <a:gd name="connsiteY170" fmla="*/ 86825 h 562360"/>
                <a:gd name="connsiteX171" fmla="*/ 129495 w 934281"/>
                <a:gd name="connsiteY171" fmla="*/ 77205 h 562360"/>
                <a:gd name="connsiteX172" fmla="*/ 123664 w 934281"/>
                <a:gd name="connsiteY172" fmla="*/ 60687 h 562360"/>
                <a:gd name="connsiteX173" fmla="*/ 133283 w 934281"/>
                <a:gd name="connsiteY173" fmla="*/ 40572 h 562360"/>
                <a:gd name="connsiteX174" fmla="*/ 617145 w 934281"/>
                <a:gd name="connsiteY174" fmla="*/ 360 h 562360"/>
                <a:gd name="connsiteX175" fmla="*/ 672992 w 934281"/>
                <a:gd name="connsiteY175" fmla="*/ 12456 h 562360"/>
                <a:gd name="connsiteX176" fmla="*/ 685064 w 934281"/>
                <a:gd name="connsiteY176" fmla="*/ 31201 h 562360"/>
                <a:gd name="connsiteX177" fmla="*/ 681356 w 934281"/>
                <a:gd name="connsiteY177" fmla="*/ 48322 h 562360"/>
                <a:gd name="connsiteX178" fmla="*/ 662610 w 934281"/>
                <a:gd name="connsiteY178" fmla="*/ 60393 h 562360"/>
                <a:gd name="connsiteX179" fmla="*/ 606763 w 934281"/>
                <a:gd name="connsiteY179" fmla="*/ 48298 h 562360"/>
                <a:gd name="connsiteX180" fmla="*/ 594691 w 934281"/>
                <a:gd name="connsiteY180" fmla="*/ 29552 h 562360"/>
                <a:gd name="connsiteX181" fmla="*/ 598399 w 934281"/>
                <a:gd name="connsiteY181" fmla="*/ 12432 h 562360"/>
                <a:gd name="connsiteX182" fmla="*/ 617145 w 934281"/>
                <a:gd name="connsiteY182" fmla="*/ 360 h 562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</a:cxnLst>
              <a:rect l="l" t="t" r="r" b="b"/>
              <a:pathLst>
                <a:path w="934281" h="562360">
                  <a:moveTo>
                    <a:pt x="374452" y="500297"/>
                  </a:moveTo>
                  <a:lnTo>
                    <a:pt x="421999" y="519024"/>
                  </a:lnTo>
                  <a:cubicBezTo>
                    <a:pt x="427873" y="521337"/>
                    <a:pt x="430760" y="527975"/>
                    <a:pt x="428446" y="533848"/>
                  </a:cubicBezTo>
                  <a:lnTo>
                    <a:pt x="420070" y="555115"/>
                  </a:lnTo>
                  <a:cubicBezTo>
                    <a:pt x="417757" y="560989"/>
                    <a:pt x="411119" y="563876"/>
                    <a:pt x="405245" y="561562"/>
                  </a:cubicBezTo>
                  <a:lnTo>
                    <a:pt x="357698" y="542836"/>
                  </a:lnTo>
                  <a:cubicBezTo>
                    <a:pt x="351824" y="540522"/>
                    <a:pt x="348938" y="533885"/>
                    <a:pt x="351251" y="528011"/>
                  </a:cubicBezTo>
                  <a:lnTo>
                    <a:pt x="359627" y="506744"/>
                  </a:lnTo>
                  <a:cubicBezTo>
                    <a:pt x="361941" y="500870"/>
                    <a:pt x="368578" y="497984"/>
                    <a:pt x="374452" y="500297"/>
                  </a:cubicBezTo>
                  <a:close/>
                  <a:moveTo>
                    <a:pt x="701440" y="451040"/>
                  </a:moveTo>
                  <a:lnTo>
                    <a:pt x="771607" y="459446"/>
                  </a:lnTo>
                  <a:cubicBezTo>
                    <a:pt x="778806" y="460309"/>
                    <a:pt x="783944" y="466846"/>
                    <a:pt x="783082" y="474045"/>
                  </a:cubicBezTo>
                  <a:lnTo>
                    <a:pt x="780501" y="495581"/>
                  </a:lnTo>
                  <a:cubicBezTo>
                    <a:pt x="779639" y="502781"/>
                    <a:pt x="773102" y="507918"/>
                    <a:pt x="765903" y="507056"/>
                  </a:cubicBezTo>
                  <a:lnTo>
                    <a:pt x="695736" y="498649"/>
                  </a:lnTo>
                  <a:cubicBezTo>
                    <a:pt x="688536" y="497787"/>
                    <a:pt x="683398" y="491250"/>
                    <a:pt x="684261" y="484050"/>
                  </a:cubicBezTo>
                  <a:lnTo>
                    <a:pt x="686841" y="462514"/>
                  </a:lnTo>
                  <a:cubicBezTo>
                    <a:pt x="687704" y="455315"/>
                    <a:pt x="694240" y="450177"/>
                    <a:pt x="701440" y="451040"/>
                  </a:cubicBezTo>
                  <a:close/>
                  <a:moveTo>
                    <a:pt x="254483" y="416604"/>
                  </a:moveTo>
                  <a:cubicBezTo>
                    <a:pt x="257728" y="416008"/>
                    <a:pt x="261200" y="416651"/>
                    <a:pt x="264130" y="418672"/>
                  </a:cubicBezTo>
                  <a:lnTo>
                    <a:pt x="285349" y="433307"/>
                  </a:lnTo>
                  <a:cubicBezTo>
                    <a:pt x="291209" y="437349"/>
                    <a:pt x="292683" y="445377"/>
                    <a:pt x="288641" y="451237"/>
                  </a:cubicBezTo>
                  <a:lnTo>
                    <a:pt x="254026" y="501421"/>
                  </a:lnTo>
                  <a:cubicBezTo>
                    <a:pt x="249984" y="507281"/>
                    <a:pt x="241957" y="508755"/>
                    <a:pt x="236097" y="504713"/>
                  </a:cubicBezTo>
                  <a:lnTo>
                    <a:pt x="214878" y="490077"/>
                  </a:lnTo>
                  <a:cubicBezTo>
                    <a:pt x="209018" y="486035"/>
                    <a:pt x="207544" y="478008"/>
                    <a:pt x="211586" y="472148"/>
                  </a:cubicBezTo>
                  <a:lnTo>
                    <a:pt x="246200" y="421964"/>
                  </a:lnTo>
                  <a:cubicBezTo>
                    <a:pt x="248221" y="419033"/>
                    <a:pt x="251239" y="417200"/>
                    <a:pt x="254483" y="416604"/>
                  </a:cubicBezTo>
                  <a:close/>
                  <a:moveTo>
                    <a:pt x="573389" y="397878"/>
                  </a:moveTo>
                  <a:cubicBezTo>
                    <a:pt x="578313" y="399011"/>
                    <a:pt x="582805" y="402022"/>
                    <a:pt x="585698" y="406642"/>
                  </a:cubicBezTo>
                  <a:lnTo>
                    <a:pt x="597335" y="425232"/>
                  </a:lnTo>
                  <a:cubicBezTo>
                    <a:pt x="603120" y="434474"/>
                    <a:pt x="600319" y="446656"/>
                    <a:pt x="591077" y="452441"/>
                  </a:cubicBezTo>
                  <a:lnTo>
                    <a:pt x="529439" y="491028"/>
                  </a:lnTo>
                  <a:cubicBezTo>
                    <a:pt x="520198" y="496813"/>
                    <a:pt x="508015" y="494012"/>
                    <a:pt x="502230" y="484770"/>
                  </a:cubicBezTo>
                  <a:lnTo>
                    <a:pt x="490592" y="466180"/>
                  </a:lnTo>
                  <a:cubicBezTo>
                    <a:pt x="484807" y="456939"/>
                    <a:pt x="487609" y="444757"/>
                    <a:pt x="496850" y="438971"/>
                  </a:cubicBezTo>
                  <a:lnTo>
                    <a:pt x="558489" y="400384"/>
                  </a:lnTo>
                  <a:cubicBezTo>
                    <a:pt x="563109" y="397492"/>
                    <a:pt x="568465" y="396746"/>
                    <a:pt x="573389" y="397878"/>
                  </a:cubicBezTo>
                  <a:close/>
                  <a:moveTo>
                    <a:pt x="98665" y="392528"/>
                  </a:moveTo>
                  <a:cubicBezTo>
                    <a:pt x="101384" y="393607"/>
                    <a:pt x="103692" y="395723"/>
                    <a:pt x="104943" y="398621"/>
                  </a:cubicBezTo>
                  <a:lnTo>
                    <a:pt x="114005" y="419605"/>
                  </a:lnTo>
                  <a:cubicBezTo>
                    <a:pt x="116508" y="425401"/>
                    <a:pt x="113838" y="432128"/>
                    <a:pt x="108043" y="434631"/>
                  </a:cubicBezTo>
                  <a:lnTo>
                    <a:pt x="61128" y="454891"/>
                  </a:lnTo>
                  <a:cubicBezTo>
                    <a:pt x="55333" y="457394"/>
                    <a:pt x="48605" y="454724"/>
                    <a:pt x="46102" y="448928"/>
                  </a:cubicBezTo>
                  <a:lnTo>
                    <a:pt x="37040" y="427944"/>
                  </a:lnTo>
                  <a:cubicBezTo>
                    <a:pt x="34538" y="422149"/>
                    <a:pt x="37207" y="415421"/>
                    <a:pt x="43003" y="412918"/>
                  </a:cubicBezTo>
                  <a:lnTo>
                    <a:pt x="89917" y="392659"/>
                  </a:lnTo>
                  <a:cubicBezTo>
                    <a:pt x="92815" y="391407"/>
                    <a:pt x="95946" y="391449"/>
                    <a:pt x="98665" y="392528"/>
                  </a:cubicBezTo>
                  <a:close/>
                  <a:moveTo>
                    <a:pt x="457712" y="339730"/>
                  </a:moveTo>
                  <a:cubicBezTo>
                    <a:pt x="460778" y="340946"/>
                    <a:pt x="463380" y="343332"/>
                    <a:pt x="464791" y="346599"/>
                  </a:cubicBezTo>
                  <a:lnTo>
                    <a:pt x="475008" y="370258"/>
                  </a:lnTo>
                  <a:cubicBezTo>
                    <a:pt x="477830" y="376792"/>
                    <a:pt x="474820" y="384377"/>
                    <a:pt x="468285" y="387199"/>
                  </a:cubicBezTo>
                  <a:lnTo>
                    <a:pt x="424046" y="406303"/>
                  </a:lnTo>
                  <a:cubicBezTo>
                    <a:pt x="417511" y="409125"/>
                    <a:pt x="409927" y="406116"/>
                    <a:pt x="407105" y="399581"/>
                  </a:cubicBezTo>
                  <a:lnTo>
                    <a:pt x="396888" y="375923"/>
                  </a:lnTo>
                  <a:cubicBezTo>
                    <a:pt x="394066" y="369388"/>
                    <a:pt x="397076" y="361803"/>
                    <a:pt x="403610" y="358981"/>
                  </a:cubicBezTo>
                  <a:lnTo>
                    <a:pt x="447850" y="339877"/>
                  </a:lnTo>
                  <a:cubicBezTo>
                    <a:pt x="451117" y="338466"/>
                    <a:pt x="454647" y="338513"/>
                    <a:pt x="457712" y="339730"/>
                  </a:cubicBezTo>
                  <a:close/>
                  <a:moveTo>
                    <a:pt x="743797" y="329609"/>
                  </a:moveTo>
                  <a:lnTo>
                    <a:pt x="796995" y="342627"/>
                  </a:lnTo>
                  <a:cubicBezTo>
                    <a:pt x="805938" y="344815"/>
                    <a:pt x="811413" y="353838"/>
                    <a:pt x="809224" y="362781"/>
                  </a:cubicBezTo>
                  <a:lnTo>
                    <a:pt x="801301" y="395161"/>
                  </a:lnTo>
                  <a:cubicBezTo>
                    <a:pt x="799113" y="404104"/>
                    <a:pt x="790090" y="409579"/>
                    <a:pt x="781146" y="407391"/>
                  </a:cubicBezTo>
                  <a:lnTo>
                    <a:pt x="727949" y="394373"/>
                  </a:lnTo>
                  <a:cubicBezTo>
                    <a:pt x="719006" y="392185"/>
                    <a:pt x="713531" y="383162"/>
                    <a:pt x="715719" y="374218"/>
                  </a:cubicBezTo>
                  <a:lnTo>
                    <a:pt x="723643" y="341839"/>
                  </a:lnTo>
                  <a:cubicBezTo>
                    <a:pt x="725831" y="332896"/>
                    <a:pt x="734854" y="327420"/>
                    <a:pt x="743797" y="329609"/>
                  </a:cubicBezTo>
                  <a:close/>
                  <a:moveTo>
                    <a:pt x="263088" y="314806"/>
                  </a:moveTo>
                  <a:cubicBezTo>
                    <a:pt x="265962" y="315539"/>
                    <a:pt x="268556" y="317369"/>
                    <a:pt x="270189" y="320120"/>
                  </a:cubicBezTo>
                  <a:lnTo>
                    <a:pt x="282014" y="340049"/>
                  </a:lnTo>
                  <a:cubicBezTo>
                    <a:pt x="285281" y="345553"/>
                    <a:pt x="283467" y="352662"/>
                    <a:pt x="277963" y="355928"/>
                  </a:cubicBezTo>
                  <a:lnTo>
                    <a:pt x="253565" y="370406"/>
                  </a:lnTo>
                  <a:cubicBezTo>
                    <a:pt x="248061" y="373672"/>
                    <a:pt x="240952" y="371858"/>
                    <a:pt x="237686" y="366354"/>
                  </a:cubicBezTo>
                  <a:lnTo>
                    <a:pt x="225860" y="346426"/>
                  </a:lnTo>
                  <a:cubicBezTo>
                    <a:pt x="222594" y="340922"/>
                    <a:pt x="224408" y="333813"/>
                    <a:pt x="229912" y="330547"/>
                  </a:cubicBezTo>
                  <a:lnTo>
                    <a:pt x="254309" y="316069"/>
                  </a:lnTo>
                  <a:cubicBezTo>
                    <a:pt x="257061" y="314436"/>
                    <a:pt x="260215" y="314073"/>
                    <a:pt x="263088" y="314806"/>
                  </a:cubicBezTo>
                  <a:close/>
                  <a:moveTo>
                    <a:pt x="575121" y="270242"/>
                  </a:moveTo>
                  <a:lnTo>
                    <a:pt x="613943" y="274612"/>
                  </a:lnTo>
                  <a:cubicBezTo>
                    <a:pt x="621519" y="275464"/>
                    <a:pt x="626969" y="282297"/>
                    <a:pt x="626117" y="289873"/>
                  </a:cubicBezTo>
                  <a:lnTo>
                    <a:pt x="623029" y="317304"/>
                  </a:lnTo>
                  <a:cubicBezTo>
                    <a:pt x="622177" y="324880"/>
                    <a:pt x="615344" y="330330"/>
                    <a:pt x="607768" y="329477"/>
                  </a:cubicBezTo>
                  <a:lnTo>
                    <a:pt x="568946" y="325108"/>
                  </a:lnTo>
                  <a:cubicBezTo>
                    <a:pt x="561370" y="324255"/>
                    <a:pt x="555920" y="317423"/>
                    <a:pt x="556773" y="309847"/>
                  </a:cubicBezTo>
                  <a:lnTo>
                    <a:pt x="559860" y="282416"/>
                  </a:lnTo>
                  <a:cubicBezTo>
                    <a:pt x="560713" y="274840"/>
                    <a:pt x="567545" y="269390"/>
                    <a:pt x="575121" y="270242"/>
                  </a:cubicBezTo>
                  <a:close/>
                  <a:moveTo>
                    <a:pt x="146138" y="263916"/>
                  </a:moveTo>
                  <a:cubicBezTo>
                    <a:pt x="149204" y="265132"/>
                    <a:pt x="151806" y="267518"/>
                    <a:pt x="153217" y="270785"/>
                  </a:cubicBezTo>
                  <a:lnTo>
                    <a:pt x="163434" y="294444"/>
                  </a:lnTo>
                  <a:cubicBezTo>
                    <a:pt x="166256" y="300978"/>
                    <a:pt x="163246" y="308563"/>
                    <a:pt x="156711" y="311385"/>
                  </a:cubicBezTo>
                  <a:lnTo>
                    <a:pt x="112472" y="330489"/>
                  </a:lnTo>
                  <a:cubicBezTo>
                    <a:pt x="105937" y="333311"/>
                    <a:pt x="98353" y="330302"/>
                    <a:pt x="95531" y="323767"/>
                  </a:cubicBezTo>
                  <a:lnTo>
                    <a:pt x="85314" y="300109"/>
                  </a:lnTo>
                  <a:cubicBezTo>
                    <a:pt x="82492" y="293574"/>
                    <a:pt x="85502" y="285989"/>
                    <a:pt x="92036" y="283167"/>
                  </a:cubicBezTo>
                  <a:lnTo>
                    <a:pt x="136276" y="264063"/>
                  </a:lnTo>
                  <a:cubicBezTo>
                    <a:pt x="139543" y="262652"/>
                    <a:pt x="143073" y="262699"/>
                    <a:pt x="146138" y="263916"/>
                  </a:cubicBezTo>
                  <a:close/>
                  <a:moveTo>
                    <a:pt x="904462" y="217023"/>
                  </a:moveTo>
                  <a:cubicBezTo>
                    <a:pt x="912513" y="214360"/>
                    <a:pt x="921199" y="218729"/>
                    <a:pt x="923861" y="226781"/>
                  </a:cubicBezTo>
                  <a:lnTo>
                    <a:pt x="933501" y="255934"/>
                  </a:lnTo>
                  <a:cubicBezTo>
                    <a:pt x="936163" y="263985"/>
                    <a:pt x="931794" y="272671"/>
                    <a:pt x="923743" y="275333"/>
                  </a:cubicBezTo>
                  <a:lnTo>
                    <a:pt x="846369" y="300918"/>
                  </a:lnTo>
                  <a:cubicBezTo>
                    <a:pt x="838318" y="303580"/>
                    <a:pt x="829632" y="299211"/>
                    <a:pt x="826970" y="291160"/>
                  </a:cubicBezTo>
                  <a:lnTo>
                    <a:pt x="817330" y="262006"/>
                  </a:lnTo>
                  <a:cubicBezTo>
                    <a:pt x="814667" y="253955"/>
                    <a:pt x="819037" y="245269"/>
                    <a:pt x="827088" y="242607"/>
                  </a:cubicBezTo>
                  <a:close/>
                  <a:moveTo>
                    <a:pt x="368375" y="192634"/>
                  </a:moveTo>
                  <a:lnTo>
                    <a:pt x="413618" y="192634"/>
                  </a:lnTo>
                  <a:cubicBezTo>
                    <a:pt x="425455" y="192634"/>
                    <a:pt x="435050" y="202229"/>
                    <a:pt x="435050" y="214066"/>
                  </a:cubicBezTo>
                  <a:lnTo>
                    <a:pt x="435050" y="237877"/>
                  </a:lnTo>
                  <a:cubicBezTo>
                    <a:pt x="435050" y="249714"/>
                    <a:pt x="425455" y="259309"/>
                    <a:pt x="413618" y="259309"/>
                  </a:cubicBezTo>
                  <a:lnTo>
                    <a:pt x="368375" y="259309"/>
                  </a:lnTo>
                  <a:cubicBezTo>
                    <a:pt x="356538" y="259309"/>
                    <a:pt x="346943" y="249714"/>
                    <a:pt x="346943" y="237877"/>
                  </a:cubicBezTo>
                  <a:lnTo>
                    <a:pt x="346943" y="214066"/>
                  </a:lnTo>
                  <a:cubicBezTo>
                    <a:pt x="346943" y="202229"/>
                    <a:pt x="356538" y="192634"/>
                    <a:pt x="368375" y="192634"/>
                  </a:cubicBezTo>
                  <a:close/>
                  <a:moveTo>
                    <a:pt x="671502" y="168821"/>
                  </a:moveTo>
                  <a:lnTo>
                    <a:pt x="723095" y="168821"/>
                  </a:lnTo>
                  <a:cubicBezTo>
                    <a:pt x="733178" y="168821"/>
                    <a:pt x="741352" y="176995"/>
                    <a:pt x="741352" y="187078"/>
                  </a:cubicBezTo>
                  <a:lnTo>
                    <a:pt x="741352" y="217239"/>
                  </a:lnTo>
                  <a:cubicBezTo>
                    <a:pt x="741352" y="227322"/>
                    <a:pt x="733178" y="235496"/>
                    <a:pt x="723095" y="235496"/>
                  </a:cubicBezTo>
                  <a:lnTo>
                    <a:pt x="671502" y="235496"/>
                  </a:lnTo>
                  <a:cubicBezTo>
                    <a:pt x="661419" y="235496"/>
                    <a:pt x="653245" y="227322"/>
                    <a:pt x="653245" y="217239"/>
                  </a:cubicBezTo>
                  <a:lnTo>
                    <a:pt x="653245" y="187078"/>
                  </a:lnTo>
                  <a:cubicBezTo>
                    <a:pt x="653245" y="176995"/>
                    <a:pt x="661419" y="168821"/>
                    <a:pt x="671502" y="168821"/>
                  </a:cubicBezTo>
                  <a:close/>
                  <a:moveTo>
                    <a:pt x="243305" y="151199"/>
                  </a:moveTo>
                  <a:cubicBezTo>
                    <a:pt x="253026" y="149949"/>
                    <a:pt x="261921" y="156816"/>
                    <a:pt x="263171" y="166537"/>
                  </a:cubicBezTo>
                  <a:lnTo>
                    <a:pt x="265687" y="186095"/>
                  </a:lnTo>
                  <a:cubicBezTo>
                    <a:pt x="266937" y="195815"/>
                    <a:pt x="260069" y="204710"/>
                    <a:pt x="250348" y="205960"/>
                  </a:cubicBezTo>
                  <a:lnTo>
                    <a:pt x="219422" y="209938"/>
                  </a:lnTo>
                  <a:cubicBezTo>
                    <a:pt x="209701" y="211188"/>
                    <a:pt x="200807" y="204321"/>
                    <a:pt x="199556" y="194600"/>
                  </a:cubicBezTo>
                  <a:lnTo>
                    <a:pt x="197041" y="175043"/>
                  </a:lnTo>
                  <a:cubicBezTo>
                    <a:pt x="195791" y="165322"/>
                    <a:pt x="202658" y="156427"/>
                    <a:pt x="212379" y="155177"/>
                  </a:cubicBezTo>
                  <a:close/>
                  <a:moveTo>
                    <a:pt x="22753" y="147132"/>
                  </a:moveTo>
                  <a:lnTo>
                    <a:pt x="85269" y="163938"/>
                  </a:lnTo>
                  <a:cubicBezTo>
                    <a:pt x="93107" y="166045"/>
                    <a:pt x="97753" y="174108"/>
                    <a:pt x="95646" y="181946"/>
                  </a:cubicBezTo>
                  <a:lnTo>
                    <a:pt x="91407" y="197713"/>
                  </a:lnTo>
                  <a:cubicBezTo>
                    <a:pt x="89300" y="205551"/>
                    <a:pt x="81238" y="210197"/>
                    <a:pt x="73400" y="208090"/>
                  </a:cubicBezTo>
                  <a:lnTo>
                    <a:pt x="10884" y="191284"/>
                  </a:lnTo>
                  <a:cubicBezTo>
                    <a:pt x="3046" y="189177"/>
                    <a:pt x="-1600" y="181114"/>
                    <a:pt x="507" y="173277"/>
                  </a:cubicBezTo>
                  <a:lnTo>
                    <a:pt x="4745" y="157509"/>
                  </a:lnTo>
                  <a:cubicBezTo>
                    <a:pt x="6852" y="149671"/>
                    <a:pt x="14915" y="145025"/>
                    <a:pt x="22753" y="147132"/>
                  </a:cubicBezTo>
                  <a:close/>
                  <a:moveTo>
                    <a:pt x="544758" y="103783"/>
                  </a:moveTo>
                  <a:cubicBezTo>
                    <a:pt x="553039" y="102718"/>
                    <a:pt x="560616" y="108568"/>
                    <a:pt x="561681" y="116849"/>
                  </a:cubicBezTo>
                  <a:lnTo>
                    <a:pt x="564867" y="141621"/>
                  </a:lnTo>
                  <a:cubicBezTo>
                    <a:pt x="565932" y="149901"/>
                    <a:pt x="560082" y="157479"/>
                    <a:pt x="551801" y="158544"/>
                  </a:cubicBezTo>
                  <a:lnTo>
                    <a:pt x="515660" y="163192"/>
                  </a:lnTo>
                  <a:cubicBezTo>
                    <a:pt x="507379" y="164257"/>
                    <a:pt x="499802" y="158407"/>
                    <a:pt x="498737" y="150126"/>
                  </a:cubicBezTo>
                  <a:lnTo>
                    <a:pt x="495551" y="125354"/>
                  </a:lnTo>
                  <a:cubicBezTo>
                    <a:pt x="494486" y="117073"/>
                    <a:pt x="500336" y="109496"/>
                    <a:pt x="508617" y="108431"/>
                  </a:cubicBezTo>
                  <a:close/>
                  <a:moveTo>
                    <a:pt x="339890" y="44847"/>
                  </a:moveTo>
                  <a:lnTo>
                    <a:pt x="417902" y="54194"/>
                  </a:lnTo>
                  <a:cubicBezTo>
                    <a:pt x="427124" y="55299"/>
                    <a:pt x="433704" y="63670"/>
                    <a:pt x="432599" y="72892"/>
                  </a:cubicBezTo>
                  <a:lnTo>
                    <a:pt x="429294" y="100477"/>
                  </a:lnTo>
                  <a:cubicBezTo>
                    <a:pt x="428189" y="109699"/>
                    <a:pt x="419818" y="116279"/>
                    <a:pt x="410596" y="115174"/>
                  </a:cubicBezTo>
                  <a:lnTo>
                    <a:pt x="332584" y="105827"/>
                  </a:lnTo>
                  <a:cubicBezTo>
                    <a:pt x="323362" y="104722"/>
                    <a:pt x="316782" y="96351"/>
                    <a:pt x="317887" y="87129"/>
                  </a:cubicBezTo>
                  <a:lnTo>
                    <a:pt x="321192" y="59545"/>
                  </a:lnTo>
                  <a:cubicBezTo>
                    <a:pt x="322296" y="50322"/>
                    <a:pt x="330668" y="43743"/>
                    <a:pt x="339890" y="44847"/>
                  </a:cubicBezTo>
                  <a:close/>
                  <a:moveTo>
                    <a:pt x="843090" y="38146"/>
                  </a:moveTo>
                  <a:cubicBezTo>
                    <a:pt x="847285" y="39111"/>
                    <a:pt x="851111" y="41676"/>
                    <a:pt x="853575" y="45612"/>
                  </a:cubicBezTo>
                  <a:lnTo>
                    <a:pt x="868317" y="69160"/>
                  </a:lnTo>
                  <a:cubicBezTo>
                    <a:pt x="873245" y="77033"/>
                    <a:pt x="870858" y="87409"/>
                    <a:pt x="862986" y="92338"/>
                  </a:cubicBezTo>
                  <a:lnTo>
                    <a:pt x="796389" y="134029"/>
                  </a:lnTo>
                  <a:cubicBezTo>
                    <a:pt x="788517" y="138957"/>
                    <a:pt x="778140" y="136570"/>
                    <a:pt x="773212" y="128698"/>
                  </a:cubicBezTo>
                  <a:lnTo>
                    <a:pt x="758470" y="105150"/>
                  </a:lnTo>
                  <a:cubicBezTo>
                    <a:pt x="753541" y="97277"/>
                    <a:pt x="755928" y="86900"/>
                    <a:pt x="763801" y="81972"/>
                  </a:cubicBezTo>
                  <a:lnTo>
                    <a:pt x="830397" y="40281"/>
                  </a:lnTo>
                  <a:cubicBezTo>
                    <a:pt x="834334" y="37817"/>
                    <a:pt x="838896" y="37181"/>
                    <a:pt x="843090" y="38146"/>
                  </a:cubicBezTo>
                  <a:close/>
                  <a:moveTo>
                    <a:pt x="187167" y="21553"/>
                  </a:moveTo>
                  <a:cubicBezTo>
                    <a:pt x="195378" y="18655"/>
                    <a:pt x="204384" y="22962"/>
                    <a:pt x="207282" y="31172"/>
                  </a:cubicBezTo>
                  <a:lnTo>
                    <a:pt x="213112" y="47690"/>
                  </a:lnTo>
                  <a:cubicBezTo>
                    <a:pt x="216011" y="55901"/>
                    <a:pt x="211704" y="64907"/>
                    <a:pt x="203493" y="67805"/>
                  </a:cubicBezTo>
                  <a:lnTo>
                    <a:pt x="149609" y="86825"/>
                  </a:lnTo>
                  <a:cubicBezTo>
                    <a:pt x="141399" y="89723"/>
                    <a:pt x="132393" y="85416"/>
                    <a:pt x="129495" y="77205"/>
                  </a:cubicBezTo>
                  <a:lnTo>
                    <a:pt x="123664" y="60687"/>
                  </a:lnTo>
                  <a:cubicBezTo>
                    <a:pt x="120766" y="52477"/>
                    <a:pt x="125073" y="43471"/>
                    <a:pt x="133283" y="40572"/>
                  </a:cubicBezTo>
                  <a:close/>
                  <a:moveTo>
                    <a:pt x="617145" y="360"/>
                  </a:moveTo>
                  <a:lnTo>
                    <a:pt x="672992" y="12456"/>
                  </a:lnTo>
                  <a:cubicBezTo>
                    <a:pt x="681502" y="14299"/>
                    <a:pt x="686907" y="22692"/>
                    <a:pt x="685064" y="31201"/>
                  </a:cubicBezTo>
                  <a:lnTo>
                    <a:pt x="681356" y="48322"/>
                  </a:lnTo>
                  <a:cubicBezTo>
                    <a:pt x="679513" y="56831"/>
                    <a:pt x="671120" y="62236"/>
                    <a:pt x="662610" y="60393"/>
                  </a:cubicBezTo>
                  <a:lnTo>
                    <a:pt x="606763" y="48298"/>
                  </a:lnTo>
                  <a:cubicBezTo>
                    <a:pt x="598253" y="46455"/>
                    <a:pt x="592848" y="38062"/>
                    <a:pt x="594691" y="29552"/>
                  </a:cubicBezTo>
                  <a:lnTo>
                    <a:pt x="598399" y="12432"/>
                  </a:lnTo>
                  <a:cubicBezTo>
                    <a:pt x="600242" y="3922"/>
                    <a:pt x="608635" y="-1483"/>
                    <a:pt x="617145" y="360"/>
                  </a:cubicBezTo>
                  <a:close/>
                </a:path>
              </a:pathLst>
            </a:custGeom>
            <a:pattFill prst="dkUpDiag">
              <a:fgClr>
                <a:srgbClr val="00CC00"/>
              </a:fgClr>
              <a:bgClr>
                <a:srgbClr val="008000"/>
              </a:bgClr>
            </a:pattFill>
            <a:ln w="12700" cap="flat" cmpd="sng" algn="ctr">
              <a:solidFill>
                <a:srgbClr val="0033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38" name="フリーフォーム: 図形 1537">
              <a:extLst>
                <a:ext uri="{FF2B5EF4-FFF2-40B4-BE49-F238E27FC236}">
                  <a16:creationId xmlns:a16="http://schemas.microsoft.com/office/drawing/2014/main" id="{92301D83-AB88-49B9-AB35-524641D00138}"/>
                </a:ext>
              </a:extLst>
            </p:cNvPr>
            <p:cNvSpPr/>
            <p:nvPr/>
          </p:nvSpPr>
          <p:spPr>
            <a:xfrm>
              <a:off x="4530586" y="5124166"/>
              <a:ext cx="889042" cy="496084"/>
            </a:xfrm>
            <a:custGeom>
              <a:avLst/>
              <a:gdLst>
                <a:gd name="connsiteX0" fmla="*/ 586374 w 950340"/>
                <a:gd name="connsiteY0" fmla="*/ 513341 h 537577"/>
                <a:gd name="connsiteX1" fmla="*/ 606800 w 950340"/>
                <a:gd name="connsiteY1" fmla="*/ 525459 h 537577"/>
                <a:gd name="connsiteX2" fmla="*/ 586374 w 950340"/>
                <a:gd name="connsiteY2" fmla="*/ 537577 h 537577"/>
                <a:gd name="connsiteX3" fmla="*/ 565948 w 950340"/>
                <a:gd name="connsiteY3" fmla="*/ 525459 h 537577"/>
                <a:gd name="connsiteX4" fmla="*/ 586374 w 950340"/>
                <a:gd name="connsiteY4" fmla="*/ 513341 h 537577"/>
                <a:gd name="connsiteX5" fmla="*/ 46772 w 950340"/>
                <a:gd name="connsiteY5" fmla="*/ 445351 h 537577"/>
                <a:gd name="connsiteX6" fmla="*/ 67198 w 950340"/>
                <a:gd name="connsiteY6" fmla="*/ 457469 h 537577"/>
                <a:gd name="connsiteX7" fmla="*/ 46772 w 950340"/>
                <a:gd name="connsiteY7" fmla="*/ 469587 h 537577"/>
                <a:gd name="connsiteX8" fmla="*/ 26346 w 950340"/>
                <a:gd name="connsiteY8" fmla="*/ 457469 h 537577"/>
                <a:gd name="connsiteX9" fmla="*/ 46772 w 950340"/>
                <a:gd name="connsiteY9" fmla="*/ 445351 h 537577"/>
                <a:gd name="connsiteX10" fmla="*/ 759137 w 950340"/>
                <a:gd name="connsiteY10" fmla="*/ 444335 h 537577"/>
                <a:gd name="connsiteX11" fmla="*/ 779563 w 950340"/>
                <a:gd name="connsiteY11" fmla="*/ 456453 h 537577"/>
                <a:gd name="connsiteX12" fmla="*/ 759137 w 950340"/>
                <a:gd name="connsiteY12" fmla="*/ 468571 h 537577"/>
                <a:gd name="connsiteX13" fmla="*/ 738711 w 950340"/>
                <a:gd name="connsiteY13" fmla="*/ 456453 h 537577"/>
                <a:gd name="connsiteX14" fmla="*/ 759137 w 950340"/>
                <a:gd name="connsiteY14" fmla="*/ 444335 h 537577"/>
                <a:gd name="connsiteX15" fmla="*/ 405668 w 950340"/>
                <a:gd name="connsiteY15" fmla="*/ 432553 h 537577"/>
                <a:gd name="connsiteX16" fmla="*/ 426094 w 950340"/>
                <a:gd name="connsiteY16" fmla="*/ 444671 h 537577"/>
                <a:gd name="connsiteX17" fmla="*/ 405668 w 950340"/>
                <a:gd name="connsiteY17" fmla="*/ 456789 h 537577"/>
                <a:gd name="connsiteX18" fmla="*/ 385242 w 950340"/>
                <a:gd name="connsiteY18" fmla="*/ 444671 h 537577"/>
                <a:gd name="connsiteX19" fmla="*/ 405668 w 950340"/>
                <a:gd name="connsiteY19" fmla="*/ 432553 h 537577"/>
                <a:gd name="connsiteX20" fmla="*/ 914028 w 950340"/>
                <a:gd name="connsiteY20" fmla="*/ 375328 h 537577"/>
                <a:gd name="connsiteX21" fmla="*/ 934454 w 950340"/>
                <a:gd name="connsiteY21" fmla="*/ 387446 h 537577"/>
                <a:gd name="connsiteX22" fmla="*/ 914028 w 950340"/>
                <a:gd name="connsiteY22" fmla="*/ 399564 h 537577"/>
                <a:gd name="connsiteX23" fmla="*/ 893602 w 950340"/>
                <a:gd name="connsiteY23" fmla="*/ 387446 h 537577"/>
                <a:gd name="connsiteX24" fmla="*/ 914028 w 950340"/>
                <a:gd name="connsiteY24" fmla="*/ 375328 h 537577"/>
                <a:gd name="connsiteX25" fmla="*/ 328222 w 950340"/>
                <a:gd name="connsiteY25" fmla="*/ 365230 h 537577"/>
                <a:gd name="connsiteX26" fmla="*/ 348648 w 950340"/>
                <a:gd name="connsiteY26" fmla="*/ 377348 h 537577"/>
                <a:gd name="connsiteX27" fmla="*/ 328222 w 950340"/>
                <a:gd name="connsiteY27" fmla="*/ 389466 h 537577"/>
                <a:gd name="connsiteX28" fmla="*/ 307796 w 950340"/>
                <a:gd name="connsiteY28" fmla="*/ 377348 h 537577"/>
                <a:gd name="connsiteX29" fmla="*/ 328222 w 950340"/>
                <a:gd name="connsiteY29" fmla="*/ 365230 h 537577"/>
                <a:gd name="connsiteX30" fmla="*/ 673104 w 950340"/>
                <a:gd name="connsiteY30" fmla="*/ 337335 h 537577"/>
                <a:gd name="connsiteX31" fmla="*/ 693530 w 950340"/>
                <a:gd name="connsiteY31" fmla="*/ 349453 h 537577"/>
                <a:gd name="connsiteX32" fmla="*/ 673104 w 950340"/>
                <a:gd name="connsiteY32" fmla="*/ 361571 h 537577"/>
                <a:gd name="connsiteX33" fmla="*/ 652678 w 950340"/>
                <a:gd name="connsiteY33" fmla="*/ 349453 h 537577"/>
                <a:gd name="connsiteX34" fmla="*/ 673104 w 950340"/>
                <a:gd name="connsiteY34" fmla="*/ 337335 h 537577"/>
                <a:gd name="connsiteX35" fmla="*/ 487108 w 950340"/>
                <a:gd name="connsiteY35" fmla="*/ 317415 h 537577"/>
                <a:gd name="connsiteX36" fmla="*/ 507534 w 950340"/>
                <a:gd name="connsiteY36" fmla="*/ 329533 h 537577"/>
                <a:gd name="connsiteX37" fmla="*/ 487108 w 950340"/>
                <a:gd name="connsiteY37" fmla="*/ 341651 h 537577"/>
                <a:gd name="connsiteX38" fmla="*/ 466682 w 950340"/>
                <a:gd name="connsiteY38" fmla="*/ 329533 h 537577"/>
                <a:gd name="connsiteX39" fmla="*/ 487108 w 950340"/>
                <a:gd name="connsiteY39" fmla="*/ 317415 h 537577"/>
                <a:gd name="connsiteX40" fmla="*/ 784952 w 950340"/>
                <a:gd name="connsiteY40" fmla="*/ 311371 h 537577"/>
                <a:gd name="connsiteX41" fmla="*/ 805378 w 950340"/>
                <a:gd name="connsiteY41" fmla="*/ 323489 h 537577"/>
                <a:gd name="connsiteX42" fmla="*/ 784952 w 950340"/>
                <a:gd name="connsiteY42" fmla="*/ 335607 h 537577"/>
                <a:gd name="connsiteX43" fmla="*/ 764526 w 950340"/>
                <a:gd name="connsiteY43" fmla="*/ 323489 h 537577"/>
                <a:gd name="connsiteX44" fmla="*/ 784952 w 950340"/>
                <a:gd name="connsiteY44" fmla="*/ 311371 h 537577"/>
                <a:gd name="connsiteX45" fmla="*/ 604246 w 950340"/>
                <a:gd name="connsiteY45" fmla="*/ 262561 h 537577"/>
                <a:gd name="connsiteX46" fmla="*/ 624672 w 950340"/>
                <a:gd name="connsiteY46" fmla="*/ 274679 h 537577"/>
                <a:gd name="connsiteX47" fmla="*/ 604246 w 950340"/>
                <a:gd name="connsiteY47" fmla="*/ 286797 h 537577"/>
                <a:gd name="connsiteX48" fmla="*/ 583820 w 950340"/>
                <a:gd name="connsiteY48" fmla="*/ 274679 h 537577"/>
                <a:gd name="connsiteX49" fmla="*/ 604246 w 950340"/>
                <a:gd name="connsiteY49" fmla="*/ 262561 h 537577"/>
                <a:gd name="connsiteX50" fmla="*/ 256292 w 950340"/>
                <a:gd name="connsiteY50" fmla="*/ 257287 h 537577"/>
                <a:gd name="connsiteX51" fmla="*/ 276718 w 950340"/>
                <a:gd name="connsiteY51" fmla="*/ 269405 h 537577"/>
                <a:gd name="connsiteX52" fmla="*/ 256292 w 950340"/>
                <a:gd name="connsiteY52" fmla="*/ 281523 h 537577"/>
                <a:gd name="connsiteX53" fmla="*/ 235866 w 950340"/>
                <a:gd name="connsiteY53" fmla="*/ 269405 h 537577"/>
                <a:gd name="connsiteX54" fmla="*/ 256292 w 950340"/>
                <a:gd name="connsiteY54" fmla="*/ 257287 h 537577"/>
                <a:gd name="connsiteX55" fmla="*/ 20426 w 950340"/>
                <a:gd name="connsiteY55" fmla="*/ 227217 h 537577"/>
                <a:gd name="connsiteX56" fmla="*/ 40852 w 950340"/>
                <a:gd name="connsiteY56" fmla="*/ 239335 h 537577"/>
                <a:gd name="connsiteX57" fmla="*/ 20426 w 950340"/>
                <a:gd name="connsiteY57" fmla="*/ 251453 h 537577"/>
                <a:gd name="connsiteX58" fmla="*/ 0 w 950340"/>
                <a:gd name="connsiteY58" fmla="*/ 239335 h 537577"/>
                <a:gd name="connsiteX59" fmla="*/ 20426 w 950340"/>
                <a:gd name="connsiteY59" fmla="*/ 227217 h 537577"/>
                <a:gd name="connsiteX60" fmla="*/ 721365 w 950340"/>
                <a:gd name="connsiteY60" fmla="*/ 208081 h 537577"/>
                <a:gd name="connsiteX61" fmla="*/ 741791 w 950340"/>
                <a:gd name="connsiteY61" fmla="*/ 220199 h 537577"/>
                <a:gd name="connsiteX62" fmla="*/ 721365 w 950340"/>
                <a:gd name="connsiteY62" fmla="*/ 232317 h 537577"/>
                <a:gd name="connsiteX63" fmla="*/ 700939 w 950340"/>
                <a:gd name="connsiteY63" fmla="*/ 220199 h 537577"/>
                <a:gd name="connsiteX64" fmla="*/ 721365 w 950340"/>
                <a:gd name="connsiteY64" fmla="*/ 208081 h 537577"/>
                <a:gd name="connsiteX65" fmla="*/ 929914 w 950340"/>
                <a:gd name="connsiteY65" fmla="*/ 168309 h 537577"/>
                <a:gd name="connsiteX66" fmla="*/ 950340 w 950340"/>
                <a:gd name="connsiteY66" fmla="*/ 180427 h 537577"/>
                <a:gd name="connsiteX67" fmla="*/ 929914 w 950340"/>
                <a:gd name="connsiteY67" fmla="*/ 192545 h 537577"/>
                <a:gd name="connsiteX68" fmla="*/ 909488 w 950340"/>
                <a:gd name="connsiteY68" fmla="*/ 180427 h 537577"/>
                <a:gd name="connsiteX69" fmla="*/ 929914 w 950340"/>
                <a:gd name="connsiteY69" fmla="*/ 168309 h 537577"/>
                <a:gd name="connsiteX70" fmla="*/ 308364 w 950340"/>
                <a:gd name="connsiteY70" fmla="*/ 154844 h 537577"/>
                <a:gd name="connsiteX71" fmla="*/ 328790 w 950340"/>
                <a:gd name="connsiteY71" fmla="*/ 166962 h 537577"/>
                <a:gd name="connsiteX72" fmla="*/ 308364 w 950340"/>
                <a:gd name="connsiteY72" fmla="*/ 179080 h 537577"/>
                <a:gd name="connsiteX73" fmla="*/ 287938 w 950340"/>
                <a:gd name="connsiteY73" fmla="*/ 166962 h 537577"/>
                <a:gd name="connsiteX74" fmla="*/ 308364 w 950340"/>
                <a:gd name="connsiteY74" fmla="*/ 154844 h 537577"/>
                <a:gd name="connsiteX75" fmla="*/ 540701 w 950340"/>
                <a:gd name="connsiteY75" fmla="*/ 136330 h 537577"/>
                <a:gd name="connsiteX76" fmla="*/ 561127 w 950340"/>
                <a:gd name="connsiteY76" fmla="*/ 148448 h 537577"/>
                <a:gd name="connsiteX77" fmla="*/ 540701 w 950340"/>
                <a:gd name="connsiteY77" fmla="*/ 160566 h 537577"/>
                <a:gd name="connsiteX78" fmla="*/ 520275 w 950340"/>
                <a:gd name="connsiteY78" fmla="*/ 148448 h 537577"/>
                <a:gd name="connsiteX79" fmla="*/ 540701 w 950340"/>
                <a:gd name="connsiteY79" fmla="*/ 136330 h 537577"/>
                <a:gd name="connsiteX80" fmla="*/ 159431 w 950340"/>
                <a:gd name="connsiteY80" fmla="*/ 75739 h 537577"/>
                <a:gd name="connsiteX81" fmla="*/ 179857 w 950340"/>
                <a:gd name="connsiteY81" fmla="*/ 87857 h 537577"/>
                <a:gd name="connsiteX82" fmla="*/ 159431 w 950340"/>
                <a:gd name="connsiteY82" fmla="*/ 99975 h 537577"/>
                <a:gd name="connsiteX83" fmla="*/ 139005 w 950340"/>
                <a:gd name="connsiteY83" fmla="*/ 87857 h 537577"/>
                <a:gd name="connsiteX84" fmla="*/ 159431 w 950340"/>
                <a:gd name="connsiteY84" fmla="*/ 75739 h 537577"/>
                <a:gd name="connsiteX85" fmla="*/ 790230 w 950340"/>
                <a:gd name="connsiteY85" fmla="*/ 46787 h 537577"/>
                <a:gd name="connsiteX86" fmla="*/ 810656 w 950340"/>
                <a:gd name="connsiteY86" fmla="*/ 58905 h 537577"/>
                <a:gd name="connsiteX87" fmla="*/ 790230 w 950340"/>
                <a:gd name="connsiteY87" fmla="*/ 71023 h 537577"/>
                <a:gd name="connsiteX88" fmla="*/ 769804 w 950340"/>
                <a:gd name="connsiteY88" fmla="*/ 58905 h 537577"/>
                <a:gd name="connsiteX89" fmla="*/ 790230 w 950340"/>
                <a:gd name="connsiteY89" fmla="*/ 46787 h 537577"/>
                <a:gd name="connsiteX90" fmla="*/ 467227 w 950340"/>
                <a:gd name="connsiteY90" fmla="*/ 0 h 537577"/>
                <a:gd name="connsiteX91" fmla="*/ 487653 w 950340"/>
                <a:gd name="connsiteY91" fmla="*/ 12118 h 537577"/>
                <a:gd name="connsiteX92" fmla="*/ 467227 w 950340"/>
                <a:gd name="connsiteY92" fmla="*/ 24236 h 537577"/>
                <a:gd name="connsiteX93" fmla="*/ 446801 w 950340"/>
                <a:gd name="connsiteY93" fmla="*/ 12118 h 537577"/>
                <a:gd name="connsiteX94" fmla="*/ 467227 w 950340"/>
                <a:gd name="connsiteY94" fmla="*/ 0 h 537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950340" h="537577">
                  <a:moveTo>
                    <a:pt x="586374" y="513341"/>
                  </a:moveTo>
                  <a:cubicBezTo>
                    <a:pt x="597655" y="513341"/>
                    <a:pt x="606800" y="518766"/>
                    <a:pt x="606800" y="525459"/>
                  </a:cubicBezTo>
                  <a:cubicBezTo>
                    <a:pt x="606800" y="532152"/>
                    <a:pt x="597655" y="537577"/>
                    <a:pt x="586374" y="537577"/>
                  </a:cubicBezTo>
                  <a:cubicBezTo>
                    <a:pt x="575093" y="537577"/>
                    <a:pt x="565948" y="532152"/>
                    <a:pt x="565948" y="525459"/>
                  </a:cubicBezTo>
                  <a:cubicBezTo>
                    <a:pt x="565948" y="518766"/>
                    <a:pt x="575093" y="513341"/>
                    <a:pt x="586374" y="513341"/>
                  </a:cubicBezTo>
                  <a:close/>
                  <a:moveTo>
                    <a:pt x="46772" y="445351"/>
                  </a:moveTo>
                  <a:cubicBezTo>
                    <a:pt x="58053" y="445351"/>
                    <a:pt x="67198" y="450776"/>
                    <a:pt x="67198" y="457469"/>
                  </a:cubicBezTo>
                  <a:cubicBezTo>
                    <a:pt x="67198" y="464162"/>
                    <a:pt x="58053" y="469587"/>
                    <a:pt x="46772" y="469587"/>
                  </a:cubicBezTo>
                  <a:cubicBezTo>
                    <a:pt x="35491" y="469587"/>
                    <a:pt x="26346" y="464162"/>
                    <a:pt x="26346" y="457469"/>
                  </a:cubicBezTo>
                  <a:cubicBezTo>
                    <a:pt x="26346" y="450776"/>
                    <a:pt x="35491" y="445351"/>
                    <a:pt x="46772" y="445351"/>
                  </a:cubicBezTo>
                  <a:close/>
                  <a:moveTo>
                    <a:pt x="759137" y="444335"/>
                  </a:moveTo>
                  <a:cubicBezTo>
                    <a:pt x="770418" y="444335"/>
                    <a:pt x="779563" y="449760"/>
                    <a:pt x="779563" y="456453"/>
                  </a:cubicBezTo>
                  <a:cubicBezTo>
                    <a:pt x="779563" y="463146"/>
                    <a:pt x="770418" y="468571"/>
                    <a:pt x="759137" y="468571"/>
                  </a:cubicBezTo>
                  <a:cubicBezTo>
                    <a:pt x="747856" y="468571"/>
                    <a:pt x="738711" y="463146"/>
                    <a:pt x="738711" y="456453"/>
                  </a:cubicBezTo>
                  <a:cubicBezTo>
                    <a:pt x="738711" y="449760"/>
                    <a:pt x="747856" y="444335"/>
                    <a:pt x="759137" y="444335"/>
                  </a:cubicBezTo>
                  <a:close/>
                  <a:moveTo>
                    <a:pt x="405668" y="432553"/>
                  </a:moveTo>
                  <a:cubicBezTo>
                    <a:pt x="416949" y="432553"/>
                    <a:pt x="426094" y="437978"/>
                    <a:pt x="426094" y="444671"/>
                  </a:cubicBezTo>
                  <a:cubicBezTo>
                    <a:pt x="426094" y="451364"/>
                    <a:pt x="416949" y="456789"/>
                    <a:pt x="405668" y="456789"/>
                  </a:cubicBezTo>
                  <a:cubicBezTo>
                    <a:pt x="394387" y="456789"/>
                    <a:pt x="385242" y="451364"/>
                    <a:pt x="385242" y="444671"/>
                  </a:cubicBezTo>
                  <a:cubicBezTo>
                    <a:pt x="385242" y="437978"/>
                    <a:pt x="394387" y="432553"/>
                    <a:pt x="405668" y="432553"/>
                  </a:cubicBezTo>
                  <a:close/>
                  <a:moveTo>
                    <a:pt x="914028" y="375328"/>
                  </a:moveTo>
                  <a:cubicBezTo>
                    <a:pt x="925309" y="375328"/>
                    <a:pt x="934454" y="380753"/>
                    <a:pt x="934454" y="387446"/>
                  </a:cubicBezTo>
                  <a:cubicBezTo>
                    <a:pt x="934454" y="394139"/>
                    <a:pt x="925309" y="399564"/>
                    <a:pt x="914028" y="399564"/>
                  </a:cubicBezTo>
                  <a:cubicBezTo>
                    <a:pt x="902747" y="399564"/>
                    <a:pt x="893602" y="394139"/>
                    <a:pt x="893602" y="387446"/>
                  </a:cubicBezTo>
                  <a:cubicBezTo>
                    <a:pt x="893602" y="380753"/>
                    <a:pt x="902747" y="375328"/>
                    <a:pt x="914028" y="375328"/>
                  </a:cubicBezTo>
                  <a:close/>
                  <a:moveTo>
                    <a:pt x="328222" y="365230"/>
                  </a:moveTo>
                  <a:cubicBezTo>
                    <a:pt x="339503" y="365230"/>
                    <a:pt x="348648" y="370655"/>
                    <a:pt x="348648" y="377348"/>
                  </a:cubicBezTo>
                  <a:cubicBezTo>
                    <a:pt x="348648" y="384041"/>
                    <a:pt x="339503" y="389466"/>
                    <a:pt x="328222" y="389466"/>
                  </a:cubicBezTo>
                  <a:cubicBezTo>
                    <a:pt x="316941" y="389466"/>
                    <a:pt x="307796" y="384041"/>
                    <a:pt x="307796" y="377348"/>
                  </a:cubicBezTo>
                  <a:cubicBezTo>
                    <a:pt x="307796" y="370655"/>
                    <a:pt x="316941" y="365230"/>
                    <a:pt x="328222" y="365230"/>
                  </a:cubicBezTo>
                  <a:close/>
                  <a:moveTo>
                    <a:pt x="673104" y="337335"/>
                  </a:moveTo>
                  <a:cubicBezTo>
                    <a:pt x="684385" y="337335"/>
                    <a:pt x="693530" y="342760"/>
                    <a:pt x="693530" y="349453"/>
                  </a:cubicBezTo>
                  <a:cubicBezTo>
                    <a:pt x="693530" y="356146"/>
                    <a:pt x="684385" y="361571"/>
                    <a:pt x="673104" y="361571"/>
                  </a:cubicBezTo>
                  <a:cubicBezTo>
                    <a:pt x="661823" y="361571"/>
                    <a:pt x="652678" y="356146"/>
                    <a:pt x="652678" y="349453"/>
                  </a:cubicBezTo>
                  <a:cubicBezTo>
                    <a:pt x="652678" y="342760"/>
                    <a:pt x="661823" y="337335"/>
                    <a:pt x="673104" y="337335"/>
                  </a:cubicBezTo>
                  <a:close/>
                  <a:moveTo>
                    <a:pt x="487108" y="317415"/>
                  </a:moveTo>
                  <a:cubicBezTo>
                    <a:pt x="498389" y="317415"/>
                    <a:pt x="507534" y="322840"/>
                    <a:pt x="507534" y="329533"/>
                  </a:cubicBezTo>
                  <a:cubicBezTo>
                    <a:pt x="507534" y="336226"/>
                    <a:pt x="498389" y="341651"/>
                    <a:pt x="487108" y="341651"/>
                  </a:cubicBezTo>
                  <a:cubicBezTo>
                    <a:pt x="475827" y="341651"/>
                    <a:pt x="466682" y="336226"/>
                    <a:pt x="466682" y="329533"/>
                  </a:cubicBezTo>
                  <a:cubicBezTo>
                    <a:pt x="466682" y="322840"/>
                    <a:pt x="475827" y="317415"/>
                    <a:pt x="487108" y="317415"/>
                  </a:cubicBezTo>
                  <a:close/>
                  <a:moveTo>
                    <a:pt x="784952" y="311371"/>
                  </a:moveTo>
                  <a:cubicBezTo>
                    <a:pt x="796233" y="311371"/>
                    <a:pt x="805378" y="316796"/>
                    <a:pt x="805378" y="323489"/>
                  </a:cubicBezTo>
                  <a:cubicBezTo>
                    <a:pt x="805378" y="330182"/>
                    <a:pt x="796233" y="335607"/>
                    <a:pt x="784952" y="335607"/>
                  </a:cubicBezTo>
                  <a:cubicBezTo>
                    <a:pt x="773671" y="335607"/>
                    <a:pt x="764526" y="330182"/>
                    <a:pt x="764526" y="323489"/>
                  </a:cubicBezTo>
                  <a:cubicBezTo>
                    <a:pt x="764526" y="316796"/>
                    <a:pt x="773671" y="311371"/>
                    <a:pt x="784952" y="311371"/>
                  </a:cubicBezTo>
                  <a:close/>
                  <a:moveTo>
                    <a:pt x="604246" y="262561"/>
                  </a:moveTo>
                  <a:cubicBezTo>
                    <a:pt x="615527" y="262561"/>
                    <a:pt x="624672" y="267986"/>
                    <a:pt x="624672" y="274679"/>
                  </a:cubicBezTo>
                  <a:cubicBezTo>
                    <a:pt x="624672" y="281372"/>
                    <a:pt x="615527" y="286797"/>
                    <a:pt x="604246" y="286797"/>
                  </a:cubicBezTo>
                  <a:cubicBezTo>
                    <a:pt x="592965" y="286797"/>
                    <a:pt x="583820" y="281372"/>
                    <a:pt x="583820" y="274679"/>
                  </a:cubicBezTo>
                  <a:cubicBezTo>
                    <a:pt x="583820" y="267986"/>
                    <a:pt x="592965" y="262561"/>
                    <a:pt x="604246" y="262561"/>
                  </a:cubicBezTo>
                  <a:close/>
                  <a:moveTo>
                    <a:pt x="256292" y="257287"/>
                  </a:moveTo>
                  <a:cubicBezTo>
                    <a:pt x="267573" y="257287"/>
                    <a:pt x="276718" y="262712"/>
                    <a:pt x="276718" y="269405"/>
                  </a:cubicBezTo>
                  <a:cubicBezTo>
                    <a:pt x="276718" y="276098"/>
                    <a:pt x="267573" y="281523"/>
                    <a:pt x="256292" y="281523"/>
                  </a:cubicBezTo>
                  <a:cubicBezTo>
                    <a:pt x="245011" y="281523"/>
                    <a:pt x="235866" y="276098"/>
                    <a:pt x="235866" y="269405"/>
                  </a:cubicBezTo>
                  <a:cubicBezTo>
                    <a:pt x="235866" y="262712"/>
                    <a:pt x="245011" y="257287"/>
                    <a:pt x="256292" y="257287"/>
                  </a:cubicBezTo>
                  <a:close/>
                  <a:moveTo>
                    <a:pt x="20426" y="227217"/>
                  </a:moveTo>
                  <a:cubicBezTo>
                    <a:pt x="31707" y="227217"/>
                    <a:pt x="40852" y="232642"/>
                    <a:pt x="40852" y="239335"/>
                  </a:cubicBezTo>
                  <a:cubicBezTo>
                    <a:pt x="40852" y="246028"/>
                    <a:pt x="31707" y="251453"/>
                    <a:pt x="20426" y="251453"/>
                  </a:cubicBezTo>
                  <a:cubicBezTo>
                    <a:pt x="9145" y="251453"/>
                    <a:pt x="0" y="246028"/>
                    <a:pt x="0" y="239335"/>
                  </a:cubicBezTo>
                  <a:cubicBezTo>
                    <a:pt x="0" y="232642"/>
                    <a:pt x="9145" y="227217"/>
                    <a:pt x="20426" y="227217"/>
                  </a:cubicBezTo>
                  <a:close/>
                  <a:moveTo>
                    <a:pt x="721365" y="208081"/>
                  </a:moveTo>
                  <a:cubicBezTo>
                    <a:pt x="732646" y="208081"/>
                    <a:pt x="741791" y="213506"/>
                    <a:pt x="741791" y="220199"/>
                  </a:cubicBezTo>
                  <a:cubicBezTo>
                    <a:pt x="741791" y="226892"/>
                    <a:pt x="732646" y="232317"/>
                    <a:pt x="721365" y="232317"/>
                  </a:cubicBezTo>
                  <a:cubicBezTo>
                    <a:pt x="710084" y="232317"/>
                    <a:pt x="700939" y="226892"/>
                    <a:pt x="700939" y="220199"/>
                  </a:cubicBezTo>
                  <a:cubicBezTo>
                    <a:pt x="700939" y="213506"/>
                    <a:pt x="710084" y="208081"/>
                    <a:pt x="721365" y="208081"/>
                  </a:cubicBezTo>
                  <a:close/>
                  <a:moveTo>
                    <a:pt x="929914" y="168309"/>
                  </a:moveTo>
                  <a:cubicBezTo>
                    <a:pt x="941195" y="168309"/>
                    <a:pt x="950340" y="173734"/>
                    <a:pt x="950340" y="180427"/>
                  </a:cubicBezTo>
                  <a:cubicBezTo>
                    <a:pt x="950340" y="187120"/>
                    <a:pt x="941195" y="192545"/>
                    <a:pt x="929914" y="192545"/>
                  </a:cubicBezTo>
                  <a:cubicBezTo>
                    <a:pt x="918633" y="192545"/>
                    <a:pt x="909488" y="187120"/>
                    <a:pt x="909488" y="180427"/>
                  </a:cubicBezTo>
                  <a:cubicBezTo>
                    <a:pt x="909488" y="173734"/>
                    <a:pt x="918633" y="168309"/>
                    <a:pt x="929914" y="168309"/>
                  </a:cubicBezTo>
                  <a:close/>
                  <a:moveTo>
                    <a:pt x="308364" y="154844"/>
                  </a:moveTo>
                  <a:cubicBezTo>
                    <a:pt x="319645" y="154844"/>
                    <a:pt x="328790" y="160269"/>
                    <a:pt x="328790" y="166962"/>
                  </a:cubicBezTo>
                  <a:cubicBezTo>
                    <a:pt x="328790" y="173655"/>
                    <a:pt x="319645" y="179080"/>
                    <a:pt x="308364" y="179080"/>
                  </a:cubicBezTo>
                  <a:cubicBezTo>
                    <a:pt x="297083" y="179080"/>
                    <a:pt x="287938" y="173655"/>
                    <a:pt x="287938" y="166962"/>
                  </a:cubicBezTo>
                  <a:cubicBezTo>
                    <a:pt x="287938" y="160269"/>
                    <a:pt x="297083" y="154844"/>
                    <a:pt x="308364" y="154844"/>
                  </a:cubicBezTo>
                  <a:close/>
                  <a:moveTo>
                    <a:pt x="540701" y="136330"/>
                  </a:moveTo>
                  <a:cubicBezTo>
                    <a:pt x="551982" y="136330"/>
                    <a:pt x="561127" y="141755"/>
                    <a:pt x="561127" y="148448"/>
                  </a:cubicBezTo>
                  <a:cubicBezTo>
                    <a:pt x="561127" y="155141"/>
                    <a:pt x="551982" y="160566"/>
                    <a:pt x="540701" y="160566"/>
                  </a:cubicBezTo>
                  <a:cubicBezTo>
                    <a:pt x="529420" y="160566"/>
                    <a:pt x="520275" y="155141"/>
                    <a:pt x="520275" y="148448"/>
                  </a:cubicBezTo>
                  <a:cubicBezTo>
                    <a:pt x="520275" y="141755"/>
                    <a:pt x="529420" y="136330"/>
                    <a:pt x="540701" y="136330"/>
                  </a:cubicBezTo>
                  <a:close/>
                  <a:moveTo>
                    <a:pt x="159431" y="75739"/>
                  </a:moveTo>
                  <a:cubicBezTo>
                    <a:pt x="170712" y="75739"/>
                    <a:pt x="179857" y="81164"/>
                    <a:pt x="179857" y="87857"/>
                  </a:cubicBezTo>
                  <a:cubicBezTo>
                    <a:pt x="179857" y="94550"/>
                    <a:pt x="170712" y="99975"/>
                    <a:pt x="159431" y="99975"/>
                  </a:cubicBezTo>
                  <a:cubicBezTo>
                    <a:pt x="148150" y="99975"/>
                    <a:pt x="139005" y="94550"/>
                    <a:pt x="139005" y="87857"/>
                  </a:cubicBezTo>
                  <a:cubicBezTo>
                    <a:pt x="139005" y="81164"/>
                    <a:pt x="148150" y="75739"/>
                    <a:pt x="159431" y="75739"/>
                  </a:cubicBezTo>
                  <a:close/>
                  <a:moveTo>
                    <a:pt x="790230" y="46787"/>
                  </a:moveTo>
                  <a:cubicBezTo>
                    <a:pt x="801511" y="46787"/>
                    <a:pt x="810656" y="52212"/>
                    <a:pt x="810656" y="58905"/>
                  </a:cubicBezTo>
                  <a:cubicBezTo>
                    <a:pt x="810656" y="65598"/>
                    <a:pt x="801511" y="71023"/>
                    <a:pt x="790230" y="71023"/>
                  </a:cubicBezTo>
                  <a:cubicBezTo>
                    <a:pt x="778949" y="71023"/>
                    <a:pt x="769804" y="65598"/>
                    <a:pt x="769804" y="58905"/>
                  </a:cubicBezTo>
                  <a:cubicBezTo>
                    <a:pt x="769804" y="52212"/>
                    <a:pt x="778949" y="46787"/>
                    <a:pt x="790230" y="46787"/>
                  </a:cubicBezTo>
                  <a:close/>
                  <a:moveTo>
                    <a:pt x="467227" y="0"/>
                  </a:moveTo>
                  <a:cubicBezTo>
                    <a:pt x="478508" y="0"/>
                    <a:pt x="487653" y="5425"/>
                    <a:pt x="487653" y="12118"/>
                  </a:cubicBezTo>
                  <a:cubicBezTo>
                    <a:pt x="487653" y="18811"/>
                    <a:pt x="478508" y="24236"/>
                    <a:pt x="467227" y="24236"/>
                  </a:cubicBezTo>
                  <a:cubicBezTo>
                    <a:pt x="455946" y="24236"/>
                    <a:pt x="446801" y="18811"/>
                    <a:pt x="446801" y="12118"/>
                  </a:cubicBezTo>
                  <a:cubicBezTo>
                    <a:pt x="446801" y="5425"/>
                    <a:pt x="455946" y="0"/>
                    <a:pt x="467227" y="0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6350" cap="flat" cmpd="sng" algn="ctr">
              <a:solidFill>
                <a:srgbClr val="FFC000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2609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01046B6-5DE3-41D9-94AF-EEBC16F263F2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埼玉県と言えば・・・</a:t>
            </a:r>
          </a:p>
        </p:txBody>
      </p:sp>
      <p:sp>
        <p:nvSpPr>
          <p:cNvPr id="341" name="テキスト ボックス 340">
            <a:extLst>
              <a:ext uri="{FF2B5EF4-FFF2-40B4-BE49-F238E27FC236}">
                <a16:creationId xmlns:a16="http://schemas.microsoft.com/office/drawing/2014/main" id="{CDC1468A-3E84-45EB-A8E2-20ED8E5B64D1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深谷ねぎ</a:t>
            </a:r>
          </a:p>
        </p:txBody>
      </p:sp>
      <p:sp>
        <p:nvSpPr>
          <p:cNvPr id="342" name="テキスト ボックス 341">
            <a:extLst>
              <a:ext uri="{FF2B5EF4-FFF2-40B4-BE49-F238E27FC236}">
                <a16:creationId xmlns:a16="http://schemas.microsoft.com/office/drawing/2014/main" id="{56744B77-4521-4AA4-86BB-587E332B9965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くわい</a:t>
            </a:r>
          </a:p>
        </p:txBody>
      </p:sp>
      <p:sp>
        <p:nvSpPr>
          <p:cNvPr id="343" name="テキスト ボックス 342">
            <a:extLst>
              <a:ext uri="{FF2B5EF4-FFF2-40B4-BE49-F238E27FC236}">
                <a16:creationId xmlns:a16="http://schemas.microsoft.com/office/drawing/2014/main" id="{DCC33C92-CA49-4FF8-BEE5-A3C5591F4220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ブロッコリー</a:t>
            </a:r>
          </a:p>
        </p:txBody>
      </p:sp>
      <p:sp>
        <p:nvSpPr>
          <p:cNvPr id="344" name="テキスト ボックス 343">
            <a:extLst>
              <a:ext uri="{FF2B5EF4-FFF2-40B4-BE49-F238E27FC236}">
                <a16:creationId xmlns:a16="http://schemas.microsoft.com/office/drawing/2014/main" id="{5510F219-5FCD-4F1E-8637-CDA83A7DACB1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里芋</a:t>
            </a:r>
            <a:endParaRPr lang="en-US" altLang="ja-JP" sz="11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45" name="テキスト ボックス 344">
            <a:extLst>
              <a:ext uri="{FF2B5EF4-FFF2-40B4-BE49-F238E27FC236}">
                <a16:creationId xmlns:a16="http://schemas.microsoft.com/office/drawing/2014/main" id="{4E0019AD-8807-4459-B060-BAACD7FFFCCE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小松菜</a:t>
            </a:r>
          </a:p>
        </p:txBody>
      </p:sp>
      <p:sp>
        <p:nvSpPr>
          <p:cNvPr id="346" name="テキスト ボックス 345">
            <a:extLst>
              <a:ext uri="{FF2B5EF4-FFF2-40B4-BE49-F238E27FC236}">
                <a16:creationId xmlns:a16="http://schemas.microsoft.com/office/drawing/2014/main" id="{186B75EC-2443-4773-9998-BEFAA48F8EA4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カブ</a:t>
            </a:r>
          </a:p>
        </p:txBody>
      </p:sp>
      <p:grpSp>
        <p:nvGrpSpPr>
          <p:cNvPr id="347" name="グループ化 346">
            <a:extLst>
              <a:ext uri="{FF2B5EF4-FFF2-40B4-BE49-F238E27FC236}">
                <a16:creationId xmlns:a16="http://schemas.microsoft.com/office/drawing/2014/main" id="{9B20FA64-151D-4C29-9DE1-58233422E558}"/>
              </a:ext>
            </a:extLst>
          </p:cNvPr>
          <p:cNvGrpSpPr/>
          <p:nvPr/>
        </p:nvGrpSpPr>
        <p:grpSpPr>
          <a:xfrm>
            <a:off x="6693920" y="3976741"/>
            <a:ext cx="2602480" cy="2089024"/>
            <a:chOff x="4159824" y="-286702"/>
            <a:chExt cx="3093471" cy="2483146"/>
          </a:xfrm>
        </p:grpSpPr>
        <p:grpSp>
          <p:nvGrpSpPr>
            <p:cNvPr id="348" name="グループ化 347">
              <a:extLst>
                <a:ext uri="{FF2B5EF4-FFF2-40B4-BE49-F238E27FC236}">
                  <a16:creationId xmlns:a16="http://schemas.microsoft.com/office/drawing/2014/main" id="{672FE830-2D8F-46C1-8655-AB1D44EBCF0C}"/>
                </a:ext>
              </a:extLst>
            </p:cNvPr>
            <p:cNvGrpSpPr/>
            <p:nvPr/>
          </p:nvGrpSpPr>
          <p:grpSpPr>
            <a:xfrm>
              <a:off x="4159824" y="659745"/>
              <a:ext cx="2562286" cy="1536699"/>
              <a:chOff x="746064" y="1894185"/>
              <a:chExt cx="2562286" cy="1536699"/>
            </a:xfrm>
          </p:grpSpPr>
          <p:grpSp>
            <p:nvGrpSpPr>
              <p:cNvPr id="404" name="グループ化 403">
                <a:extLst>
                  <a:ext uri="{FF2B5EF4-FFF2-40B4-BE49-F238E27FC236}">
                    <a16:creationId xmlns:a16="http://schemas.microsoft.com/office/drawing/2014/main" id="{B1CABC3A-9344-4C67-B544-2A40381C2C6B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CCD14801-D7F9-4B9F-87F4-BBC86A6D5F7F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8" name="楕円 407">
                  <a:extLst>
                    <a:ext uri="{FF2B5EF4-FFF2-40B4-BE49-F238E27FC236}">
                      <a16:creationId xmlns:a16="http://schemas.microsoft.com/office/drawing/2014/main" id="{9D868E26-0E13-4FDA-8166-735BEF29E4E2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05" name="楕円 404">
                <a:extLst>
                  <a:ext uri="{FF2B5EF4-FFF2-40B4-BE49-F238E27FC236}">
                    <a16:creationId xmlns:a16="http://schemas.microsoft.com/office/drawing/2014/main" id="{43E81E58-DD58-4D9C-A833-52D1730DEA12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BE88CEF4-03FB-4C40-B783-B5A41948DD62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49" name="グループ化 348">
              <a:extLst>
                <a:ext uri="{FF2B5EF4-FFF2-40B4-BE49-F238E27FC236}">
                  <a16:creationId xmlns:a16="http://schemas.microsoft.com/office/drawing/2014/main" id="{7F5E8ADE-7D6C-41FA-BD33-847B73F1E9DA}"/>
                </a:ext>
              </a:extLst>
            </p:cNvPr>
            <p:cNvGrpSpPr/>
            <p:nvPr/>
          </p:nvGrpSpPr>
          <p:grpSpPr>
            <a:xfrm rot="2680515">
              <a:off x="4715635" y="-230716"/>
              <a:ext cx="837820" cy="1990611"/>
              <a:chOff x="2405921" y="3776264"/>
              <a:chExt cx="837820" cy="1990611"/>
            </a:xfrm>
          </p:grpSpPr>
          <p:grpSp>
            <p:nvGrpSpPr>
              <p:cNvPr id="394" name="グループ化 393">
                <a:extLst>
                  <a:ext uri="{FF2B5EF4-FFF2-40B4-BE49-F238E27FC236}">
                    <a16:creationId xmlns:a16="http://schemas.microsoft.com/office/drawing/2014/main" id="{86E830B5-ECF5-426C-9F1C-8BBDBCC312FF}"/>
                  </a:ext>
                </a:extLst>
              </p:cNvPr>
              <p:cNvGrpSpPr/>
              <p:nvPr/>
            </p:nvGrpSpPr>
            <p:grpSpPr>
              <a:xfrm rot="1625392">
                <a:off x="2873164" y="4369049"/>
                <a:ext cx="288898" cy="1008742"/>
                <a:chOff x="2405921" y="3776265"/>
                <a:chExt cx="558632" cy="1663584"/>
              </a:xfrm>
            </p:grpSpPr>
            <p:sp>
              <p:nvSpPr>
                <p:cNvPr id="402" name="楕円 261">
                  <a:extLst>
                    <a:ext uri="{FF2B5EF4-FFF2-40B4-BE49-F238E27FC236}">
                      <a16:creationId xmlns:a16="http://schemas.microsoft.com/office/drawing/2014/main" id="{9904C476-D481-4D99-B713-2E318F3C5164}"/>
                    </a:ext>
                  </a:extLst>
                </p:cNvPr>
                <p:cNvSpPr/>
                <p:nvPr/>
              </p:nvSpPr>
              <p:spPr bwMode="auto">
                <a:xfrm rot="19230367">
                  <a:off x="2405921" y="3776265"/>
                  <a:ext cx="494121" cy="618380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3" name="月 402">
                  <a:extLst>
                    <a:ext uri="{FF2B5EF4-FFF2-40B4-BE49-F238E27FC236}">
                      <a16:creationId xmlns:a16="http://schemas.microsoft.com/office/drawing/2014/main" id="{358E9CA8-3D71-421C-A455-E0256D683D7F}"/>
                    </a:ext>
                  </a:extLst>
                </p:cNvPr>
                <p:cNvSpPr/>
                <p:nvPr/>
              </p:nvSpPr>
              <p:spPr bwMode="auto">
                <a:xfrm rot="9900000">
                  <a:off x="2716522" y="3909679"/>
                  <a:ext cx="248031" cy="1530170"/>
                </a:xfrm>
                <a:prstGeom prst="moon">
                  <a:avLst>
                    <a:gd name="adj" fmla="val 20579"/>
                  </a:avLst>
                </a:prstGeom>
                <a:solidFill>
                  <a:srgbClr val="33CC33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95" name="グループ化 394">
                <a:extLst>
                  <a:ext uri="{FF2B5EF4-FFF2-40B4-BE49-F238E27FC236}">
                    <a16:creationId xmlns:a16="http://schemas.microsoft.com/office/drawing/2014/main" id="{0A0B3AF0-7C39-4EB5-84A9-1FBD6D15017E}"/>
                  </a:ext>
                </a:extLst>
              </p:cNvPr>
              <p:cNvGrpSpPr/>
              <p:nvPr/>
            </p:nvGrpSpPr>
            <p:grpSpPr>
              <a:xfrm rot="20683343">
                <a:off x="2544034" y="4431106"/>
                <a:ext cx="338736" cy="1008743"/>
                <a:chOff x="2405921" y="3776264"/>
                <a:chExt cx="558632" cy="1663585"/>
              </a:xfrm>
            </p:grpSpPr>
            <p:sp>
              <p:nvSpPr>
                <p:cNvPr id="400" name="楕円 261">
                  <a:extLst>
                    <a:ext uri="{FF2B5EF4-FFF2-40B4-BE49-F238E27FC236}">
                      <a16:creationId xmlns:a16="http://schemas.microsoft.com/office/drawing/2014/main" id="{2FA6EAF3-B2E8-4249-8BBE-8B64566AE042}"/>
                    </a:ext>
                  </a:extLst>
                </p:cNvPr>
                <p:cNvSpPr/>
                <p:nvPr/>
              </p:nvSpPr>
              <p:spPr bwMode="auto">
                <a:xfrm rot="18900000">
                  <a:off x="2405921" y="3776264"/>
                  <a:ext cx="494122" cy="618379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1" name="月 400">
                  <a:extLst>
                    <a:ext uri="{FF2B5EF4-FFF2-40B4-BE49-F238E27FC236}">
                      <a16:creationId xmlns:a16="http://schemas.microsoft.com/office/drawing/2014/main" id="{24F29B45-EEFC-40A8-8953-963C4956832D}"/>
                    </a:ext>
                  </a:extLst>
                </p:cNvPr>
                <p:cNvSpPr/>
                <p:nvPr/>
              </p:nvSpPr>
              <p:spPr bwMode="auto">
                <a:xfrm rot="9900000">
                  <a:off x="2716522" y="3909679"/>
                  <a:ext cx="248031" cy="1530170"/>
                </a:xfrm>
                <a:prstGeom prst="moon">
                  <a:avLst>
                    <a:gd name="adj" fmla="val 20579"/>
                  </a:avLst>
                </a:prstGeom>
                <a:solidFill>
                  <a:srgbClr val="33CC33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96" name="グループ化 395">
                <a:extLst>
                  <a:ext uri="{FF2B5EF4-FFF2-40B4-BE49-F238E27FC236}">
                    <a16:creationId xmlns:a16="http://schemas.microsoft.com/office/drawing/2014/main" id="{B178EB07-5201-4A51-9AF6-3079E855AF79}"/>
                  </a:ext>
                </a:extLst>
              </p:cNvPr>
              <p:cNvGrpSpPr/>
              <p:nvPr/>
            </p:nvGrpSpPr>
            <p:grpSpPr>
              <a:xfrm>
                <a:off x="2405921" y="3776264"/>
                <a:ext cx="558632" cy="1663585"/>
                <a:chOff x="2405921" y="3776264"/>
                <a:chExt cx="558632" cy="1663585"/>
              </a:xfrm>
            </p:grpSpPr>
            <p:sp>
              <p:nvSpPr>
                <p:cNvPr id="398" name="楕円 261">
                  <a:extLst>
                    <a:ext uri="{FF2B5EF4-FFF2-40B4-BE49-F238E27FC236}">
                      <a16:creationId xmlns:a16="http://schemas.microsoft.com/office/drawing/2014/main" id="{713FDB4C-CBF0-4060-8D3F-C6BAEF3EA7C1}"/>
                    </a:ext>
                  </a:extLst>
                </p:cNvPr>
                <p:cNvSpPr/>
                <p:nvPr/>
              </p:nvSpPr>
              <p:spPr bwMode="auto">
                <a:xfrm rot="18900000">
                  <a:off x="2405921" y="3776264"/>
                  <a:ext cx="494122" cy="618379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9" name="月 398">
                  <a:extLst>
                    <a:ext uri="{FF2B5EF4-FFF2-40B4-BE49-F238E27FC236}">
                      <a16:creationId xmlns:a16="http://schemas.microsoft.com/office/drawing/2014/main" id="{51CEDA63-868F-4D3C-9CE1-C23AD76B708F}"/>
                    </a:ext>
                  </a:extLst>
                </p:cNvPr>
                <p:cNvSpPr/>
                <p:nvPr/>
              </p:nvSpPr>
              <p:spPr bwMode="auto">
                <a:xfrm rot="9900000">
                  <a:off x="2716522" y="3909679"/>
                  <a:ext cx="248031" cy="1530170"/>
                </a:xfrm>
                <a:prstGeom prst="moon">
                  <a:avLst>
                    <a:gd name="adj" fmla="val 13233"/>
                  </a:avLst>
                </a:prstGeom>
                <a:solidFill>
                  <a:srgbClr val="33CC33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FB4C4A52-7B84-4021-A491-18F4F4823870}"/>
                  </a:ext>
                </a:extLst>
              </p:cNvPr>
              <p:cNvSpPr/>
              <p:nvPr/>
            </p:nvSpPr>
            <p:spPr bwMode="auto">
              <a:xfrm rot="11700000">
                <a:off x="2716490" y="5243509"/>
                <a:ext cx="527251" cy="523366"/>
              </a:xfrm>
              <a:custGeom>
                <a:avLst/>
                <a:gdLst>
                  <a:gd name="connsiteX0" fmla="*/ 561527 w 1209994"/>
                  <a:gd name="connsiteY0" fmla="*/ 0 h 1369205"/>
                  <a:gd name="connsiteX1" fmla="*/ 648464 w 1209994"/>
                  <a:gd name="connsiteY1" fmla="*/ 0 h 1369205"/>
                  <a:gd name="connsiteX2" fmla="*/ 743213 w 1209994"/>
                  <a:gd name="connsiteY2" fmla="*/ 213393 h 1369205"/>
                  <a:gd name="connsiteX3" fmla="*/ 840490 w 1209994"/>
                  <a:gd name="connsiteY3" fmla="*/ 242656 h 1369205"/>
                  <a:gd name="connsiteX4" fmla="*/ 1209994 w 1209994"/>
                  <a:gd name="connsiteY4" fmla="*/ 782893 h 1369205"/>
                  <a:gd name="connsiteX5" fmla="*/ 604997 w 1209994"/>
                  <a:gd name="connsiteY5" fmla="*/ 1369205 h 1369205"/>
                  <a:gd name="connsiteX6" fmla="*/ 0 w 1209994"/>
                  <a:gd name="connsiteY6" fmla="*/ 782893 h 1369205"/>
                  <a:gd name="connsiteX7" fmla="*/ 369505 w 1209994"/>
                  <a:gd name="connsiteY7" fmla="*/ 242656 h 1369205"/>
                  <a:gd name="connsiteX8" fmla="*/ 466778 w 1209994"/>
                  <a:gd name="connsiteY8" fmla="*/ 21339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9994" h="1369205">
                    <a:moveTo>
                      <a:pt x="561527" y="0"/>
                    </a:moveTo>
                    <a:lnTo>
                      <a:pt x="648464" y="0"/>
                    </a:lnTo>
                    <a:lnTo>
                      <a:pt x="743213" y="213393"/>
                    </a:lnTo>
                    <a:lnTo>
                      <a:pt x="840490" y="242656"/>
                    </a:lnTo>
                    <a:cubicBezTo>
                      <a:pt x="1057632" y="331664"/>
                      <a:pt x="1209994" y="540035"/>
                      <a:pt x="1209994" y="782893"/>
                    </a:cubicBezTo>
                    <a:cubicBezTo>
                      <a:pt x="1209994" y="1106704"/>
                      <a:pt x="939128" y="1369205"/>
                      <a:pt x="604997" y="1369205"/>
                    </a:cubicBezTo>
                    <a:cubicBezTo>
                      <a:pt x="270866" y="1369205"/>
                      <a:pt x="0" y="1106704"/>
                      <a:pt x="0" y="782893"/>
                    </a:cubicBezTo>
                    <a:cubicBezTo>
                      <a:pt x="0" y="540035"/>
                      <a:pt x="152362" y="331664"/>
                      <a:pt x="369505" y="242656"/>
                    </a:cubicBezTo>
                    <a:lnTo>
                      <a:pt x="466778" y="213394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50" name="グループ化 349">
              <a:extLst>
                <a:ext uri="{FF2B5EF4-FFF2-40B4-BE49-F238E27FC236}">
                  <a16:creationId xmlns:a16="http://schemas.microsoft.com/office/drawing/2014/main" id="{29DD90D5-C51A-45F3-9CE1-283953D08DAE}"/>
                </a:ext>
              </a:extLst>
            </p:cNvPr>
            <p:cNvGrpSpPr/>
            <p:nvPr/>
          </p:nvGrpSpPr>
          <p:grpSpPr>
            <a:xfrm rot="2309658">
              <a:off x="5138554" y="-286702"/>
              <a:ext cx="837820" cy="1990611"/>
              <a:chOff x="2405921" y="3776264"/>
              <a:chExt cx="837820" cy="1990611"/>
            </a:xfrm>
          </p:grpSpPr>
          <p:grpSp>
            <p:nvGrpSpPr>
              <p:cNvPr id="384" name="グループ化 383">
                <a:extLst>
                  <a:ext uri="{FF2B5EF4-FFF2-40B4-BE49-F238E27FC236}">
                    <a16:creationId xmlns:a16="http://schemas.microsoft.com/office/drawing/2014/main" id="{69677CE3-AD41-43E0-85F4-2EDFEA29735F}"/>
                  </a:ext>
                </a:extLst>
              </p:cNvPr>
              <p:cNvGrpSpPr/>
              <p:nvPr/>
            </p:nvGrpSpPr>
            <p:grpSpPr>
              <a:xfrm rot="1625392">
                <a:off x="2873164" y="4369049"/>
                <a:ext cx="288898" cy="1008742"/>
                <a:chOff x="2405921" y="3776265"/>
                <a:chExt cx="558632" cy="1663584"/>
              </a:xfrm>
            </p:grpSpPr>
            <p:sp>
              <p:nvSpPr>
                <p:cNvPr id="392" name="楕円 261">
                  <a:extLst>
                    <a:ext uri="{FF2B5EF4-FFF2-40B4-BE49-F238E27FC236}">
                      <a16:creationId xmlns:a16="http://schemas.microsoft.com/office/drawing/2014/main" id="{31CF82E9-1950-434C-9FD5-C03520153586}"/>
                    </a:ext>
                  </a:extLst>
                </p:cNvPr>
                <p:cNvSpPr/>
                <p:nvPr/>
              </p:nvSpPr>
              <p:spPr bwMode="auto">
                <a:xfrm rot="19230367">
                  <a:off x="2405921" y="3776265"/>
                  <a:ext cx="494121" cy="618380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3" name="月 392">
                  <a:extLst>
                    <a:ext uri="{FF2B5EF4-FFF2-40B4-BE49-F238E27FC236}">
                      <a16:creationId xmlns:a16="http://schemas.microsoft.com/office/drawing/2014/main" id="{74039CCF-1A74-41B2-ABFF-312CD6E4D1D5}"/>
                    </a:ext>
                  </a:extLst>
                </p:cNvPr>
                <p:cNvSpPr/>
                <p:nvPr/>
              </p:nvSpPr>
              <p:spPr bwMode="auto">
                <a:xfrm rot="9900000">
                  <a:off x="2716522" y="3909679"/>
                  <a:ext cx="248031" cy="1530170"/>
                </a:xfrm>
                <a:prstGeom prst="moon">
                  <a:avLst>
                    <a:gd name="adj" fmla="val 20579"/>
                  </a:avLst>
                </a:prstGeom>
                <a:solidFill>
                  <a:srgbClr val="33CC33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85" name="グループ化 384">
                <a:extLst>
                  <a:ext uri="{FF2B5EF4-FFF2-40B4-BE49-F238E27FC236}">
                    <a16:creationId xmlns:a16="http://schemas.microsoft.com/office/drawing/2014/main" id="{4DBEC7D5-FF08-454C-B981-640159E224A9}"/>
                  </a:ext>
                </a:extLst>
              </p:cNvPr>
              <p:cNvGrpSpPr/>
              <p:nvPr/>
            </p:nvGrpSpPr>
            <p:grpSpPr>
              <a:xfrm rot="20683343">
                <a:off x="2544034" y="4431106"/>
                <a:ext cx="338736" cy="1008743"/>
                <a:chOff x="2405921" y="3776264"/>
                <a:chExt cx="558632" cy="1663585"/>
              </a:xfrm>
            </p:grpSpPr>
            <p:sp>
              <p:nvSpPr>
                <p:cNvPr id="390" name="楕円 261">
                  <a:extLst>
                    <a:ext uri="{FF2B5EF4-FFF2-40B4-BE49-F238E27FC236}">
                      <a16:creationId xmlns:a16="http://schemas.microsoft.com/office/drawing/2014/main" id="{12707BF6-112A-4B84-ADF2-978BA9A9A3BF}"/>
                    </a:ext>
                  </a:extLst>
                </p:cNvPr>
                <p:cNvSpPr/>
                <p:nvPr/>
              </p:nvSpPr>
              <p:spPr bwMode="auto">
                <a:xfrm rot="18900000">
                  <a:off x="2405921" y="3776264"/>
                  <a:ext cx="494122" cy="618379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1" name="月 390">
                  <a:extLst>
                    <a:ext uri="{FF2B5EF4-FFF2-40B4-BE49-F238E27FC236}">
                      <a16:creationId xmlns:a16="http://schemas.microsoft.com/office/drawing/2014/main" id="{78BA75A9-2904-4B20-B506-A3246ACE2126}"/>
                    </a:ext>
                  </a:extLst>
                </p:cNvPr>
                <p:cNvSpPr/>
                <p:nvPr/>
              </p:nvSpPr>
              <p:spPr bwMode="auto">
                <a:xfrm rot="9900000">
                  <a:off x="2716522" y="3909679"/>
                  <a:ext cx="248031" cy="1530170"/>
                </a:xfrm>
                <a:prstGeom prst="moon">
                  <a:avLst>
                    <a:gd name="adj" fmla="val 20579"/>
                  </a:avLst>
                </a:prstGeom>
                <a:solidFill>
                  <a:srgbClr val="33CC33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86" name="グループ化 385">
                <a:extLst>
                  <a:ext uri="{FF2B5EF4-FFF2-40B4-BE49-F238E27FC236}">
                    <a16:creationId xmlns:a16="http://schemas.microsoft.com/office/drawing/2014/main" id="{4660C8AB-E260-48CB-8746-8D3796DFD5E3}"/>
                  </a:ext>
                </a:extLst>
              </p:cNvPr>
              <p:cNvGrpSpPr/>
              <p:nvPr/>
            </p:nvGrpSpPr>
            <p:grpSpPr>
              <a:xfrm>
                <a:off x="2405921" y="3776264"/>
                <a:ext cx="558632" cy="1663585"/>
                <a:chOff x="2405921" y="3776264"/>
                <a:chExt cx="558632" cy="1663585"/>
              </a:xfrm>
            </p:grpSpPr>
            <p:sp>
              <p:nvSpPr>
                <p:cNvPr id="388" name="楕円 261">
                  <a:extLst>
                    <a:ext uri="{FF2B5EF4-FFF2-40B4-BE49-F238E27FC236}">
                      <a16:creationId xmlns:a16="http://schemas.microsoft.com/office/drawing/2014/main" id="{F9BD07BD-6F11-478D-83A6-0D59891E16D8}"/>
                    </a:ext>
                  </a:extLst>
                </p:cNvPr>
                <p:cNvSpPr/>
                <p:nvPr/>
              </p:nvSpPr>
              <p:spPr bwMode="auto">
                <a:xfrm rot="18900000">
                  <a:off x="2405921" y="3776264"/>
                  <a:ext cx="494122" cy="618379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9" name="月 388">
                  <a:extLst>
                    <a:ext uri="{FF2B5EF4-FFF2-40B4-BE49-F238E27FC236}">
                      <a16:creationId xmlns:a16="http://schemas.microsoft.com/office/drawing/2014/main" id="{A045CBA5-1702-413A-A2A2-9F0F82352FC6}"/>
                    </a:ext>
                  </a:extLst>
                </p:cNvPr>
                <p:cNvSpPr/>
                <p:nvPr/>
              </p:nvSpPr>
              <p:spPr bwMode="auto">
                <a:xfrm rot="9900000">
                  <a:off x="2716522" y="3909679"/>
                  <a:ext cx="248031" cy="1530170"/>
                </a:xfrm>
                <a:prstGeom prst="moon">
                  <a:avLst>
                    <a:gd name="adj" fmla="val 13233"/>
                  </a:avLst>
                </a:prstGeom>
                <a:solidFill>
                  <a:srgbClr val="33CC33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972DE250-61EF-4054-A0CB-2FB6AEF26C8E}"/>
                  </a:ext>
                </a:extLst>
              </p:cNvPr>
              <p:cNvSpPr/>
              <p:nvPr/>
            </p:nvSpPr>
            <p:spPr bwMode="auto">
              <a:xfrm rot="11700000">
                <a:off x="2716490" y="5243509"/>
                <a:ext cx="527251" cy="523366"/>
              </a:xfrm>
              <a:custGeom>
                <a:avLst/>
                <a:gdLst>
                  <a:gd name="connsiteX0" fmla="*/ 561527 w 1209994"/>
                  <a:gd name="connsiteY0" fmla="*/ 0 h 1369205"/>
                  <a:gd name="connsiteX1" fmla="*/ 648464 w 1209994"/>
                  <a:gd name="connsiteY1" fmla="*/ 0 h 1369205"/>
                  <a:gd name="connsiteX2" fmla="*/ 743213 w 1209994"/>
                  <a:gd name="connsiteY2" fmla="*/ 213393 h 1369205"/>
                  <a:gd name="connsiteX3" fmla="*/ 840490 w 1209994"/>
                  <a:gd name="connsiteY3" fmla="*/ 242656 h 1369205"/>
                  <a:gd name="connsiteX4" fmla="*/ 1209994 w 1209994"/>
                  <a:gd name="connsiteY4" fmla="*/ 782893 h 1369205"/>
                  <a:gd name="connsiteX5" fmla="*/ 604997 w 1209994"/>
                  <a:gd name="connsiteY5" fmla="*/ 1369205 h 1369205"/>
                  <a:gd name="connsiteX6" fmla="*/ 0 w 1209994"/>
                  <a:gd name="connsiteY6" fmla="*/ 782893 h 1369205"/>
                  <a:gd name="connsiteX7" fmla="*/ 369505 w 1209994"/>
                  <a:gd name="connsiteY7" fmla="*/ 242656 h 1369205"/>
                  <a:gd name="connsiteX8" fmla="*/ 466778 w 1209994"/>
                  <a:gd name="connsiteY8" fmla="*/ 21339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9994" h="1369205">
                    <a:moveTo>
                      <a:pt x="561527" y="0"/>
                    </a:moveTo>
                    <a:lnTo>
                      <a:pt x="648464" y="0"/>
                    </a:lnTo>
                    <a:lnTo>
                      <a:pt x="743213" y="213393"/>
                    </a:lnTo>
                    <a:lnTo>
                      <a:pt x="840490" y="242656"/>
                    </a:lnTo>
                    <a:cubicBezTo>
                      <a:pt x="1057632" y="331664"/>
                      <a:pt x="1209994" y="540035"/>
                      <a:pt x="1209994" y="782893"/>
                    </a:cubicBezTo>
                    <a:cubicBezTo>
                      <a:pt x="1209994" y="1106704"/>
                      <a:pt x="939128" y="1369205"/>
                      <a:pt x="604997" y="1369205"/>
                    </a:cubicBezTo>
                    <a:cubicBezTo>
                      <a:pt x="270866" y="1369205"/>
                      <a:pt x="0" y="1106704"/>
                      <a:pt x="0" y="782893"/>
                    </a:cubicBezTo>
                    <a:cubicBezTo>
                      <a:pt x="0" y="540035"/>
                      <a:pt x="152362" y="331664"/>
                      <a:pt x="369505" y="242656"/>
                    </a:cubicBezTo>
                    <a:lnTo>
                      <a:pt x="466778" y="21339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51" name="グループ化 350">
              <a:extLst>
                <a:ext uri="{FF2B5EF4-FFF2-40B4-BE49-F238E27FC236}">
                  <a16:creationId xmlns:a16="http://schemas.microsoft.com/office/drawing/2014/main" id="{6B30F21D-D937-4672-BFA3-C485FCCBBFB4}"/>
                </a:ext>
              </a:extLst>
            </p:cNvPr>
            <p:cNvGrpSpPr/>
            <p:nvPr/>
          </p:nvGrpSpPr>
          <p:grpSpPr>
            <a:xfrm rot="2309658">
              <a:off x="4977777" y="-87786"/>
              <a:ext cx="837820" cy="1990611"/>
              <a:chOff x="2405921" y="3776264"/>
              <a:chExt cx="837820" cy="1990611"/>
            </a:xfrm>
          </p:grpSpPr>
          <p:grpSp>
            <p:nvGrpSpPr>
              <p:cNvPr id="374" name="グループ化 373">
                <a:extLst>
                  <a:ext uri="{FF2B5EF4-FFF2-40B4-BE49-F238E27FC236}">
                    <a16:creationId xmlns:a16="http://schemas.microsoft.com/office/drawing/2014/main" id="{1D4D6ED7-1145-4996-8DA5-843E7DA83E29}"/>
                  </a:ext>
                </a:extLst>
              </p:cNvPr>
              <p:cNvGrpSpPr/>
              <p:nvPr/>
            </p:nvGrpSpPr>
            <p:grpSpPr>
              <a:xfrm rot="1625392">
                <a:off x="2873164" y="4369049"/>
                <a:ext cx="288898" cy="1008742"/>
                <a:chOff x="2405921" y="3776265"/>
                <a:chExt cx="558632" cy="1663584"/>
              </a:xfrm>
            </p:grpSpPr>
            <p:sp>
              <p:nvSpPr>
                <p:cNvPr id="382" name="楕円 261">
                  <a:extLst>
                    <a:ext uri="{FF2B5EF4-FFF2-40B4-BE49-F238E27FC236}">
                      <a16:creationId xmlns:a16="http://schemas.microsoft.com/office/drawing/2014/main" id="{FFDFE618-50CF-4276-8D45-9CF70C7850E6}"/>
                    </a:ext>
                  </a:extLst>
                </p:cNvPr>
                <p:cNvSpPr/>
                <p:nvPr/>
              </p:nvSpPr>
              <p:spPr bwMode="auto">
                <a:xfrm rot="19230367">
                  <a:off x="2405921" y="3776265"/>
                  <a:ext cx="494121" cy="618380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3" name="月 382">
                  <a:extLst>
                    <a:ext uri="{FF2B5EF4-FFF2-40B4-BE49-F238E27FC236}">
                      <a16:creationId xmlns:a16="http://schemas.microsoft.com/office/drawing/2014/main" id="{3240642A-50B0-4345-AB00-E7F53579DFA6}"/>
                    </a:ext>
                  </a:extLst>
                </p:cNvPr>
                <p:cNvSpPr/>
                <p:nvPr/>
              </p:nvSpPr>
              <p:spPr bwMode="auto">
                <a:xfrm rot="9900000">
                  <a:off x="2716522" y="3909679"/>
                  <a:ext cx="248031" cy="1530170"/>
                </a:xfrm>
                <a:prstGeom prst="moon">
                  <a:avLst>
                    <a:gd name="adj" fmla="val 20579"/>
                  </a:avLst>
                </a:prstGeom>
                <a:solidFill>
                  <a:srgbClr val="33CC33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75" name="グループ化 374">
                <a:extLst>
                  <a:ext uri="{FF2B5EF4-FFF2-40B4-BE49-F238E27FC236}">
                    <a16:creationId xmlns:a16="http://schemas.microsoft.com/office/drawing/2014/main" id="{52FFF826-F1E6-40F1-836A-2AE5B7E408CA}"/>
                  </a:ext>
                </a:extLst>
              </p:cNvPr>
              <p:cNvGrpSpPr/>
              <p:nvPr/>
            </p:nvGrpSpPr>
            <p:grpSpPr>
              <a:xfrm rot="20683343">
                <a:off x="2544034" y="4431106"/>
                <a:ext cx="338736" cy="1008743"/>
                <a:chOff x="2405921" y="3776264"/>
                <a:chExt cx="558632" cy="1663585"/>
              </a:xfrm>
            </p:grpSpPr>
            <p:sp>
              <p:nvSpPr>
                <p:cNvPr id="380" name="楕円 261">
                  <a:extLst>
                    <a:ext uri="{FF2B5EF4-FFF2-40B4-BE49-F238E27FC236}">
                      <a16:creationId xmlns:a16="http://schemas.microsoft.com/office/drawing/2014/main" id="{4A0F6E35-57E9-4ACE-95DB-C6DC2CED130E}"/>
                    </a:ext>
                  </a:extLst>
                </p:cNvPr>
                <p:cNvSpPr/>
                <p:nvPr/>
              </p:nvSpPr>
              <p:spPr bwMode="auto">
                <a:xfrm rot="18900000">
                  <a:off x="2405921" y="3776264"/>
                  <a:ext cx="494122" cy="618379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1" name="月 380">
                  <a:extLst>
                    <a:ext uri="{FF2B5EF4-FFF2-40B4-BE49-F238E27FC236}">
                      <a16:creationId xmlns:a16="http://schemas.microsoft.com/office/drawing/2014/main" id="{2ACCBB7A-D5AE-40C2-BEB7-D77571B7A0F2}"/>
                    </a:ext>
                  </a:extLst>
                </p:cNvPr>
                <p:cNvSpPr/>
                <p:nvPr/>
              </p:nvSpPr>
              <p:spPr bwMode="auto">
                <a:xfrm rot="9900000">
                  <a:off x="2716522" y="3909679"/>
                  <a:ext cx="248031" cy="1530170"/>
                </a:xfrm>
                <a:prstGeom prst="moon">
                  <a:avLst>
                    <a:gd name="adj" fmla="val 20579"/>
                  </a:avLst>
                </a:prstGeom>
                <a:solidFill>
                  <a:srgbClr val="33CC33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76" name="グループ化 375">
                <a:extLst>
                  <a:ext uri="{FF2B5EF4-FFF2-40B4-BE49-F238E27FC236}">
                    <a16:creationId xmlns:a16="http://schemas.microsoft.com/office/drawing/2014/main" id="{ADA828D3-CADF-43A6-A3AD-0B4D058C4B19}"/>
                  </a:ext>
                </a:extLst>
              </p:cNvPr>
              <p:cNvGrpSpPr/>
              <p:nvPr/>
            </p:nvGrpSpPr>
            <p:grpSpPr>
              <a:xfrm>
                <a:off x="2405921" y="3776264"/>
                <a:ext cx="558632" cy="1663585"/>
                <a:chOff x="2405921" y="3776264"/>
                <a:chExt cx="558632" cy="1663585"/>
              </a:xfrm>
            </p:grpSpPr>
            <p:sp>
              <p:nvSpPr>
                <p:cNvPr id="378" name="楕円 261">
                  <a:extLst>
                    <a:ext uri="{FF2B5EF4-FFF2-40B4-BE49-F238E27FC236}">
                      <a16:creationId xmlns:a16="http://schemas.microsoft.com/office/drawing/2014/main" id="{3794FFC8-C3DC-414D-95C8-FB270F8F8B5E}"/>
                    </a:ext>
                  </a:extLst>
                </p:cNvPr>
                <p:cNvSpPr/>
                <p:nvPr/>
              </p:nvSpPr>
              <p:spPr bwMode="auto">
                <a:xfrm rot="18900000">
                  <a:off x="2405921" y="3776264"/>
                  <a:ext cx="494122" cy="618379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9" name="月 378">
                  <a:extLst>
                    <a:ext uri="{FF2B5EF4-FFF2-40B4-BE49-F238E27FC236}">
                      <a16:creationId xmlns:a16="http://schemas.microsoft.com/office/drawing/2014/main" id="{CD1F65A1-7E3B-4098-8AC2-44A6D37BF86F}"/>
                    </a:ext>
                  </a:extLst>
                </p:cNvPr>
                <p:cNvSpPr/>
                <p:nvPr/>
              </p:nvSpPr>
              <p:spPr bwMode="auto">
                <a:xfrm rot="9900000">
                  <a:off x="2716522" y="3909679"/>
                  <a:ext cx="248031" cy="1530170"/>
                </a:xfrm>
                <a:prstGeom prst="moon">
                  <a:avLst>
                    <a:gd name="adj" fmla="val 13233"/>
                  </a:avLst>
                </a:prstGeom>
                <a:solidFill>
                  <a:srgbClr val="33CC33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EC6B1950-F552-492F-B9FD-0DE5145BC4C5}"/>
                  </a:ext>
                </a:extLst>
              </p:cNvPr>
              <p:cNvSpPr/>
              <p:nvPr/>
            </p:nvSpPr>
            <p:spPr bwMode="auto">
              <a:xfrm rot="11700000">
                <a:off x="2716490" y="5243509"/>
                <a:ext cx="527251" cy="523366"/>
              </a:xfrm>
              <a:custGeom>
                <a:avLst/>
                <a:gdLst>
                  <a:gd name="connsiteX0" fmla="*/ 561527 w 1209994"/>
                  <a:gd name="connsiteY0" fmla="*/ 0 h 1369205"/>
                  <a:gd name="connsiteX1" fmla="*/ 648464 w 1209994"/>
                  <a:gd name="connsiteY1" fmla="*/ 0 h 1369205"/>
                  <a:gd name="connsiteX2" fmla="*/ 743213 w 1209994"/>
                  <a:gd name="connsiteY2" fmla="*/ 213393 h 1369205"/>
                  <a:gd name="connsiteX3" fmla="*/ 840490 w 1209994"/>
                  <a:gd name="connsiteY3" fmla="*/ 242656 h 1369205"/>
                  <a:gd name="connsiteX4" fmla="*/ 1209994 w 1209994"/>
                  <a:gd name="connsiteY4" fmla="*/ 782893 h 1369205"/>
                  <a:gd name="connsiteX5" fmla="*/ 604997 w 1209994"/>
                  <a:gd name="connsiteY5" fmla="*/ 1369205 h 1369205"/>
                  <a:gd name="connsiteX6" fmla="*/ 0 w 1209994"/>
                  <a:gd name="connsiteY6" fmla="*/ 782893 h 1369205"/>
                  <a:gd name="connsiteX7" fmla="*/ 369505 w 1209994"/>
                  <a:gd name="connsiteY7" fmla="*/ 242656 h 1369205"/>
                  <a:gd name="connsiteX8" fmla="*/ 466778 w 1209994"/>
                  <a:gd name="connsiteY8" fmla="*/ 21339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9994" h="1369205">
                    <a:moveTo>
                      <a:pt x="561527" y="0"/>
                    </a:moveTo>
                    <a:lnTo>
                      <a:pt x="648464" y="0"/>
                    </a:lnTo>
                    <a:lnTo>
                      <a:pt x="743213" y="213393"/>
                    </a:lnTo>
                    <a:lnTo>
                      <a:pt x="840490" y="242656"/>
                    </a:lnTo>
                    <a:cubicBezTo>
                      <a:pt x="1057632" y="331664"/>
                      <a:pt x="1209994" y="540035"/>
                      <a:pt x="1209994" y="782893"/>
                    </a:cubicBezTo>
                    <a:cubicBezTo>
                      <a:pt x="1209994" y="1106704"/>
                      <a:pt x="939128" y="1369205"/>
                      <a:pt x="604997" y="1369205"/>
                    </a:cubicBezTo>
                    <a:cubicBezTo>
                      <a:pt x="270866" y="1369205"/>
                      <a:pt x="0" y="1106704"/>
                      <a:pt x="0" y="782893"/>
                    </a:cubicBezTo>
                    <a:cubicBezTo>
                      <a:pt x="0" y="540035"/>
                      <a:pt x="152362" y="331664"/>
                      <a:pt x="369505" y="242656"/>
                    </a:cubicBezTo>
                    <a:lnTo>
                      <a:pt x="466778" y="21339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52" name="グループ化 351">
              <a:extLst>
                <a:ext uri="{FF2B5EF4-FFF2-40B4-BE49-F238E27FC236}">
                  <a16:creationId xmlns:a16="http://schemas.microsoft.com/office/drawing/2014/main" id="{BC75B5B9-896A-4433-B43F-648E98E8ED0D}"/>
                </a:ext>
              </a:extLst>
            </p:cNvPr>
            <p:cNvGrpSpPr/>
            <p:nvPr/>
          </p:nvGrpSpPr>
          <p:grpSpPr>
            <a:xfrm rot="3841288">
              <a:off x="5839080" y="-78606"/>
              <a:ext cx="837820" cy="1990611"/>
              <a:chOff x="2405921" y="3776264"/>
              <a:chExt cx="837820" cy="1990611"/>
            </a:xfrm>
          </p:grpSpPr>
          <p:grpSp>
            <p:nvGrpSpPr>
              <p:cNvPr id="364" name="グループ化 363">
                <a:extLst>
                  <a:ext uri="{FF2B5EF4-FFF2-40B4-BE49-F238E27FC236}">
                    <a16:creationId xmlns:a16="http://schemas.microsoft.com/office/drawing/2014/main" id="{62630EC5-A40F-4CD2-9A24-9F8ADC7A87EA}"/>
                  </a:ext>
                </a:extLst>
              </p:cNvPr>
              <p:cNvGrpSpPr/>
              <p:nvPr/>
            </p:nvGrpSpPr>
            <p:grpSpPr>
              <a:xfrm rot="1625392">
                <a:off x="2873164" y="4369049"/>
                <a:ext cx="288898" cy="1008742"/>
                <a:chOff x="2405921" y="3776265"/>
                <a:chExt cx="558632" cy="1663584"/>
              </a:xfrm>
            </p:grpSpPr>
            <p:sp>
              <p:nvSpPr>
                <p:cNvPr id="372" name="楕円 261">
                  <a:extLst>
                    <a:ext uri="{FF2B5EF4-FFF2-40B4-BE49-F238E27FC236}">
                      <a16:creationId xmlns:a16="http://schemas.microsoft.com/office/drawing/2014/main" id="{E0D41CA1-02F6-408F-954D-52E23389E688}"/>
                    </a:ext>
                  </a:extLst>
                </p:cNvPr>
                <p:cNvSpPr/>
                <p:nvPr/>
              </p:nvSpPr>
              <p:spPr bwMode="auto">
                <a:xfrm rot="19230367">
                  <a:off x="2405921" y="3776265"/>
                  <a:ext cx="494121" cy="618380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3" name="月 372">
                  <a:extLst>
                    <a:ext uri="{FF2B5EF4-FFF2-40B4-BE49-F238E27FC236}">
                      <a16:creationId xmlns:a16="http://schemas.microsoft.com/office/drawing/2014/main" id="{449E07B3-DF13-421D-8089-052631FB533D}"/>
                    </a:ext>
                  </a:extLst>
                </p:cNvPr>
                <p:cNvSpPr/>
                <p:nvPr/>
              </p:nvSpPr>
              <p:spPr bwMode="auto">
                <a:xfrm rot="9900000">
                  <a:off x="2716522" y="3909679"/>
                  <a:ext cx="248031" cy="1530170"/>
                </a:xfrm>
                <a:prstGeom prst="moon">
                  <a:avLst>
                    <a:gd name="adj" fmla="val 20579"/>
                  </a:avLst>
                </a:prstGeom>
                <a:solidFill>
                  <a:srgbClr val="33CC33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65" name="グループ化 364">
                <a:extLst>
                  <a:ext uri="{FF2B5EF4-FFF2-40B4-BE49-F238E27FC236}">
                    <a16:creationId xmlns:a16="http://schemas.microsoft.com/office/drawing/2014/main" id="{7AD985AB-9324-4474-8777-5048C5633E53}"/>
                  </a:ext>
                </a:extLst>
              </p:cNvPr>
              <p:cNvGrpSpPr/>
              <p:nvPr/>
            </p:nvGrpSpPr>
            <p:grpSpPr>
              <a:xfrm rot="20683343">
                <a:off x="2544034" y="4431106"/>
                <a:ext cx="338736" cy="1008743"/>
                <a:chOff x="2405921" y="3776264"/>
                <a:chExt cx="558632" cy="1663585"/>
              </a:xfrm>
            </p:grpSpPr>
            <p:sp>
              <p:nvSpPr>
                <p:cNvPr id="370" name="楕円 261">
                  <a:extLst>
                    <a:ext uri="{FF2B5EF4-FFF2-40B4-BE49-F238E27FC236}">
                      <a16:creationId xmlns:a16="http://schemas.microsoft.com/office/drawing/2014/main" id="{19BC1FCB-62B9-4D25-8B6C-D9A3129D272C}"/>
                    </a:ext>
                  </a:extLst>
                </p:cNvPr>
                <p:cNvSpPr/>
                <p:nvPr/>
              </p:nvSpPr>
              <p:spPr bwMode="auto">
                <a:xfrm rot="18900000">
                  <a:off x="2405921" y="3776264"/>
                  <a:ext cx="494122" cy="618379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1" name="月 370">
                  <a:extLst>
                    <a:ext uri="{FF2B5EF4-FFF2-40B4-BE49-F238E27FC236}">
                      <a16:creationId xmlns:a16="http://schemas.microsoft.com/office/drawing/2014/main" id="{0BF4AFF7-2012-46A9-A264-DDDD5A0AF055}"/>
                    </a:ext>
                  </a:extLst>
                </p:cNvPr>
                <p:cNvSpPr/>
                <p:nvPr/>
              </p:nvSpPr>
              <p:spPr bwMode="auto">
                <a:xfrm rot="9900000">
                  <a:off x="2716522" y="3909679"/>
                  <a:ext cx="248031" cy="1530170"/>
                </a:xfrm>
                <a:prstGeom prst="moon">
                  <a:avLst>
                    <a:gd name="adj" fmla="val 20579"/>
                  </a:avLst>
                </a:prstGeom>
                <a:solidFill>
                  <a:srgbClr val="33CC33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66" name="グループ化 365">
                <a:extLst>
                  <a:ext uri="{FF2B5EF4-FFF2-40B4-BE49-F238E27FC236}">
                    <a16:creationId xmlns:a16="http://schemas.microsoft.com/office/drawing/2014/main" id="{F5FF8A54-20F3-412A-AE4A-C392532CD059}"/>
                  </a:ext>
                </a:extLst>
              </p:cNvPr>
              <p:cNvGrpSpPr/>
              <p:nvPr/>
            </p:nvGrpSpPr>
            <p:grpSpPr>
              <a:xfrm>
                <a:off x="2405921" y="3776264"/>
                <a:ext cx="558632" cy="1663585"/>
                <a:chOff x="2405921" y="3776264"/>
                <a:chExt cx="558632" cy="1663585"/>
              </a:xfrm>
            </p:grpSpPr>
            <p:sp>
              <p:nvSpPr>
                <p:cNvPr id="368" name="楕円 261">
                  <a:extLst>
                    <a:ext uri="{FF2B5EF4-FFF2-40B4-BE49-F238E27FC236}">
                      <a16:creationId xmlns:a16="http://schemas.microsoft.com/office/drawing/2014/main" id="{DAF1A2BD-FAE3-4319-85BB-6BE61042BAE8}"/>
                    </a:ext>
                  </a:extLst>
                </p:cNvPr>
                <p:cNvSpPr/>
                <p:nvPr/>
              </p:nvSpPr>
              <p:spPr bwMode="auto">
                <a:xfrm rot="18900000">
                  <a:off x="2405921" y="3776264"/>
                  <a:ext cx="494122" cy="618379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9" name="月 368">
                  <a:extLst>
                    <a:ext uri="{FF2B5EF4-FFF2-40B4-BE49-F238E27FC236}">
                      <a16:creationId xmlns:a16="http://schemas.microsoft.com/office/drawing/2014/main" id="{50E65730-90F1-4E04-A6BA-A3B00E657AEB}"/>
                    </a:ext>
                  </a:extLst>
                </p:cNvPr>
                <p:cNvSpPr/>
                <p:nvPr/>
              </p:nvSpPr>
              <p:spPr bwMode="auto">
                <a:xfrm rot="9900000">
                  <a:off x="2716522" y="3909679"/>
                  <a:ext cx="248031" cy="1530170"/>
                </a:xfrm>
                <a:prstGeom prst="moon">
                  <a:avLst>
                    <a:gd name="adj" fmla="val 13233"/>
                  </a:avLst>
                </a:prstGeom>
                <a:solidFill>
                  <a:srgbClr val="33CC33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E0FE2510-CD5E-4B52-894E-F198B30BE557}"/>
                  </a:ext>
                </a:extLst>
              </p:cNvPr>
              <p:cNvSpPr/>
              <p:nvPr/>
            </p:nvSpPr>
            <p:spPr bwMode="auto">
              <a:xfrm rot="11700000">
                <a:off x="2716490" y="5243509"/>
                <a:ext cx="527251" cy="523366"/>
              </a:xfrm>
              <a:custGeom>
                <a:avLst/>
                <a:gdLst>
                  <a:gd name="connsiteX0" fmla="*/ 561527 w 1209994"/>
                  <a:gd name="connsiteY0" fmla="*/ 0 h 1369205"/>
                  <a:gd name="connsiteX1" fmla="*/ 648464 w 1209994"/>
                  <a:gd name="connsiteY1" fmla="*/ 0 h 1369205"/>
                  <a:gd name="connsiteX2" fmla="*/ 743213 w 1209994"/>
                  <a:gd name="connsiteY2" fmla="*/ 213393 h 1369205"/>
                  <a:gd name="connsiteX3" fmla="*/ 840490 w 1209994"/>
                  <a:gd name="connsiteY3" fmla="*/ 242656 h 1369205"/>
                  <a:gd name="connsiteX4" fmla="*/ 1209994 w 1209994"/>
                  <a:gd name="connsiteY4" fmla="*/ 782893 h 1369205"/>
                  <a:gd name="connsiteX5" fmla="*/ 604997 w 1209994"/>
                  <a:gd name="connsiteY5" fmla="*/ 1369205 h 1369205"/>
                  <a:gd name="connsiteX6" fmla="*/ 0 w 1209994"/>
                  <a:gd name="connsiteY6" fmla="*/ 782893 h 1369205"/>
                  <a:gd name="connsiteX7" fmla="*/ 369505 w 1209994"/>
                  <a:gd name="connsiteY7" fmla="*/ 242656 h 1369205"/>
                  <a:gd name="connsiteX8" fmla="*/ 466778 w 1209994"/>
                  <a:gd name="connsiteY8" fmla="*/ 21339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9994" h="1369205">
                    <a:moveTo>
                      <a:pt x="561527" y="0"/>
                    </a:moveTo>
                    <a:lnTo>
                      <a:pt x="648464" y="0"/>
                    </a:lnTo>
                    <a:lnTo>
                      <a:pt x="743213" y="213393"/>
                    </a:lnTo>
                    <a:lnTo>
                      <a:pt x="840490" y="242656"/>
                    </a:lnTo>
                    <a:cubicBezTo>
                      <a:pt x="1057632" y="331664"/>
                      <a:pt x="1209994" y="540035"/>
                      <a:pt x="1209994" y="782893"/>
                    </a:cubicBezTo>
                    <a:cubicBezTo>
                      <a:pt x="1209994" y="1106704"/>
                      <a:pt x="939128" y="1369205"/>
                      <a:pt x="604997" y="1369205"/>
                    </a:cubicBezTo>
                    <a:cubicBezTo>
                      <a:pt x="270866" y="1369205"/>
                      <a:pt x="0" y="1106704"/>
                      <a:pt x="0" y="782893"/>
                    </a:cubicBezTo>
                    <a:cubicBezTo>
                      <a:pt x="0" y="540035"/>
                      <a:pt x="152362" y="331664"/>
                      <a:pt x="369505" y="242656"/>
                    </a:cubicBezTo>
                    <a:lnTo>
                      <a:pt x="466778" y="21339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53" name="グループ化 352">
              <a:extLst>
                <a:ext uri="{FF2B5EF4-FFF2-40B4-BE49-F238E27FC236}">
                  <a16:creationId xmlns:a16="http://schemas.microsoft.com/office/drawing/2014/main" id="{97B363AE-282B-47A1-B1F2-59995C183795}"/>
                </a:ext>
              </a:extLst>
            </p:cNvPr>
            <p:cNvGrpSpPr/>
            <p:nvPr/>
          </p:nvGrpSpPr>
          <p:grpSpPr>
            <a:xfrm rot="2309658">
              <a:off x="5423574" y="-8711"/>
              <a:ext cx="914571" cy="1990611"/>
              <a:chOff x="2405921" y="3776264"/>
              <a:chExt cx="837820" cy="1990611"/>
            </a:xfrm>
          </p:grpSpPr>
          <p:grpSp>
            <p:nvGrpSpPr>
              <p:cNvPr id="354" name="グループ化 353">
                <a:extLst>
                  <a:ext uri="{FF2B5EF4-FFF2-40B4-BE49-F238E27FC236}">
                    <a16:creationId xmlns:a16="http://schemas.microsoft.com/office/drawing/2014/main" id="{14CF5FA7-75AA-490D-9545-7349C8F86438}"/>
                  </a:ext>
                </a:extLst>
              </p:cNvPr>
              <p:cNvGrpSpPr/>
              <p:nvPr/>
            </p:nvGrpSpPr>
            <p:grpSpPr>
              <a:xfrm rot="1625392">
                <a:off x="2873164" y="4369049"/>
                <a:ext cx="288898" cy="1008742"/>
                <a:chOff x="2405921" y="3776265"/>
                <a:chExt cx="558632" cy="1663584"/>
              </a:xfrm>
            </p:grpSpPr>
            <p:sp>
              <p:nvSpPr>
                <p:cNvPr id="362" name="楕円 261">
                  <a:extLst>
                    <a:ext uri="{FF2B5EF4-FFF2-40B4-BE49-F238E27FC236}">
                      <a16:creationId xmlns:a16="http://schemas.microsoft.com/office/drawing/2014/main" id="{28A2D1BB-D82C-4066-8026-600599742E34}"/>
                    </a:ext>
                  </a:extLst>
                </p:cNvPr>
                <p:cNvSpPr/>
                <p:nvPr/>
              </p:nvSpPr>
              <p:spPr bwMode="auto">
                <a:xfrm rot="19230367">
                  <a:off x="2405921" y="3776265"/>
                  <a:ext cx="494121" cy="618380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3" name="月 362">
                  <a:extLst>
                    <a:ext uri="{FF2B5EF4-FFF2-40B4-BE49-F238E27FC236}">
                      <a16:creationId xmlns:a16="http://schemas.microsoft.com/office/drawing/2014/main" id="{E89281E9-494B-47EE-AD01-BA4BD77B6ECE}"/>
                    </a:ext>
                  </a:extLst>
                </p:cNvPr>
                <p:cNvSpPr/>
                <p:nvPr/>
              </p:nvSpPr>
              <p:spPr bwMode="auto">
                <a:xfrm rot="9900000">
                  <a:off x="2716522" y="3909679"/>
                  <a:ext cx="248031" cy="1530170"/>
                </a:xfrm>
                <a:prstGeom prst="moon">
                  <a:avLst>
                    <a:gd name="adj" fmla="val 20579"/>
                  </a:avLst>
                </a:prstGeom>
                <a:solidFill>
                  <a:srgbClr val="33CC33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55" name="グループ化 354">
                <a:extLst>
                  <a:ext uri="{FF2B5EF4-FFF2-40B4-BE49-F238E27FC236}">
                    <a16:creationId xmlns:a16="http://schemas.microsoft.com/office/drawing/2014/main" id="{E8F4035C-625E-4740-9F08-5B6A318E3559}"/>
                  </a:ext>
                </a:extLst>
              </p:cNvPr>
              <p:cNvGrpSpPr/>
              <p:nvPr/>
            </p:nvGrpSpPr>
            <p:grpSpPr>
              <a:xfrm rot="20683343">
                <a:off x="2544034" y="4431106"/>
                <a:ext cx="338736" cy="1008743"/>
                <a:chOff x="2405921" y="3776264"/>
                <a:chExt cx="558632" cy="1663585"/>
              </a:xfrm>
            </p:grpSpPr>
            <p:sp>
              <p:nvSpPr>
                <p:cNvPr id="360" name="楕円 261">
                  <a:extLst>
                    <a:ext uri="{FF2B5EF4-FFF2-40B4-BE49-F238E27FC236}">
                      <a16:creationId xmlns:a16="http://schemas.microsoft.com/office/drawing/2014/main" id="{A2C38E52-92F7-484D-A01B-ACD97D9C2FA9}"/>
                    </a:ext>
                  </a:extLst>
                </p:cNvPr>
                <p:cNvSpPr/>
                <p:nvPr/>
              </p:nvSpPr>
              <p:spPr bwMode="auto">
                <a:xfrm rot="18900000">
                  <a:off x="2405921" y="3776264"/>
                  <a:ext cx="494122" cy="618379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1" name="月 360">
                  <a:extLst>
                    <a:ext uri="{FF2B5EF4-FFF2-40B4-BE49-F238E27FC236}">
                      <a16:creationId xmlns:a16="http://schemas.microsoft.com/office/drawing/2014/main" id="{A011FD02-F636-4C3C-AB46-BCF048105D52}"/>
                    </a:ext>
                  </a:extLst>
                </p:cNvPr>
                <p:cNvSpPr/>
                <p:nvPr/>
              </p:nvSpPr>
              <p:spPr bwMode="auto">
                <a:xfrm rot="9900000">
                  <a:off x="2716522" y="3909679"/>
                  <a:ext cx="248031" cy="1530170"/>
                </a:xfrm>
                <a:prstGeom prst="moon">
                  <a:avLst>
                    <a:gd name="adj" fmla="val 20579"/>
                  </a:avLst>
                </a:prstGeom>
                <a:solidFill>
                  <a:srgbClr val="33CC33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56" name="グループ化 355">
                <a:extLst>
                  <a:ext uri="{FF2B5EF4-FFF2-40B4-BE49-F238E27FC236}">
                    <a16:creationId xmlns:a16="http://schemas.microsoft.com/office/drawing/2014/main" id="{CC2019E0-6647-4986-AD3C-8DA1B5DCBD41}"/>
                  </a:ext>
                </a:extLst>
              </p:cNvPr>
              <p:cNvGrpSpPr/>
              <p:nvPr/>
            </p:nvGrpSpPr>
            <p:grpSpPr>
              <a:xfrm>
                <a:off x="2405921" y="3776264"/>
                <a:ext cx="558632" cy="1663585"/>
                <a:chOff x="2405921" y="3776264"/>
                <a:chExt cx="558632" cy="1663585"/>
              </a:xfrm>
            </p:grpSpPr>
            <p:sp>
              <p:nvSpPr>
                <p:cNvPr id="358" name="楕円 261">
                  <a:extLst>
                    <a:ext uri="{FF2B5EF4-FFF2-40B4-BE49-F238E27FC236}">
                      <a16:creationId xmlns:a16="http://schemas.microsoft.com/office/drawing/2014/main" id="{D8F36E33-0479-4311-B027-82E1CDFC665C}"/>
                    </a:ext>
                  </a:extLst>
                </p:cNvPr>
                <p:cNvSpPr/>
                <p:nvPr/>
              </p:nvSpPr>
              <p:spPr bwMode="auto">
                <a:xfrm rot="18900000">
                  <a:off x="2405921" y="3776264"/>
                  <a:ext cx="494122" cy="618379"/>
                </a:xfrm>
                <a:custGeom>
                  <a:avLst/>
                  <a:gdLst>
                    <a:gd name="connsiteX0" fmla="*/ 0 w 760186"/>
                    <a:gd name="connsiteY0" fmla="*/ 265814 h 531627"/>
                    <a:gd name="connsiteX1" fmla="*/ 380093 w 760186"/>
                    <a:gd name="connsiteY1" fmla="*/ 0 h 531627"/>
                    <a:gd name="connsiteX2" fmla="*/ 760186 w 760186"/>
                    <a:gd name="connsiteY2" fmla="*/ 265814 h 531627"/>
                    <a:gd name="connsiteX3" fmla="*/ 380093 w 760186"/>
                    <a:gd name="connsiteY3" fmla="*/ 531628 h 531627"/>
                    <a:gd name="connsiteX4" fmla="*/ 0 w 760186"/>
                    <a:gd name="connsiteY4" fmla="*/ 265814 h 531627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265814 h 531628"/>
                    <a:gd name="connsiteX1" fmla="*/ 380093 w 760186"/>
                    <a:gd name="connsiteY1" fmla="*/ 0 h 531628"/>
                    <a:gd name="connsiteX2" fmla="*/ 760186 w 760186"/>
                    <a:gd name="connsiteY2" fmla="*/ 265814 h 531628"/>
                    <a:gd name="connsiteX3" fmla="*/ 380093 w 760186"/>
                    <a:gd name="connsiteY3" fmla="*/ 531628 h 531628"/>
                    <a:gd name="connsiteX4" fmla="*/ 0 w 760186"/>
                    <a:gd name="connsiteY4" fmla="*/ 265814 h 5316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  <a:gd name="connsiteX0" fmla="*/ 0 w 760186"/>
                    <a:gd name="connsiteY0" fmla="*/ 723014 h 988828"/>
                    <a:gd name="connsiteX1" fmla="*/ 376918 w 760186"/>
                    <a:gd name="connsiteY1" fmla="*/ 0 h 988828"/>
                    <a:gd name="connsiteX2" fmla="*/ 760186 w 760186"/>
                    <a:gd name="connsiteY2" fmla="*/ 723014 h 988828"/>
                    <a:gd name="connsiteX3" fmla="*/ 380093 w 760186"/>
                    <a:gd name="connsiteY3" fmla="*/ 988828 h 988828"/>
                    <a:gd name="connsiteX4" fmla="*/ 0 w 760186"/>
                    <a:gd name="connsiteY4" fmla="*/ 723014 h 988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0186" h="988828">
                      <a:moveTo>
                        <a:pt x="0" y="723014"/>
                      </a:moveTo>
                      <a:cubicBezTo>
                        <a:pt x="0" y="576209"/>
                        <a:pt x="268598" y="0"/>
                        <a:pt x="376918" y="0"/>
                      </a:cubicBezTo>
                      <a:cubicBezTo>
                        <a:pt x="485238" y="0"/>
                        <a:pt x="760186" y="576209"/>
                        <a:pt x="760186" y="723014"/>
                      </a:cubicBezTo>
                      <a:cubicBezTo>
                        <a:pt x="760186" y="869819"/>
                        <a:pt x="590013" y="988828"/>
                        <a:pt x="380093" y="988828"/>
                      </a:cubicBezTo>
                      <a:cubicBezTo>
                        <a:pt x="170173" y="988828"/>
                        <a:pt x="0" y="869819"/>
                        <a:pt x="0" y="723014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9" name="月 358">
                  <a:extLst>
                    <a:ext uri="{FF2B5EF4-FFF2-40B4-BE49-F238E27FC236}">
                      <a16:creationId xmlns:a16="http://schemas.microsoft.com/office/drawing/2014/main" id="{1F6E8AFE-772A-4D8F-80F5-82938C376EF6}"/>
                    </a:ext>
                  </a:extLst>
                </p:cNvPr>
                <p:cNvSpPr/>
                <p:nvPr/>
              </p:nvSpPr>
              <p:spPr bwMode="auto">
                <a:xfrm rot="9900000">
                  <a:off x="2716522" y="3909679"/>
                  <a:ext cx="248031" cy="1530170"/>
                </a:xfrm>
                <a:prstGeom prst="moon">
                  <a:avLst>
                    <a:gd name="adj" fmla="val 13233"/>
                  </a:avLst>
                </a:prstGeom>
                <a:solidFill>
                  <a:srgbClr val="33CC33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B9D3B201-457C-42E4-A66A-3EB907CD3C4C}"/>
                  </a:ext>
                </a:extLst>
              </p:cNvPr>
              <p:cNvSpPr/>
              <p:nvPr/>
            </p:nvSpPr>
            <p:spPr bwMode="auto">
              <a:xfrm rot="11700000">
                <a:off x="2716490" y="5243509"/>
                <a:ext cx="527251" cy="523366"/>
              </a:xfrm>
              <a:custGeom>
                <a:avLst/>
                <a:gdLst>
                  <a:gd name="connsiteX0" fmla="*/ 561527 w 1209994"/>
                  <a:gd name="connsiteY0" fmla="*/ 0 h 1369205"/>
                  <a:gd name="connsiteX1" fmla="*/ 648464 w 1209994"/>
                  <a:gd name="connsiteY1" fmla="*/ 0 h 1369205"/>
                  <a:gd name="connsiteX2" fmla="*/ 743213 w 1209994"/>
                  <a:gd name="connsiteY2" fmla="*/ 213393 h 1369205"/>
                  <a:gd name="connsiteX3" fmla="*/ 840490 w 1209994"/>
                  <a:gd name="connsiteY3" fmla="*/ 242656 h 1369205"/>
                  <a:gd name="connsiteX4" fmla="*/ 1209994 w 1209994"/>
                  <a:gd name="connsiteY4" fmla="*/ 782893 h 1369205"/>
                  <a:gd name="connsiteX5" fmla="*/ 604997 w 1209994"/>
                  <a:gd name="connsiteY5" fmla="*/ 1369205 h 1369205"/>
                  <a:gd name="connsiteX6" fmla="*/ 0 w 1209994"/>
                  <a:gd name="connsiteY6" fmla="*/ 782893 h 1369205"/>
                  <a:gd name="connsiteX7" fmla="*/ 369505 w 1209994"/>
                  <a:gd name="connsiteY7" fmla="*/ 242656 h 1369205"/>
                  <a:gd name="connsiteX8" fmla="*/ 466778 w 1209994"/>
                  <a:gd name="connsiteY8" fmla="*/ 213394 h 1369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9994" h="1369205">
                    <a:moveTo>
                      <a:pt x="561527" y="0"/>
                    </a:moveTo>
                    <a:lnTo>
                      <a:pt x="648464" y="0"/>
                    </a:lnTo>
                    <a:lnTo>
                      <a:pt x="743213" y="213393"/>
                    </a:lnTo>
                    <a:lnTo>
                      <a:pt x="840490" y="242656"/>
                    </a:lnTo>
                    <a:cubicBezTo>
                      <a:pt x="1057632" y="331664"/>
                      <a:pt x="1209994" y="540035"/>
                      <a:pt x="1209994" y="782893"/>
                    </a:cubicBezTo>
                    <a:cubicBezTo>
                      <a:pt x="1209994" y="1106704"/>
                      <a:pt x="939128" y="1369205"/>
                      <a:pt x="604997" y="1369205"/>
                    </a:cubicBezTo>
                    <a:cubicBezTo>
                      <a:pt x="270866" y="1369205"/>
                      <a:pt x="0" y="1106704"/>
                      <a:pt x="0" y="782893"/>
                    </a:cubicBezTo>
                    <a:cubicBezTo>
                      <a:pt x="0" y="540035"/>
                      <a:pt x="152362" y="331664"/>
                      <a:pt x="369505" y="242656"/>
                    </a:cubicBezTo>
                    <a:lnTo>
                      <a:pt x="466778" y="213394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409" name="グループ化 408">
            <a:extLst>
              <a:ext uri="{FF2B5EF4-FFF2-40B4-BE49-F238E27FC236}">
                <a16:creationId xmlns:a16="http://schemas.microsoft.com/office/drawing/2014/main" id="{33205FD8-FC95-47A9-ABC8-1E0348E9098C}"/>
              </a:ext>
            </a:extLst>
          </p:cNvPr>
          <p:cNvGrpSpPr/>
          <p:nvPr/>
        </p:nvGrpSpPr>
        <p:grpSpPr>
          <a:xfrm>
            <a:off x="6694582" y="1528471"/>
            <a:ext cx="2471508" cy="1523886"/>
            <a:chOff x="770728" y="3812122"/>
            <a:chExt cx="2879891" cy="1775688"/>
          </a:xfrm>
        </p:grpSpPr>
        <p:grpSp>
          <p:nvGrpSpPr>
            <p:cNvPr id="410" name="グループ化 409">
              <a:extLst>
                <a:ext uri="{FF2B5EF4-FFF2-40B4-BE49-F238E27FC236}">
                  <a16:creationId xmlns:a16="http://schemas.microsoft.com/office/drawing/2014/main" id="{67E6ECB3-BB73-4D54-AA3A-546E1050FF02}"/>
                </a:ext>
              </a:extLst>
            </p:cNvPr>
            <p:cNvGrpSpPr/>
            <p:nvPr/>
          </p:nvGrpSpPr>
          <p:grpSpPr>
            <a:xfrm>
              <a:off x="787074" y="4051111"/>
              <a:ext cx="2562286" cy="1536699"/>
              <a:chOff x="746064" y="1894185"/>
              <a:chExt cx="2562286" cy="1536699"/>
            </a:xfrm>
          </p:grpSpPr>
          <p:grpSp>
            <p:nvGrpSpPr>
              <p:cNvPr id="461" name="グループ化 460">
                <a:extLst>
                  <a:ext uri="{FF2B5EF4-FFF2-40B4-BE49-F238E27FC236}">
                    <a16:creationId xmlns:a16="http://schemas.microsoft.com/office/drawing/2014/main" id="{0991E9DA-B147-49EC-9728-FF120F375046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464" name="フリーフォーム: 図形 463">
                  <a:extLst>
                    <a:ext uri="{FF2B5EF4-FFF2-40B4-BE49-F238E27FC236}">
                      <a16:creationId xmlns:a16="http://schemas.microsoft.com/office/drawing/2014/main" id="{FF297632-EEC2-45E0-A9D1-43261C98B5B2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5" name="楕円 464">
                  <a:extLst>
                    <a:ext uri="{FF2B5EF4-FFF2-40B4-BE49-F238E27FC236}">
                      <a16:creationId xmlns:a16="http://schemas.microsoft.com/office/drawing/2014/main" id="{0C8E07C4-7294-458D-A33C-41A839A7577B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62" name="楕円 461">
                <a:extLst>
                  <a:ext uri="{FF2B5EF4-FFF2-40B4-BE49-F238E27FC236}">
                    <a16:creationId xmlns:a16="http://schemas.microsoft.com/office/drawing/2014/main" id="{08162651-AA2B-4E17-995E-911D26275F19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9A9EBFDE-8062-4749-AB55-321DBB408264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11" name="グループ化 410">
              <a:extLst>
                <a:ext uri="{FF2B5EF4-FFF2-40B4-BE49-F238E27FC236}">
                  <a16:creationId xmlns:a16="http://schemas.microsoft.com/office/drawing/2014/main" id="{2A78E4C2-3D17-4685-9B5D-3B6955EF8D9B}"/>
                </a:ext>
              </a:extLst>
            </p:cNvPr>
            <p:cNvGrpSpPr/>
            <p:nvPr/>
          </p:nvGrpSpPr>
          <p:grpSpPr>
            <a:xfrm>
              <a:off x="770728" y="3812122"/>
              <a:ext cx="2310548" cy="1072092"/>
              <a:chOff x="2129146" y="3959525"/>
              <a:chExt cx="4443051" cy="2061571"/>
            </a:xfrm>
          </p:grpSpPr>
          <p:grpSp>
            <p:nvGrpSpPr>
              <p:cNvPr id="437" name="グループ化 436">
                <a:extLst>
                  <a:ext uri="{FF2B5EF4-FFF2-40B4-BE49-F238E27FC236}">
                    <a16:creationId xmlns:a16="http://schemas.microsoft.com/office/drawing/2014/main" id="{F18F8BC7-5B28-4A19-BDCC-740BF551B641}"/>
                  </a:ext>
                </a:extLst>
              </p:cNvPr>
              <p:cNvGrpSpPr/>
              <p:nvPr/>
            </p:nvGrpSpPr>
            <p:grpSpPr>
              <a:xfrm rot="20149585">
                <a:off x="2347732" y="4413312"/>
                <a:ext cx="4224465" cy="1491336"/>
                <a:chOff x="3298680" y="3602979"/>
                <a:chExt cx="4099070" cy="1847882"/>
              </a:xfrm>
            </p:grpSpPr>
            <p:sp>
              <p:nvSpPr>
                <p:cNvPr id="451" name="楕円 468">
                  <a:extLst>
                    <a:ext uri="{FF2B5EF4-FFF2-40B4-BE49-F238E27FC236}">
                      <a16:creationId xmlns:a16="http://schemas.microsoft.com/office/drawing/2014/main" id="{59511533-35C6-4B5F-9F09-DDECBDBF493C}"/>
                    </a:ext>
                  </a:extLst>
                </p:cNvPr>
                <p:cNvSpPr/>
                <p:nvPr/>
              </p:nvSpPr>
              <p:spPr>
                <a:xfrm rot="852538">
                  <a:off x="4408892" y="4866661"/>
                  <a:ext cx="1715842" cy="58420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86B20614-4F27-4A7E-B017-C474E3CECDE7}"/>
                    </a:ext>
                  </a:extLst>
                </p:cNvPr>
                <p:cNvSpPr/>
                <p:nvPr/>
              </p:nvSpPr>
              <p:spPr>
                <a:xfrm rot="1188028">
                  <a:off x="3298680" y="4839650"/>
                  <a:ext cx="2427803" cy="356634"/>
                </a:xfrm>
                <a:custGeom>
                  <a:avLst/>
                  <a:gdLst>
                    <a:gd name="connsiteX0" fmla="*/ 38001 w 2427803"/>
                    <a:gd name="connsiteY0" fmla="*/ 7923 h 356634"/>
                    <a:gd name="connsiteX1" fmla="*/ 208143 w 2427803"/>
                    <a:gd name="connsiteY1" fmla="*/ 251 h 356634"/>
                    <a:gd name="connsiteX2" fmla="*/ 1057132 w 2427803"/>
                    <a:gd name="connsiteY2" fmla="*/ 57096 h 356634"/>
                    <a:gd name="connsiteX3" fmla="*/ 2427791 w 2427803"/>
                    <a:gd name="connsiteY3" fmla="*/ 26277 h 356634"/>
                    <a:gd name="connsiteX4" fmla="*/ 1641730 w 2427803"/>
                    <a:gd name="connsiteY4" fmla="*/ 136149 h 356634"/>
                    <a:gd name="connsiteX5" fmla="*/ 1471750 w 2427803"/>
                    <a:gd name="connsiteY5" fmla="*/ 154896 h 356634"/>
                    <a:gd name="connsiteX6" fmla="*/ 1689798 w 2427803"/>
                    <a:gd name="connsiteY6" fmla="*/ 338732 h 356634"/>
                    <a:gd name="connsiteX7" fmla="*/ 1675585 w 2427803"/>
                    <a:gd name="connsiteY7" fmla="*/ 356634 h 356634"/>
                    <a:gd name="connsiteX8" fmla="*/ 1413990 w 2427803"/>
                    <a:gd name="connsiteY8" fmla="*/ 161219 h 356634"/>
                    <a:gd name="connsiteX9" fmla="*/ 1218276 w 2427803"/>
                    <a:gd name="connsiteY9" fmla="*/ 179938 h 356634"/>
                    <a:gd name="connsiteX10" fmla="*/ 1065375 w 2427803"/>
                    <a:gd name="connsiteY10" fmla="*/ 190385 h 356634"/>
                    <a:gd name="connsiteX11" fmla="*/ 208143 w 2427803"/>
                    <a:gd name="connsiteY11" fmla="*/ 224215 h 356634"/>
                    <a:gd name="connsiteX12" fmla="*/ 0 w 2427803"/>
                    <a:gd name="connsiteY12" fmla="*/ 45091 h 356634"/>
                    <a:gd name="connsiteX13" fmla="*/ 38001 w 2427803"/>
                    <a:gd name="connsiteY13" fmla="*/ 7923 h 35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427803" h="356634">
                      <a:moveTo>
                        <a:pt x="38001" y="7923"/>
                      </a:moveTo>
                      <a:cubicBezTo>
                        <a:pt x="68013" y="1129"/>
                        <a:pt x="120049" y="-749"/>
                        <a:pt x="208143" y="251"/>
                      </a:cubicBezTo>
                      <a:cubicBezTo>
                        <a:pt x="384332" y="2252"/>
                        <a:pt x="729082" y="41763"/>
                        <a:pt x="1057132" y="57096"/>
                      </a:cubicBezTo>
                      <a:cubicBezTo>
                        <a:pt x="1385181" y="72430"/>
                        <a:pt x="2423561" y="11908"/>
                        <a:pt x="2427791" y="26277"/>
                      </a:cubicBezTo>
                      <a:cubicBezTo>
                        <a:pt x="2430435" y="35259"/>
                        <a:pt x="2025725" y="91695"/>
                        <a:pt x="1641730" y="136149"/>
                      </a:cubicBezTo>
                      <a:lnTo>
                        <a:pt x="1471750" y="154896"/>
                      </a:lnTo>
                      <a:lnTo>
                        <a:pt x="1689798" y="338732"/>
                      </a:lnTo>
                      <a:lnTo>
                        <a:pt x="1675585" y="356634"/>
                      </a:lnTo>
                      <a:lnTo>
                        <a:pt x="1413990" y="161219"/>
                      </a:lnTo>
                      <a:lnTo>
                        <a:pt x="1218276" y="179938"/>
                      </a:lnTo>
                      <a:cubicBezTo>
                        <a:pt x="1158490" y="185009"/>
                        <a:pt x="1106381" y="188650"/>
                        <a:pt x="1065375" y="190385"/>
                      </a:cubicBezTo>
                      <a:cubicBezTo>
                        <a:pt x="737324" y="204268"/>
                        <a:pt x="385705" y="248431"/>
                        <a:pt x="208143" y="224215"/>
                      </a:cubicBezTo>
                      <a:cubicBezTo>
                        <a:pt x="30581" y="199999"/>
                        <a:pt x="0" y="82419"/>
                        <a:pt x="0" y="45091"/>
                      </a:cubicBezTo>
                      <a:cubicBezTo>
                        <a:pt x="0" y="26428"/>
                        <a:pt x="7989" y="14717"/>
                        <a:pt x="38001" y="792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3" name="楕円 468">
                  <a:extLst>
                    <a:ext uri="{FF2B5EF4-FFF2-40B4-BE49-F238E27FC236}">
                      <a16:creationId xmlns:a16="http://schemas.microsoft.com/office/drawing/2014/main" id="{EFDDA006-5FE4-4E60-A1E4-2E19C80B5500}"/>
                    </a:ext>
                  </a:extLst>
                </p:cNvPr>
                <p:cNvSpPr/>
                <p:nvPr/>
              </p:nvSpPr>
              <p:spPr>
                <a:xfrm rot="20942782">
                  <a:off x="4167886" y="3602979"/>
                  <a:ext cx="1689928" cy="65545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ED788A6B-0661-447E-B86F-9D3D9184A185}"/>
                    </a:ext>
                  </a:extLst>
                </p:cNvPr>
                <p:cNvSpPr/>
                <p:nvPr/>
              </p:nvSpPr>
              <p:spPr>
                <a:xfrm rot="20411972" flipV="1">
                  <a:off x="3428450" y="3898233"/>
                  <a:ext cx="2030971" cy="294036"/>
                </a:xfrm>
                <a:custGeom>
                  <a:avLst/>
                  <a:gdLst>
                    <a:gd name="connsiteX0" fmla="*/ 1697064 w 2030971"/>
                    <a:gd name="connsiteY0" fmla="*/ 266784 h 294036"/>
                    <a:gd name="connsiteX1" fmla="*/ 1713705 w 2030971"/>
                    <a:gd name="connsiteY1" fmla="*/ 251112 h 294036"/>
                    <a:gd name="connsiteX2" fmla="*/ 1633345 w 2030971"/>
                    <a:gd name="connsiteY2" fmla="*/ 152726 h 294036"/>
                    <a:gd name="connsiteX3" fmla="*/ 1774962 w 2030971"/>
                    <a:gd name="connsiteY3" fmla="*/ 130618 h 294036"/>
                    <a:gd name="connsiteX4" fmla="*/ 2016516 w 2030971"/>
                    <a:gd name="connsiteY4" fmla="*/ 86472 h 294036"/>
                    <a:gd name="connsiteX5" fmla="*/ 2030961 w 2030971"/>
                    <a:gd name="connsiteY5" fmla="*/ 80995 h 294036"/>
                    <a:gd name="connsiteX6" fmla="*/ 1559235 w 2030971"/>
                    <a:gd name="connsiteY6" fmla="*/ 96766 h 294036"/>
                    <a:gd name="connsiteX7" fmla="*/ 1513923 w 2030971"/>
                    <a:gd name="connsiteY7" fmla="*/ 98708 h 294036"/>
                    <a:gd name="connsiteX8" fmla="*/ 1571223 w 2030971"/>
                    <a:gd name="connsiteY8" fmla="*/ 14120 h 294036"/>
                    <a:gd name="connsiteX9" fmla="*/ 1553246 w 2030971"/>
                    <a:gd name="connsiteY9" fmla="*/ 0 h 294036"/>
                    <a:gd name="connsiteX10" fmla="*/ 1461749 w 2030971"/>
                    <a:gd name="connsiteY10" fmla="*/ 100944 h 294036"/>
                    <a:gd name="connsiteX11" fmla="*/ 1366804 w 2030971"/>
                    <a:gd name="connsiteY11" fmla="*/ 105013 h 294036"/>
                    <a:gd name="connsiteX12" fmla="*/ 884340 w 2030971"/>
                    <a:gd name="connsiteY12" fmla="*/ 111814 h 294036"/>
                    <a:gd name="connsiteX13" fmla="*/ 174121 w 2030971"/>
                    <a:gd name="connsiteY13" fmla="*/ 54969 h 294036"/>
                    <a:gd name="connsiteX14" fmla="*/ 0 w 2030971"/>
                    <a:gd name="connsiteY14" fmla="*/ 99810 h 294036"/>
                    <a:gd name="connsiteX15" fmla="*/ 174121 w 2030971"/>
                    <a:gd name="connsiteY15" fmla="*/ 278933 h 294036"/>
                    <a:gd name="connsiteX16" fmla="*/ 891236 w 2030971"/>
                    <a:gd name="connsiteY16" fmla="*/ 245104 h 294036"/>
                    <a:gd name="connsiteX17" fmla="*/ 1185591 w 2030971"/>
                    <a:gd name="connsiteY17" fmla="*/ 215626 h 294036"/>
                    <a:gd name="connsiteX18" fmla="*/ 1295661 w 2030971"/>
                    <a:gd name="connsiteY18" fmla="*/ 201114 h 294036"/>
                    <a:gd name="connsiteX19" fmla="*/ 1396421 w 2030971"/>
                    <a:gd name="connsiteY19" fmla="*/ 294036 h 294036"/>
                    <a:gd name="connsiteX20" fmla="*/ 1413063 w 2030971"/>
                    <a:gd name="connsiteY20" fmla="*/ 278365 h 294036"/>
                    <a:gd name="connsiteX21" fmla="*/ 1344686 w 2030971"/>
                    <a:gd name="connsiteY21" fmla="*/ 194651 h 294036"/>
                    <a:gd name="connsiteX22" fmla="*/ 1373384 w 2030971"/>
                    <a:gd name="connsiteY22" fmla="*/ 190867 h 294036"/>
                    <a:gd name="connsiteX23" fmla="*/ 1582056 w 2030971"/>
                    <a:gd name="connsiteY23" fmla="*/ 160722 h 294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030971" h="294036">
                      <a:moveTo>
                        <a:pt x="1697064" y="266784"/>
                      </a:moveTo>
                      <a:lnTo>
                        <a:pt x="1713705" y="251112"/>
                      </a:lnTo>
                      <a:lnTo>
                        <a:pt x="1633345" y="152726"/>
                      </a:lnTo>
                      <a:lnTo>
                        <a:pt x="1774962" y="130618"/>
                      </a:lnTo>
                      <a:cubicBezTo>
                        <a:pt x="1892146" y="111560"/>
                        <a:pt x="1982660" y="95185"/>
                        <a:pt x="2016516" y="86472"/>
                      </a:cubicBezTo>
                      <a:cubicBezTo>
                        <a:pt x="2026190" y="83982"/>
                        <a:pt x="2031238" y="82118"/>
                        <a:pt x="2030961" y="80995"/>
                      </a:cubicBezTo>
                      <a:cubicBezTo>
                        <a:pt x="2029192" y="73810"/>
                        <a:pt x="1811144" y="85349"/>
                        <a:pt x="1559235" y="96766"/>
                      </a:cubicBezTo>
                      <a:lnTo>
                        <a:pt x="1513923" y="98708"/>
                      </a:lnTo>
                      <a:lnTo>
                        <a:pt x="1571223" y="14120"/>
                      </a:lnTo>
                      <a:lnTo>
                        <a:pt x="1553246" y="0"/>
                      </a:lnTo>
                      <a:lnTo>
                        <a:pt x="1461749" y="100944"/>
                      </a:lnTo>
                      <a:lnTo>
                        <a:pt x="1366804" y="105013"/>
                      </a:lnTo>
                      <a:cubicBezTo>
                        <a:pt x="1173725" y="112647"/>
                        <a:pt x="987251" y="117564"/>
                        <a:pt x="884340" y="111814"/>
                      </a:cubicBezTo>
                      <a:cubicBezTo>
                        <a:pt x="609912" y="96481"/>
                        <a:pt x="321512" y="56970"/>
                        <a:pt x="174121" y="54969"/>
                      </a:cubicBezTo>
                      <a:cubicBezTo>
                        <a:pt x="26731" y="52968"/>
                        <a:pt x="0" y="62482"/>
                        <a:pt x="0" y="99810"/>
                      </a:cubicBezTo>
                      <a:cubicBezTo>
                        <a:pt x="0" y="137137"/>
                        <a:pt x="25582" y="254717"/>
                        <a:pt x="174121" y="278933"/>
                      </a:cubicBezTo>
                      <a:cubicBezTo>
                        <a:pt x="322660" y="303148"/>
                        <a:pt x="616806" y="258986"/>
                        <a:pt x="891236" y="245104"/>
                      </a:cubicBezTo>
                      <a:cubicBezTo>
                        <a:pt x="959844" y="241633"/>
                        <a:pt x="1065601" y="230539"/>
                        <a:pt x="1185591" y="215626"/>
                      </a:cubicBezTo>
                      <a:lnTo>
                        <a:pt x="1295661" y="201114"/>
                      </a:lnTo>
                      <a:lnTo>
                        <a:pt x="1396421" y="294036"/>
                      </a:lnTo>
                      <a:lnTo>
                        <a:pt x="1413063" y="278365"/>
                      </a:lnTo>
                      <a:lnTo>
                        <a:pt x="1344686" y="194651"/>
                      </a:lnTo>
                      <a:lnTo>
                        <a:pt x="1373384" y="190867"/>
                      </a:lnTo>
                      <a:lnTo>
                        <a:pt x="1582056" y="160722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5" name="楕円 468">
                  <a:extLst>
                    <a:ext uri="{FF2B5EF4-FFF2-40B4-BE49-F238E27FC236}">
                      <a16:creationId xmlns:a16="http://schemas.microsoft.com/office/drawing/2014/main" id="{5362ABB5-CF3D-4A42-B375-55012798E140}"/>
                    </a:ext>
                  </a:extLst>
                </p:cNvPr>
                <p:cNvSpPr/>
                <p:nvPr/>
              </p:nvSpPr>
              <p:spPr>
                <a:xfrm>
                  <a:off x="4735758" y="4255499"/>
                  <a:ext cx="2231390" cy="1053101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6" name="楕円 468">
                  <a:extLst>
                    <a:ext uri="{FF2B5EF4-FFF2-40B4-BE49-F238E27FC236}">
                      <a16:creationId xmlns:a16="http://schemas.microsoft.com/office/drawing/2014/main" id="{B696B6E9-BAFA-457A-A138-3760EFEC9217}"/>
                    </a:ext>
                  </a:extLst>
                </p:cNvPr>
                <p:cNvSpPr/>
                <p:nvPr/>
              </p:nvSpPr>
              <p:spPr>
                <a:xfrm>
                  <a:off x="4817110" y="3798674"/>
                  <a:ext cx="2547526" cy="1054936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7" name="楕円 468">
                  <a:extLst>
                    <a:ext uri="{FF2B5EF4-FFF2-40B4-BE49-F238E27FC236}">
                      <a16:creationId xmlns:a16="http://schemas.microsoft.com/office/drawing/2014/main" id="{9703597C-5468-4DA9-8CFA-02425959A471}"/>
                    </a:ext>
                  </a:extLst>
                </p:cNvPr>
                <p:cNvSpPr/>
                <p:nvPr/>
              </p:nvSpPr>
              <p:spPr>
                <a:xfrm flipV="1">
                  <a:off x="3427623" y="4147697"/>
                  <a:ext cx="3666257" cy="302448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149777 h 1708980"/>
                    <a:gd name="connsiteX1" fmla="*/ 177891 w 2074942"/>
                    <a:gd name="connsiteY1" fmla="*/ 90039 h 1708980"/>
                    <a:gd name="connsiteX2" fmla="*/ 903486 w 2074942"/>
                    <a:gd name="connsiteY2" fmla="*/ 484176 h 1708980"/>
                    <a:gd name="connsiteX3" fmla="*/ 2074931 w 2074942"/>
                    <a:gd name="connsiteY3" fmla="*/ 270494 h 1708980"/>
                    <a:gd name="connsiteX4" fmla="*/ 910531 w 2074942"/>
                    <a:gd name="connsiteY4" fmla="*/ 1408334 h 1708980"/>
                    <a:gd name="connsiteX5" fmla="*/ 177891 w 2074942"/>
                    <a:gd name="connsiteY5" fmla="*/ 1642888 h 1708980"/>
                    <a:gd name="connsiteX6" fmla="*/ 0 w 2074942"/>
                    <a:gd name="connsiteY6" fmla="*/ 149777 h 1708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708980">
                      <a:moveTo>
                        <a:pt x="0" y="149777"/>
                      </a:moveTo>
                      <a:cubicBezTo>
                        <a:pt x="0" y="-109031"/>
                        <a:pt x="27310" y="34306"/>
                        <a:pt x="177891" y="90039"/>
                      </a:cubicBezTo>
                      <a:cubicBezTo>
                        <a:pt x="328472" y="145772"/>
                        <a:pt x="623116" y="377859"/>
                        <a:pt x="903486" y="484176"/>
                      </a:cubicBezTo>
                      <a:cubicBezTo>
                        <a:pt x="1183856" y="590493"/>
                        <a:pt x="2071316" y="170860"/>
                        <a:pt x="2074931" y="270494"/>
                      </a:cubicBezTo>
                      <a:cubicBezTo>
                        <a:pt x="2078546" y="370128"/>
                        <a:pt x="1190902" y="1312081"/>
                        <a:pt x="910531" y="1408334"/>
                      </a:cubicBezTo>
                      <a:cubicBezTo>
                        <a:pt x="630160" y="1504587"/>
                        <a:pt x="329646" y="1852648"/>
                        <a:pt x="177891" y="1642888"/>
                      </a:cubicBezTo>
                      <a:cubicBezTo>
                        <a:pt x="26136" y="1433129"/>
                        <a:pt x="0" y="408585"/>
                        <a:pt x="0" y="14977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8" name="楕円 468">
                  <a:extLst>
                    <a:ext uri="{FF2B5EF4-FFF2-40B4-BE49-F238E27FC236}">
                      <a16:creationId xmlns:a16="http://schemas.microsoft.com/office/drawing/2014/main" id="{258E567F-233B-4DB1-AECE-AD0CB9A90163}"/>
                    </a:ext>
                  </a:extLst>
                </p:cNvPr>
                <p:cNvSpPr/>
                <p:nvPr/>
              </p:nvSpPr>
              <p:spPr>
                <a:xfrm>
                  <a:off x="3427623" y="4565650"/>
                  <a:ext cx="3512928" cy="24763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312641 h 1603977"/>
                    <a:gd name="connsiteX1" fmla="*/ 177891 w 2074942"/>
                    <a:gd name="connsiteY1" fmla="*/ 1739 h 1603977"/>
                    <a:gd name="connsiteX2" fmla="*/ 903486 w 2074942"/>
                    <a:gd name="connsiteY2" fmla="*/ 395876 h 1603977"/>
                    <a:gd name="connsiteX3" fmla="*/ 2074931 w 2074942"/>
                    <a:gd name="connsiteY3" fmla="*/ 182194 h 1603977"/>
                    <a:gd name="connsiteX4" fmla="*/ 910531 w 2074942"/>
                    <a:gd name="connsiteY4" fmla="*/ 1320034 h 1603977"/>
                    <a:gd name="connsiteX5" fmla="*/ 177891 w 2074942"/>
                    <a:gd name="connsiteY5" fmla="*/ 1554588 h 1603977"/>
                    <a:gd name="connsiteX6" fmla="*/ 0 w 2074942"/>
                    <a:gd name="connsiteY6" fmla="*/ 312641 h 1603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603977">
                      <a:moveTo>
                        <a:pt x="0" y="312641"/>
                      </a:moveTo>
                      <a:cubicBezTo>
                        <a:pt x="0" y="53833"/>
                        <a:pt x="27310" y="-12134"/>
                        <a:pt x="177891" y="1739"/>
                      </a:cubicBezTo>
                      <a:cubicBezTo>
                        <a:pt x="328472" y="15612"/>
                        <a:pt x="623116" y="289559"/>
                        <a:pt x="903486" y="395876"/>
                      </a:cubicBezTo>
                      <a:cubicBezTo>
                        <a:pt x="1183856" y="502193"/>
                        <a:pt x="2071316" y="82560"/>
                        <a:pt x="2074931" y="182194"/>
                      </a:cubicBezTo>
                      <a:cubicBezTo>
                        <a:pt x="2078546" y="281828"/>
                        <a:pt x="1190902" y="1223781"/>
                        <a:pt x="910531" y="1320034"/>
                      </a:cubicBezTo>
                      <a:cubicBezTo>
                        <a:pt x="630160" y="1416287"/>
                        <a:pt x="329646" y="1722487"/>
                        <a:pt x="177891" y="1554588"/>
                      </a:cubicBezTo>
                      <a:cubicBezTo>
                        <a:pt x="26136" y="1386689"/>
                        <a:pt x="0" y="571449"/>
                        <a:pt x="0" y="3126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9" name="楕円 468">
                  <a:extLst>
                    <a:ext uri="{FF2B5EF4-FFF2-40B4-BE49-F238E27FC236}">
                      <a16:creationId xmlns:a16="http://schemas.microsoft.com/office/drawing/2014/main" id="{06AAE69D-B2E8-4423-AEFB-DA5BA0397A0B}"/>
                    </a:ext>
                  </a:extLst>
                </p:cNvPr>
                <p:cNvSpPr/>
                <p:nvPr/>
              </p:nvSpPr>
              <p:spPr>
                <a:xfrm>
                  <a:off x="4817110" y="3975100"/>
                  <a:ext cx="2580640" cy="113251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AB615255-A925-4A81-88B4-3E3E39D1DF5A}"/>
                    </a:ext>
                  </a:extLst>
                </p:cNvPr>
                <p:cNvSpPr/>
                <p:nvPr/>
              </p:nvSpPr>
              <p:spPr>
                <a:xfrm>
                  <a:off x="3429462" y="4211192"/>
                  <a:ext cx="3608627" cy="632923"/>
                </a:xfrm>
                <a:custGeom>
                  <a:avLst/>
                  <a:gdLst>
                    <a:gd name="connsiteX0" fmla="*/ 2016131 w 3608627"/>
                    <a:gd name="connsiteY0" fmla="*/ 0 h 632923"/>
                    <a:gd name="connsiteX1" fmla="*/ 1798730 w 3608627"/>
                    <a:gd name="connsiteY1" fmla="*/ 268498 h 632923"/>
                    <a:gd name="connsiteX2" fmla="*/ 2092103 w 3608627"/>
                    <a:gd name="connsiteY2" fmla="*/ 278527 h 632923"/>
                    <a:gd name="connsiteX3" fmla="*/ 2196761 w 3608627"/>
                    <a:gd name="connsiteY3" fmla="*/ 282155 h 632923"/>
                    <a:gd name="connsiteX4" fmla="*/ 2468569 w 3608627"/>
                    <a:gd name="connsiteY4" fmla="*/ 28575 h 632923"/>
                    <a:gd name="connsiteX5" fmla="*/ 2261432 w 3608627"/>
                    <a:gd name="connsiteY5" fmla="*/ 284397 h 632923"/>
                    <a:gd name="connsiteX6" fmla="*/ 2769999 w 3608627"/>
                    <a:gd name="connsiteY6" fmla="*/ 302027 h 632923"/>
                    <a:gd name="connsiteX7" fmla="*/ 3608608 w 3608627"/>
                    <a:gd name="connsiteY7" fmla="*/ 343060 h 632923"/>
                    <a:gd name="connsiteX8" fmla="*/ 2606057 w 3608627"/>
                    <a:gd name="connsiteY8" fmla="*/ 369028 h 632923"/>
                    <a:gd name="connsiteX9" fmla="*/ 2392794 w 3608627"/>
                    <a:gd name="connsiteY9" fmla="*/ 372472 h 632923"/>
                    <a:gd name="connsiteX10" fmla="*/ 2603680 w 3608627"/>
                    <a:gd name="connsiteY10" fmla="*/ 632923 h 632923"/>
                    <a:gd name="connsiteX11" fmla="*/ 2325668 w 3608627"/>
                    <a:gd name="connsiteY11" fmla="*/ 373556 h 632923"/>
                    <a:gd name="connsiteX12" fmla="*/ 2097124 w 3608627"/>
                    <a:gd name="connsiteY12" fmla="*/ 377246 h 632923"/>
                    <a:gd name="connsiteX13" fmla="*/ 1969356 w 3608627"/>
                    <a:gd name="connsiteY13" fmla="*/ 379712 h 632923"/>
                    <a:gd name="connsiteX14" fmla="*/ 2151242 w 3608627"/>
                    <a:gd name="connsiteY14" fmla="*/ 604348 h 632923"/>
                    <a:gd name="connsiteX15" fmla="*/ 1911652 w 3608627"/>
                    <a:gd name="connsiteY15" fmla="*/ 380826 h 632923"/>
                    <a:gd name="connsiteX16" fmla="*/ 1798615 w 3608627"/>
                    <a:gd name="connsiteY16" fmla="*/ 383007 h 632923"/>
                    <a:gd name="connsiteX17" fmla="*/ 1568458 w 3608627"/>
                    <a:gd name="connsiteY17" fmla="*/ 389155 h 632923"/>
                    <a:gd name="connsiteX18" fmla="*/ 282570 w 3608627"/>
                    <a:gd name="connsiteY18" fmla="*/ 465172 h 632923"/>
                    <a:gd name="connsiteX19" fmla="*/ 0 w 3608627"/>
                    <a:gd name="connsiteY19" fmla="*/ 346977 h 632923"/>
                    <a:gd name="connsiteX20" fmla="*/ 282570 w 3608627"/>
                    <a:gd name="connsiteY20" fmla="*/ 190355 h 632923"/>
                    <a:gd name="connsiteX21" fmla="*/ 1564638 w 3608627"/>
                    <a:gd name="connsiteY21" fmla="*/ 260108 h 632923"/>
                    <a:gd name="connsiteX22" fmla="*/ 1730932 w 3608627"/>
                    <a:gd name="connsiteY22" fmla="*/ 266073 h 632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608627" h="632923">
                      <a:moveTo>
                        <a:pt x="2016131" y="0"/>
                      </a:moveTo>
                      <a:lnTo>
                        <a:pt x="1798730" y="268498"/>
                      </a:lnTo>
                      <a:lnTo>
                        <a:pt x="2092103" y="278527"/>
                      </a:lnTo>
                      <a:lnTo>
                        <a:pt x="2196761" y="282155"/>
                      </a:lnTo>
                      <a:lnTo>
                        <a:pt x="2468569" y="28575"/>
                      </a:lnTo>
                      <a:lnTo>
                        <a:pt x="2261432" y="284397"/>
                      </a:lnTo>
                      <a:lnTo>
                        <a:pt x="2769999" y="302027"/>
                      </a:lnTo>
                      <a:cubicBezTo>
                        <a:pt x="3218269" y="318209"/>
                        <a:pt x="3605414" y="334244"/>
                        <a:pt x="3608608" y="343060"/>
                      </a:cubicBezTo>
                      <a:cubicBezTo>
                        <a:pt x="3612201" y="352979"/>
                        <a:pt x="3122981" y="360934"/>
                        <a:pt x="2606057" y="369028"/>
                      </a:cubicBezTo>
                      <a:lnTo>
                        <a:pt x="2392794" y="372472"/>
                      </a:lnTo>
                      <a:lnTo>
                        <a:pt x="2603680" y="632923"/>
                      </a:lnTo>
                      <a:lnTo>
                        <a:pt x="2325668" y="373556"/>
                      </a:lnTo>
                      <a:lnTo>
                        <a:pt x="2097124" y="377246"/>
                      </a:lnTo>
                      <a:lnTo>
                        <a:pt x="1969356" y="379712"/>
                      </a:lnTo>
                      <a:lnTo>
                        <a:pt x="2151242" y="604348"/>
                      </a:lnTo>
                      <a:lnTo>
                        <a:pt x="1911652" y="380826"/>
                      </a:lnTo>
                      <a:lnTo>
                        <a:pt x="1798615" y="383007"/>
                      </a:lnTo>
                      <a:cubicBezTo>
                        <a:pt x="1708803" y="384984"/>
                        <a:pt x="1630382" y="387026"/>
                        <a:pt x="1568458" y="389155"/>
                      </a:cubicBezTo>
                      <a:cubicBezTo>
                        <a:pt x="1073065" y="406190"/>
                        <a:pt x="543978" y="472201"/>
                        <a:pt x="282570" y="465172"/>
                      </a:cubicBezTo>
                      <a:cubicBezTo>
                        <a:pt x="21161" y="458142"/>
                        <a:pt x="0" y="392780"/>
                        <a:pt x="0" y="346977"/>
                      </a:cubicBezTo>
                      <a:cubicBezTo>
                        <a:pt x="0" y="301174"/>
                        <a:pt x="21797" y="204833"/>
                        <a:pt x="282570" y="190355"/>
                      </a:cubicBezTo>
                      <a:cubicBezTo>
                        <a:pt x="543342" y="175876"/>
                        <a:pt x="1069247" y="241292"/>
                        <a:pt x="1564638" y="260108"/>
                      </a:cubicBezTo>
                      <a:lnTo>
                        <a:pt x="1730932" y="266073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38" name="グループ化 437">
                <a:extLst>
                  <a:ext uri="{FF2B5EF4-FFF2-40B4-BE49-F238E27FC236}">
                    <a16:creationId xmlns:a16="http://schemas.microsoft.com/office/drawing/2014/main" id="{11DB4F4D-B26F-47AC-9804-1D7C1785AE7F}"/>
                  </a:ext>
                </a:extLst>
              </p:cNvPr>
              <p:cNvGrpSpPr/>
              <p:nvPr/>
            </p:nvGrpSpPr>
            <p:grpSpPr>
              <a:xfrm>
                <a:off x="2129146" y="3959525"/>
                <a:ext cx="4224465" cy="2061571"/>
                <a:chOff x="2129146" y="3959525"/>
                <a:chExt cx="4224465" cy="2061571"/>
              </a:xfrm>
            </p:grpSpPr>
            <p:grpSp>
              <p:nvGrpSpPr>
                <p:cNvPr id="439" name="グループ化 438">
                  <a:extLst>
                    <a:ext uri="{FF2B5EF4-FFF2-40B4-BE49-F238E27FC236}">
                      <a16:creationId xmlns:a16="http://schemas.microsoft.com/office/drawing/2014/main" id="{F21B09A2-C151-478A-924B-75C1829C9D05}"/>
                    </a:ext>
                  </a:extLst>
                </p:cNvPr>
                <p:cNvGrpSpPr/>
                <p:nvPr/>
              </p:nvGrpSpPr>
              <p:grpSpPr>
                <a:xfrm rot="19800000">
                  <a:off x="2129146" y="3959525"/>
                  <a:ext cx="4224465" cy="1491336"/>
                  <a:chOff x="3298680" y="3602979"/>
                  <a:chExt cx="4099070" cy="1847882"/>
                </a:xfrm>
              </p:grpSpPr>
              <p:sp>
                <p:nvSpPr>
                  <p:cNvPr id="441" name="楕円 468">
                    <a:extLst>
                      <a:ext uri="{FF2B5EF4-FFF2-40B4-BE49-F238E27FC236}">
                        <a16:creationId xmlns:a16="http://schemas.microsoft.com/office/drawing/2014/main" id="{BBE69BEF-DF8E-4424-8705-C369CC3A93E4}"/>
                      </a:ext>
                    </a:extLst>
                  </p:cNvPr>
                  <p:cNvSpPr/>
                  <p:nvPr/>
                </p:nvSpPr>
                <p:spPr>
                  <a:xfrm rot="852538">
                    <a:off x="4408892" y="4866661"/>
                    <a:ext cx="1715842" cy="58420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2" name="フリーフォーム: 図形 441">
                    <a:extLst>
                      <a:ext uri="{FF2B5EF4-FFF2-40B4-BE49-F238E27FC236}">
                        <a16:creationId xmlns:a16="http://schemas.microsoft.com/office/drawing/2014/main" id="{EE25EBCD-A527-4877-9D18-F995B2A291A4}"/>
                      </a:ext>
                    </a:extLst>
                  </p:cNvPr>
                  <p:cNvSpPr/>
                  <p:nvPr/>
                </p:nvSpPr>
                <p:spPr>
                  <a:xfrm rot="1188028">
                    <a:off x="3298680" y="4839650"/>
                    <a:ext cx="2427803" cy="356634"/>
                  </a:xfrm>
                  <a:custGeom>
                    <a:avLst/>
                    <a:gdLst>
                      <a:gd name="connsiteX0" fmla="*/ 38001 w 2427803"/>
                      <a:gd name="connsiteY0" fmla="*/ 7923 h 356634"/>
                      <a:gd name="connsiteX1" fmla="*/ 208143 w 2427803"/>
                      <a:gd name="connsiteY1" fmla="*/ 251 h 356634"/>
                      <a:gd name="connsiteX2" fmla="*/ 1057132 w 2427803"/>
                      <a:gd name="connsiteY2" fmla="*/ 57096 h 356634"/>
                      <a:gd name="connsiteX3" fmla="*/ 2427791 w 2427803"/>
                      <a:gd name="connsiteY3" fmla="*/ 26277 h 356634"/>
                      <a:gd name="connsiteX4" fmla="*/ 1641730 w 2427803"/>
                      <a:gd name="connsiteY4" fmla="*/ 136149 h 356634"/>
                      <a:gd name="connsiteX5" fmla="*/ 1471750 w 2427803"/>
                      <a:gd name="connsiteY5" fmla="*/ 154896 h 356634"/>
                      <a:gd name="connsiteX6" fmla="*/ 1689798 w 2427803"/>
                      <a:gd name="connsiteY6" fmla="*/ 338732 h 356634"/>
                      <a:gd name="connsiteX7" fmla="*/ 1675585 w 2427803"/>
                      <a:gd name="connsiteY7" fmla="*/ 356634 h 356634"/>
                      <a:gd name="connsiteX8" fmla="*/ 1413990 w 2427803"/>
                      <a:gd name="connsiteY8" fmla="*/ 161219 h 356634"/>
                      <a:gd name="connsiteX9" fmla="*/ 1218276 w 2427803"/>
                      <a:gd name="connsiteY9" fmla="*/ 179938 h 356634"/>
                      <a:gd name="connsiteX10" fmla="*/ 1065375 w 2427803"/>
                      <a:gd name="connsiteY10" fmla="*/ 190385 h 356634"/>
                      <a:gd name="connsiteX11" fmla="*/ 208143 w 2427803"/>
                      <a:gd name="connsiteY11" fmla="*/ 224215 h 356634"/>
                      <a:gd name="connsiteX12" fmla="*/ 0 w 2427803"/>
                      <a:gd name="connsiteY12" fmla="*/ 45091 h 356634"/>
                      <a:gd name="connsiteX13" fmla="*/ 38001 w 2427803"/>
                      <a:gd name="connsiteY13" fmla="*/ 7923 h 356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427803" h="356634">
                        <a:moveTo>
                          <a:pt x="38001" y="7923"/>
                        </a:moveTo>
                        <a:cubicBezTo>
                          <a:pt x="68013" y="1129"/>
                          <a:pt x="120049" y="-749"/>
                          <a:pt x="208143" y="251"/>
                        </a:cubicBezTo>
                        <a:cubicBezTo>
                          <a:pt x="384332" y="2252"/>
                          <a:pt x="729082" y="41763"/>
                          <a:pt x="1057132" y="57096"/>
                        </a:cubicBezTo>
                        <a:cubicBezTo>
                          <a:pt x="1385181" y="72430"/>
                          <a:pt x="2423561" y="11908"/>
                          <a:pt x="2427791" y="26277"/>
                        </a:cubicBezTo>
                        <a:cubicBezTo>
                          <a:pt x="2430435" y="35259"/>
                          <a:pt x="2025725" y="91695"/>
                          <a:pt x="1641730" y="136149"/>
                        </a:cubicBezTo>
                        <a:lnTo>
                          <a:pt x="1471750" y="154896"/>
                        </a:lnTo>
                        <a:lnTo>
                          <a:pt x="1689798" y="338732"/>
                        </a:lnTo>
                        <a:lnTo>
                          <a:pt x="1675585" y="356634"/>
                        </a:lnTo>
                        <a:lnTo>
                          <a:pt x="1413990" y="161219"/>
                        </a:lnTo>
                        <a:lnTo>
                          <a:pt x="1218276" y="179938"/>
                        </a:lnTo>
                        <a:cubicBezTo>
                          <a:pt x="1158490" y="185009"/>
                          <a:pt x="1106381" y="188650"/>
                          <a:pt x="1065375" y="190385"/>
                        </a:cubicBezTo>
                        <a:cubicBezTo>
                          <a:pt x="737324" y="204268"/>
                          <a:pt x="385705" y="248431"/>
                          <a:pt x="208143" y="224215"/>
                        </a:cubicBezTo>
                        <a:cubicBezTo>
                          <a:pt x="30581" y="199999"/>
                          <a:pt x="0" y="82419"/>
                          <a:pt x="0" y="45091"/>
                        </a:cubicBezTo>
                        <a:cubicBezTo>
                          <a:pt x="0" y="26428"/>
                          <a:pt x="7989" y="14717"/>
                          <a:pt x="38001" y="792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3" name="楕円 468">
                    <a:extLst>
                      <a:ext uri="{FF2B5EF4-FFF2-40B4-BE49-F238E27FC236}">
                        <a16:creationId xmlns:a16="http://schemas.microsoft.com/office/drawing/2014/main" id="{14B966C5-A004-4997-AD62-3B0E4BF322AF}"/>
                      </a:ext>
                    </a:extLst>
                  </p:cNvPr>
                  <p:cNvSpPr/>
                  <p:nvPr/>
                </p:nvSpPr>
                <p:spPr>
                  <a:xfrm rot="20942782">
                    <a:off x="4167886" y="3602979"/>
                    <a:ext cx="1689928" cy="65545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4" name="フリーフォーム: 図形 443">
                    <a:extLst>
                      <a:ext uri="{FF2B5EF4-FFF2-40B4-BE49-F238E27FC236}">
                        <a16:creationId xmlns:a16="http://schemas.microsoft.com/office/drawing/2014/main" id="{E2E0E73F-9AAA-4D48-BE20-57F3011C2DE7}"/>
                      </a:ext>
                    </a:extLst>
                  </p:cNvPr>
                  <p:cNvSpPr/>
                  <p:nvPr/>
                </p:nvSpPr>
                <p:spPr>
                  <a:xfrm rot="20411972" flipV="1">
                    <a:off x="3428450" y="3898233"/>
                    <a:ext cx="2030971" cy="294036"/>
                  </a:xfrm>
                  <a:custGeom>
                    <a:avLst/>
                    <a:gdLst>
                      <a:gd name="connsiteX0" fmla="*/ 1697064 w 2030971"/>
                      <a:gd name="connsiteY0" fmla="*/ 266784 h 294036"/>
                      <a:gd name="connsiteX1" fmla="*/ 1713705 w 2030971"/>
                      <a:gd name="connsiteY1" fmla="*/ 251112 h 294036"/>
                      <a:gd name="connsiteX2" fmla="*/ 1633345 w 2030971"/>
                      <a:gd name="connsiteY2" fmla="*/ 152726 h 294036"/>
                      <a:gd name="connsiteX3" fmla="*/ 1774962 w 2030971"/>
                      <a:gd name="connsiteY3" fmla="*/ 130618 h 294036"/>
                      <a:gd name="connsiteX4" fmla="*/ 2016516 w 2030971"/>
                      <a:gd name="connsiteY4" fmla="*/ 86472 h 294036"/>
                      <a:gd name="connsiteX5" fmla="*/ 2030961 w 2030971"/>
                      <a:gd name="connsiteY5" fmla="*/ 80995 h 294036"/>
                      <a:gd name="connsiteX6" fmla="*/ 1559235 w 2030971"/>
                      <a:gd name="connsiteY6" fmla="*/ 96766 h 294036"/>
                      <a:gd name="connsiteX7" fmla="*/ 1513923 w 2030971"/>
                      <a:gd name="connsiteY7" fmla="*/ 98708 h 294036"/>
                      <a:gd name="connsiteX8" fmla="*/ 1571223 w 2030971"/>
                      <a:gd name="connsiteY8" fmla="*/ 14120 h 294036"/>
                      <a:gd name="connsiteX9" fmla="*/ 1553246 w 2030971"/>
                      <a:gd name="connsiteY9" fmla="*/ 0 h 294036"/>
                      <a:gd name="connsiteX10" fmla="*/ 1461749 w 2030971"/>
                      <a:gd name="connsiteY10" fmla="*/ 100944 h 294036"/>
                      <a:gd name="connsiteX11" fmla="*/ 1366804 w 2030971"/>
                      <a:gd name="connsiteY11" fmla="*/ 105013 h 294036"/>
                      <a:gd name="connsiteX12" fmla="*/ 884340 w 2030971"/>
                      <a:gd name="connsiteY12" fmla="*/ 111814 h 294036"/>
                      <a:gd name="connsiteX13" fmla="*/ 174121 w 2030971"/>
                      <a:gd name="connsiteY13" fmla="*/ 54969 h 294036"/>
                      <a:gd name="connsiteX14" fmla="*/ 0 w 2030971"/>
                      <a:gd name="connsiteY14" fmla="*/ 99810 h 294036"/>
                      <a:gd name="connsiteX15" fmla="*/ 174121 w 2030971"/>
                      <a:gd name="connsiteY15" fmla="*/ 278933 h 294036"/>
                      <a:gd name="connsiteX16" fmla="*/ 891236 w 2030971"/>
                      <a:gd name="connsiteY16" fmla="*/ 245104 h 294036"/>
                      <a:gd name="connsiteX17" fmla="*/ 1185591 w 2030971"/>
                      <a:gd name="connsiteY17" fmla="*/ 215626 h 294036"/>
                      <a:gd name="connsiteX18" fmla="*/ 1295661 w 2030971"/>
                      <a:gd name="connsiteY18" fmla="*/ 201114 h 294036"/>
                      <a:gd name="connsiteX19" fmla="*/ 1396421 w 2030971"/>
                      <a:gd name="connsiteY19" fmla="*/ 294036 h 294036"/>
                      <a:gd name="connsiteX20" fmla="*/ 1413063 w 2030971"/>
                      <a:gd name="connsiteY20" fmla="*/ 278365 h 294036"/>
                      <a:gd name="connsiteX21" fmla="*/ 1344686 w 2030971"/>
                      <a:gd name="connsiteY21" fmla="*/ 194651 h 294036"/>
                      <a:gd name="connsiteX22" fmla="*/ 1373384 w 2030971"/>
                      <a:gd name="connsiteY22" fmla="*/ 190867 h 294036"/>
                      <a:gd name="connsiteX23" fmla="*/ 1582056 w 2030971"/>
                      <a:gd name="connsiteY23" fmla="*/ 160722 h 294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2030971" h="294036">
                        <a:moveTo>
                          <a:pt x="1697064" y="266784"/>
                        </a:moveTo>
                        <a:lnTo>
                          <a:pt x="1713705" y="251112"/>
                        </a:lnTo>
                        <a:lnTo>
                          <a:pt x="1633345" y="152726"/>
                        </a:lnTo>
                        <a:lnTo>
                          <a:pt x="1774962" y="130618"/>
                        </a:lnTo>
                        <a:cubicBezTo>
                          <a:pt x="1892146" y="111560"/>
                          <a:pt x="1982660" y="95185"/>
                          <a:pt x="2016516" y="86472"/>
                        </a:cubicBezTo>
                        <a:cubicBezTo>
                          <a:pt x="2026190" y="83982"/>
                          <a:pt x="2031238" y="82118"/>
                          <a:pt x="2030961" y="80995"/>
                        </a:cubicBezTo>
                        <a:cubicBezTo>
                          <a:pt x="2029192" y="73810"/>
                          <a:pt x="1811144" y="85349"/>
                          <a:pt x="1559235" y="96766"/>
                        </a:cubicBezTo>
                        <a:lnTo>
                          <a:pt x="1513923" y="98708"/>
                        </a:lnTo>
                        <a:lnTo>
                          <a:pt x="1571223" y="14120"/>
                        </a:lnTo>
                        <a:lnTo>
                          <a:pt x="1553246" y="0"/>
                        </a:lnTo>
                        <a:lnTo>
                          <a:pt x="1461749" y="100944"/>
                        </a:lnTo>
                        <a:lnTo>
                          <a:pt x="1366804" y="105013"/>
                        </a:lnTo>
                        <a:cubicBezTo>
                          <a:pt x="1173725" y="112647"/>
                          <a:pt x="987251" y="117564"/>
                          <a:pt x="884340" y="111814"/>
                        </a:cubicBezTo>
                        <a:cubicBezTo>
                          <a:pt x="609912" y="96481"/>
                          <a:pt x="321512" y="56970"/>
                          <a:pt x="174121" y="54969"/>
                        </a:cubicBezTo>
                        <a:cubicBezTo>
                          <a:pt x="26731" y="52968"/>
                          <a:pt x="0" y="62482"/>
                          <a:pt x="0" y="99810"/>
                        </a:cubicBezTo>
                        <a:cubicBezTo>
                          <a:pt x="0" y="137137"/>
                          <a:pt x="25582" y="254717"/>
                          <a:pt x="174121" y="278933"/>
                        </a:cubicBezTo>
                        <a:cubicBezTo>
                          <a:pt x="322660" y="303148"/>
                          <a:pt x="616806" y="258986"/>
                          <a:pt x="891236" y="245104"/>
                        </a:cubicBezTo>
                        <a:cubicBezTo>
                          <a:pt x="959844" y="241633"/>
                          <a:pt x="1065601" y="230539"/>
                          <a:pt x="1185591" y="215626"/>
                        </a:cubicBezTo>
                        <a:lnTo>
                          <a:pt x="1295661" y="201114"/>
                        </a:lnTo>
                        <a:lnTo>
                          <a:pt x="1396421" y="294036"/>
                        </a:lnTo>
                        <a:lnTo>
                          <a:pt x="1413063" y="278365"/>
                        </a:lnTo>
                        <a:lnTo>
                          <a:pt x="1344686" y="194651"/>
                        </a:lnTo>
                        <a:lnTo>
                          <a:pt x="1373384" y="190867"/>
                        </a:lnTo>
                        <a:lnTo>
                          <a:pt x="1582056" y="160722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5" name="楕円 468">
                    <a:extLst>
                      <a:ext uri="{FF2B5EF4-FFF2-40B4-BE49-F238E27FC236}">
                        <a16:creationId xmlns:a16="http://schemas.microsoft.com/office/drawing/2014/main" id="{402FAC27-B8B2-427C-862D-2FC46F5429E5}"/>
                      </a:ext>
                    </a:extLst>
                  </p:cNvPr>
                  <p:cNvSpPr/>
                  <p:nvPr/>
                </p:nvSpPr>
                <p:spPr>
                  <a:xfrm>
                    <a:off x="4735758" y="4255499"/>
                    <a:ext cx="2231390" cy="1053101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6" name="楕円 468">
                    <a:extLst>
                      <a:ext uri="{FF2B5EF4-FFF2-40B4-BE49-F238E27FC236}">
                        <a16:creationId xmlns:a16="http://schemas.microsoft.com/office/drawing/2014/main" id="{14483D9D-23E8-4C6C-99BA-EB5B1DEC54A3}"/>
                      </a:ext>
                    </a:extLst>
                  </p:cNvPr>
                  <p:cNvSpPr/>
                  <p:nvPr/>
                </p:nvSpPr>
                <p:spPr>
                  <a:xfrm>
                    <a:off x="4817110" y="3798674"/>
                    <a:ext cx="2547526" cy="1054936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7" name="楕円 468">
                    <a:extLst>
                      <a:ext uri="{FF2B5EF4-FFF2-40B4-BE49-F238E27FC236}">
                        <a16:creationId xmlns:a16="http://schemas.microsoft.com/office/drawing/2014/main" id="{7EC70C8B-33DF-4925-A153-74C37E76EC02}"/>
                      </a:ext>
                    </a:extLst>
                  </p:cNvPr>
                  <p:cNvSpPr/>
                  <p:nvPr/>
                </p:nvSpPr>
                <p:spPr>
                  <a:xfrm flipV="1">
                    <a:off x="3427623" y="4147697"/>
                    <a:ext cx="3666257" cy="302448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149777 h 1708980"/>
                      <a:gd name="connsiteX1" fmla="*/ 177891 w 2074942"/>
                      <a:gd name="connsiteY1" fmla="*/ 90039 h 1708980"/>
                      <a:gd name="connsiteX2" fmla="*/ 903486 w 2074942"/>
                      <a:gd name="connsiteY2" fmla="*/ 484176 h 1708980"/>
                      <a:gd name="connsiteX3" fmla="*/ 2074931 w 2074942"/>
                      <a:gd name="connsiteY3" fmla="*/ 270494 h 1708980"/>
                      <a:gd name="connsiteX4" fmla="*/ 910531 w 2074942"/>
                      <a:gd name="connsiteY4" fmla="*/ 1408334 h 1708980"/>
                      <a:gd name="connsiteX5" fmla="*/ 177891 w 2074942"/>
                      <a:gd name="connsiteY5" fmla="*/ 1642888 h 1708980"/>
                      <a:gd name="connsiteX6" fmla="*/ 0 w 2074942"/>
                      <a:gd name="connsiteY6" fmla="*/ 149777 h 1708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708980">
                        <a:moveTo>
                          <a:pt x="0" y="149777"/>
                        </a:moveTo>
                        <a:cubicBezTo>
                          <a:pt x="0" y="-109031"/>
                          <a:pt x="27310" y="34306"/>
                          <a:pt x="177891" y="90039"/>
                        </a:cubicBezTo>
                        <a:cubicBezTo>
                          <a:pt x="328472" y="145772"/>
                          <a:pt x="623116" y="377859"/>
                          <a:pt x="903486" y="484176"/>
                        </a:cubicBezTo>
                        <a:cubicBezTo>
                          <a:pt x="1183856" y="590493"/>
                          <a:pt x="2071316" y="170860"/>
                          <a:pt x="2074931" y="270494"/>
                        </a:cubicBezTo>
                        <a:cubicBezTo>
                          <a:pt x="2078546" y="370128"/>
                          <a:pt x="1190902" y="1312081"/>
                          <a:pt x="910531" y="1408334"/>
                        </a:cubicBezTo>
                        <a:cubicBezTo>
                          <a:pt x="630160" y="1504587"/>
                          <a:pt x="329646" y="1852648"/>
                          <a:pt x="177891" y="1642888"/>
                        </a:cubicBezTo>
                        <a:cubicBezTo>
                          <a:pt x="26136" y="1433129"/>
                          <a:pt x="0" y="408585"/>
                          <a:pt x="0" y="14977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8" name="楕円 468">
                    <a:extLst>
                      <a:ext uri="{FF2B5EF4-FFF2-40B4-BE49-F238E27FC236}">
                        <a16:creationId xmlns:a16="http://schemas.microsoft.com/office/drawing/2014/main" id="{23473E1B-5A2E-4054-A5C9-916D9B57F423}"/>
                      </a:ext>
                    </a:extLst>
                  </p:cNvPr>
                  <p:cNvSpPr/>
                  <p:nvPr/>
                </p:nvSpPr>
                <p:spPr>
                  <a:xfrm>
                    <a:off x="3427623" y="4565650"/>
                    <a:ext cx="3512928" cy="24763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312641 h 1603977"/>
                      <a:gd name="connsiteX1" fmla="*/ 177891 w 2074942"/>
                      <a:gd name="connsiteY1" fmla="*/ 1739 h 1603977"/>
                      <a:gd name="connsiteX2" fmla="*/ 903486 w 2074942"/>
                      <a:gd name="connsiteY2" fmla="*/ 395876 h 1603977"/>
                      <a:gd name="connsiteX3" fmla="*/ 2074931 w 2074942"/>
                      <a:gd name="connsiteY3" fmla="*/ 182194 h 1603977"/>
                      <a:gd name="connsiteX4" fmla="*/ 910531 w 2074942"/>
                      <a:gd name="connsiteY4" fmla="*/ 1320034 h 1603977"/>
                      <a:gd name="connsiteX5" fmla="*/ 177891 w 2074942"/>
                      <a:gd name="connsiteY5" fmla="*/ 1554588 h 1603977"/>
                      <a:gd name="connsiteX6" fmla="*/ 0 w 2074942"/>
                      <a:gd name="connsiteY6" fmla="*/ 312641 h 16039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603977">
                        <a:moveTo>
                          <a:pt x="0" y="312641"/>
                        </a:moveTo>
                        <a:cubicBezTo>
                          <a:pt x="0" y="53833"/>
                          <a:pt x="27310" y="-12134"/>
                          <a:pt x="177891" y="1739"/>
                        </a:cubicBezTo>
                        <a:cubicBezTo>
                          <a:pt x="328472" y="15612"/>
                          <a:pt x="623116" y="289559"/>
                          <a:pt x="903486" y="395876"/>
                        </a:cubicBezTo>
                        <a:cubicBezTo>
                          <a:pt x="1183856" y="502193"/>
                          <a:pt x="2071316" y="82560"/>
                          <a:pt x="2074931" y="182194"/>
                        </a:cubicBezTo>
                        <a:cubicBezTo>
                          <a:pt x="2078546" y="281828"/>
                          <a:pt x="1190902" y="1223781"/>
                          <a:pt x="910531" y="1320034"/>
                        </a:cubicBezTo>
                        <a:cubicBezTo>
                          <a:pt x="630160" y="1416287"/>
                          <a:pt x="329646" y="1722487"/>
                          <a:pt x="177891" y="1554588"/>
                        </a:cubicBezTo>
                        <a:cubicBezTo>
                          <a:pt x="26136" y="1386689"/>
                          <a:pt x="0" y="571449"/>
                          <a:pt x="0" y="31264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9" name="楕円 468">
                    <a:extLst>
                      <a:ext uri="{FF2B5EF4-FFF2-40B4-BE49-F238E27FC236}">
                        <a16:creationId xmlns:a16="http://schemas.microsoft.com/office/drawing/2014/main" id="{26835924-F82F-40AA-8F19-6CC7E6D2D148}"/>
                      </a:ext>
                    </a:extLst>
                  </p:cNvPr>
                  <p:cNvSpPr/>
                  <p:nvPr/>
                </p:nvSpPr>
                <p:spPr>
                  <a:xfrm>
                    <a:off x="4817110" y="3975100"/>
                    <a:ext cx="2580640" cy="113251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0" name="フリーフォーム: 図形 449">
                    <a:extLst>
                      <a:ext uri="{FF2B5EF4-FFF2-40B4-BE49-F238E27FC236}">
                        <a16:creationId xmlns:a16="http://schemas.microsoft.com/office/drawing/2014/main" id="{17027EED-247A-4143-B9F2-5CDC4307AE79}"/>
                      </a:ext>
                    </a:extLst>
                  </p:cNvPr>
                  <p:cNvSpPr/>
                  <p:nvPr/>
                </p:nvSpPr>
                <p:spPr>
                  <a:xfrm>
                    <a:off x="3429462" y="4211192"/>
                    <a:ext cx="3608627" cy="632923"/>
                  </a:xfrm>
                  <a:custGeom>
                    <a:avLst/>
                    <a:gdLst>
                      <a:gd name="connsiteX0" fmla="*/ 2016131 w 3608627"/>
                      <a:gd name="connsiteY0" fmla="*/ 0 h 632923"/>
                      <a:gd name="connsiteX1" fmla="*/ 1798730 w 3608627"/>
                      <a:gd name="connsiteY1" fmla="*/ 268498 h 632923"/>
                      <a:gd name="connsiteX2" fmla="*/ 2092103 w 3608627"/>
                      <a:gd name="connsiteY2" fmla="*/ 278527 h 632923"/>
                      <a:gd name="connsiteX3" fmla="*/ 2196761 w 3608627"/>
                      <a:gd name="connsiteY3" fmla="*/ 282155 h 632923"/>
                      <a:gd name="connsiteX4" fmla="*/ 2468569 w 3608627"/>
                      <a:gd name="connsiteY4" fmla="*/ 28575 h 632923"/>
                      <a:gd name="connsiteX5" fmla="*/ 2261432 w 3608627"/>
                      <a:gd name="connsiteY5" fmla="*/ 284397 h 632923"/>
                      <a:gd name="connsiteX6" fmla="*/ 2769999 w 3608627"/>
                      <a:gd name="connsiteY6" fmla="*/ 302027 h 632923"/>
                      <a:gd name="connsiteX7" fmla="*/ 3608608 w 3608627"/>
                      <a:gd name="connsiteY7" fmla="*/ 343060 h 632923"/>
                      <a:gd name="connsiteX8" fmla="*/ 2606057 w 3608627"/>
                      <a:gd name="connsiteY8" fmla="*/ 369028 h 632923"/>
                      <a:gd name="connsiteX9" fmla="*/ 2392794 w 3608627"/>
                      <a:gd name="connsiteY9" fmla="*/ 372472 h 632923"/>
                      <a:gd name="connsiteX10" fmla="*/ 2603680 w 3608627"/>
                      <a:gd name="connsiteY10" fmla="*/ 632923 h 632923"/>
                      <a:gd name="connsiteX11" fmla="*/ 2325668 w 3608627"/>
                      <a:gd name="connsiteY11" fmla="*/ 373556 h 632923"/>
                      <a:gd name="connsiteX12" fmla="*/ 2097124 w 3608627"/>
                      <a:gd name="connsiteY12" fmla="*/ 377246 h 632923"/>
                      <a:gd name="connsiteX13" fmla="*/ 1969356 w 3608627"/>
                      <a:gd name="connsiteY13" fmla="*/ 379712 h 632923"/>
                      <a:gd name="connsiteX14" fmla="*/ 2151242 w 3608627"/>
                      <a:gd name="connsiteY14" fmla="*/ 604348 h 632923"/>
                      <a:gd name="connsiteX15" fmla="*/ 1911652 w 3608627"/>
                      <a:gd name="connsiteY15" fmla="*/ 380826 h 632923"/>
                      <a:gd name="connsiteX16" fmla="*/ 1798615 w 3608627"/>
                      <a:gd name="connsiteY16" fmla="*/ 383007 h 632923"/>
                      <a:gd name="connsiteX17" fmla="*/ 1568458 w 3608627"/>
                      <a:gd name="connsiteY17" fmla="*/ 389155 h 632923"/>
                      <a:gd name="connsiteX18" fmla="*/ 282570 w 3608627"/>
                      <a:gd name="connsiteY18" fmla="*/ 465172 h 632923"/>
                      <a:gd name="connsiteX19" fmla="*/ 0 w 3608627"/>
                      <a:gd name="connsiteY19" fmla="*/ 346977 h 632923"/>
                      <a:gd name="connsiteX20" fmla="*/ 282570 w 3608627"/>
                      <a:gd name="connsiteY20" fmla="*/ 190355 h 632923"/>
                      <a:gd name="connsiteX21" fmla="*/ 1564638 w 3608627"/>
                      <a:gd name="connsiteY21" fmla="*/ 260108 h 632923"/>
                      <a:gd name="connsiteX22" fmla="*/ 1730932 w 3608627"/>
                      <a:gd name="connsiteY22" fmla="*/ 266073 h 6329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3608627" h="632923">
                        <a:moveTo>
                          <a:pt x="2016131" y="0"/>
                        </a:moveTo>
                        <a:lnTo>
                          <a:pt x="1798730" y="268498"/>
                        </a:lnTo>
                        <a:lnTo>
                          <a:pt x="2092103" y="278527"/>
                        </a:lnTo>
                        <a:lnTo>
                          <a:pt x="2196761" y="282155"/>
                        </a:lnTo>
                        <a:lnTo>
                          <a:pt x="2468569" y="28575"/>
                        </a:lnTo>
                        <a:lnTo>
                          <a:pt x="2261432" y="284397"/>
                        </a:lnTo>
                        <a:lnTo>
                          <a:pt x="2769999" y="302027"/>
                        </a:lnTo>
                        <a:cubicBezTo>
                          <a:pt x="3218269" y="318209"/>
                          <a:pt x="3605414" y="334244"/>
                          <a:pt x="3608608" y="343060"/>
                        </a:cubicBezTo>
                        <a:cubicBezTo>
                          <a:pt x="3612201" y="352979"/>
                          <a:pt x="3122981" y="360934"/>
                          <a:pt x="2606057" y="369028"/>
                        </a:cubicBezTo>
                        <a:lnTo>
                          <a:pt x="2392794" y="372472"/>
                        </a:lnTo>
                        <a:lnTo>
                          <a:pt x="2603680" y="632923"/>
                        </a:lnTo>
                        <a:lnTo>
                          <a:pt x="2325668" y="373556"/>
                        </a:lnTo>
                        <a:lnTo>
                          <a:pt x="2097124" y="377246"/>
                        </a:lnTo>
                        <a:lnTo>
                          <a:pt x="1969356" y="379712"/>
                        </a:lnTo>
                        <a:lnTo>
                          <a:pt x="2151242" y="604348"/>
                        </a:lnTo>
                        <a:lnTo>
                          <a:pt x="1911652" y="380826"/>
                        </a:lnTo>
                        <a:lnTo>
                          <a:pt x="1798615" y="383007"/>
                        </a:lnTo>
                        <a:cubicBezTo>
                          <a:pt x="1708803" y="384984"/>
                          <a:pt x="1630382" y="387026"/>
                          <a:pt x="1568458" y="389155"/>
                        </a:cubicBezTo>
                        <a:cubicBezTo>
                          <a:pt x="1073065" y="406190"/>
                          <a:pt x="543978" y="472201"/>
                          <a:pt x="282570" y="465172"/>
                        </a:cubicBezTo>
                        <a:cubicBezTo>
                          <a:pt x="21161" y="458142"/>
                          <a:pt x="0" y="392780"/>
                          <a:pt x="0" y="346977"/>
                        </a:cubicBezTo>
                        <a:cubicBezTo>
                          <a:pt x="0" y="301174"/>
                          <a:pt x="21797" y="204833"/>
                          <a:pt x="282570" y="190355"/>
                        </a:cubicBezTo>
                        <a:cubicBezTo>
                          <a:pt x="543342" y="175876"/>
                          <a:pt x="1069247" y="241292"/>
                          <a:pt x="1564638" y="260108"/>
                        </a:cubicBezTo>
                        <a:lnTo>
                          <a:pt x="1730932" y="266073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40" name="四角形: 角を丸くする 439">
                  <a:extLst>
                    <a:ext uri="{FF2B5EF4-FFF2-40B4-BE49-F238E27FC236}">
                      <a16:creationId xmlns:a16="http://schemas.microsoft.com/office/drawing/2014/main" id="{26197D23-A5DC-4B22-B5E0-F154B6540D70}"/>
                    </a:ext>
                  </a:extLst>
                </p:cNvPr>
                <p:cNvSpPr/>
                <p:nvPr/>
              </p:nvSpPr>
              <p:spPr>
                <a:xfrm rot="19915207">
                  <a:off x="3077081" y="4944054"/>
                  <a:ext cx="234010" cy="1077042"/>
                </a:xfrm>
                <a:prstGeom prst="roundRect">
                  <a:avLst/>
                </a:prstGeom>
                <a:solidFill>
                  <a:srgbClr val="7030A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412" name="グループ化 411">
              <a:extLst>
                <a:ext uri="{FF2B5EF4-FFF2-40B4-BE49-F238E27FC236}">
                  <a16:creationId xmlns:a16="http://schemas.microsoft.com/office/drawing/2014/main" id="{1E4126F9-B267-42AF-B696-CC3B4786988B}"/>
                </a:ext>
              </a:extLst>
            </p:cNvPr>
            <p:cNvGrpSpPr/>
            <p:nvPr/>
          </p:nvGrpSpPr>
          <p:grpSpPr>
            <a:xfrm>
              <a:off x="1340071" y="4139926"/>
              <a:ext cx="2310548" cy="1072092"/>
              <a:chOff x="2129146" y="3959525"/>
              <a:chExt cx="4443051" cy="2061571"/>
            </a:xfrm>
          </p:grpSpPr>
          <p:grpSp>
            <p:nvGrpSpPr>
              <p:cNvPr id="413" name="グループ化 412">
                <a:extLst>
                  <a:ext uri="{FF2B5EF4-FFF2-40B4-BE49-F238E27FC236}">
                    <a16:creationId xmlns:a16="http://schemas.microsoft.com/office/drawing/2014/main" id="{B13440F4-4310-4CA7-8B38-3D8D0A71A046}"/>
                  </a:ext>
                </a:extLst>
              </p:cNvPr>
              <p:cNvGrpSpPr/>
              <p:nvPr/>
            </p:nvGrpSpPr>
            <p:grpSpPr>
              <a:xfrm rot="20149585">
                <a:off x="2347732" y="4413312"/>
                <a:ext cx="4224465" cy="1491336"/>
                <a:chOff x="3298680" y="3602979"/>
                <a:chExt cx="4099070" cy="1847882"/>
              </a:xfrm>
            </p:grpSpPr>
            <p:sp>
              <p:nvSpPr>
                <p:cNvPr id="427" name="楕円 468">
                  <a:extLst>
                    <a:ext uri="{FF2B5EF4-FFF2-40B4-BE49-F238E27FC236}">
                      <a16:creationId xmlns:a16="http://schemas.microsoft.com/office/drawing/2014/main" id="{6543619D-CDF4-4EB9-8436-E173844372A1}"/>
                    </a:ext>
                  </a:extLst>
                </p:cNvPr>
                <p:cNvSpPr/>
                <p:nvPr/>
              </p:nvSpPr>
              <p:spPr>
                <a:xfrm rot="852538">
                  <a:off x="4408892" y="4866661"/>
                  <a:ext cx="1715842" cy="58420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8" name="フリーフォーム: 図形 427">
                  <a:extLst>
                    <a:ext uri="{FF2B5EF4-FFF2-40B4-BE49-F238E27FC236}">
                      <a16:creationId xmlns:a16="http://schemas.microsoft.com/office/drawing/2014/main" id="{021492AE-19A0-473A-930D-503144166CC8}"/>
                    </a:ext>
                  </a:extLst>
                </p:cNvPr>
                <p:cNvSpPr/>
                <p:nvPr/>
              </p:nvSpPr>
              <p:spPr>
                <a:xfrm rot="1188028">
                  <a:off x="3298680" y="4839650"/>
                  <a:ext cx="2427803" cy="356634"/>
                </a:xfrm>
                <a:custGeom>
                  <a:avLst/>
                  <a:gdLst>
                    <a:gd name="connsiteX0" fmla="*/ 38001 w 2427803"/>
                    <a:gd name="connsiteY0" fmla="*/ 7923 h 356634"/>
                    <a:gd name="connsiteX1" fmla="*/ 208143 w 2427803"/>
                    <a:gd name="connsiteY1" fmla="*/ 251 h 356634"/>
                    <a:gd name="connsiteX2" fmla="*/ 1057132 w 2427803"/>
                    <a:gd name="connsiteY2" fmla="*/ 57096 h 356634"/>
                    <a:gd name="connsiteX3" fmla="*/ 2427791 w 2427803"/>
                    <a:gd name="connsiteY3" fmla="*/ 26277 h 356634"/>
                    <a:gd name="connsiteX4" fmla="*/ 1641730 w 2427803"/>
                    <a:gd name="connsiteY4" fmla="*/ 136149 h 356634"/>
                    <a:gd name="connsiteX5" fmla="*/ 1471750 w 2427803"/>
                    <a:gd name="connsiteY5" fmla="*/ 154896 h 356634"/>
                    <a:gd name="connsiteX6" fmla="*/ 1689798 w 2427803"/>
                    <a:gd name="connsiteY6" fmla="*/ 338732 h 356634"/>
                    <a:gd name="connsiteX7" fmla="*/ 1675585 w 2427803"/>
                    <a:gd name="connsiteY7" fmla="*/ 356634 h 356634"/>
                    <a:gd name="connsiteX8" fmla="*/ 1413990 w 2427803"/>
                    <a:gd name="connsiteY8" fmla="*/ 161219 h 356634"/>
                    <a:gd name="connsiteX9" fmla="*/ 1218276 w 2427803"/>
                    <a:gd name="connsiteY9" fmla="*/ 179938 h 356634"/>
                    <a:gd name="connsiteX10" fmla="*/ 1065375 w 2427803"/>
                    <a:gd name="connsiteY10" fmla="*/ 190385 h 356634"/>
                    <a:gd name="connsiteX11" fmla="*/ 208143 w 2427803"/>
                    <a:gd name="connsiteY11" fmla="*/ 224215 h 356634"/>
                    <a:gd name="connsiteX12" fmla="*/ 0 w 2427803"/>
                    <a:gd name="connsiteY12" fmla="*/ 45091 h 356634"/>
                    <a:gd name="connsiteX13" fmla="*/ 38001 w 2427803"/>
                    <a:gd name="connsiteY13" fmla="*/ 7923 h 356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427803" h="356634">
                      <a:moveTo>
                        <a:pt x="38001" y="7923"/>
                      </a:moveTo>
                      <a:cubicBezTo>
                        <a:pt x="68013" y="1129"/>
                        <a:pt x="120049" y="-749"/>
                        <a:pt x="208143" y="251"/>
                      </a:cubicBezTo>
                      <a:cubicBezTo>
                        <a:pt x="384332" y="2252"/>
                        <a:pt x="729082" y="41763"/>
                        <a:pt x="1057132" y="57096"/>
                      </a:cubicBezTo>
                      <a:cubicBezTo>
                        <a:pt x="1385181" y="72430"/>
                        <a:pt x="2423561" y="11908"/>
                        <a:pt x="2427791" y="26277"/>
                      </a:cubicBezTo>
                      <a:cubicBezTo>
                        <a:pt x="2430435" y="35259"/>
                        <a:pt x="2025725" y="91695"/>
                        <a:pt x="1641730" y="136149"/>
                      </a:cubicBezTo>
                      <a:lnTo>
                        <a:pt x="1471750" y="154896"/>
                      </a:lnTo>
                      <a:lnTo>
                        <a:pt x="1689798" y="338732"/>
                      </a:lnTo>
                      <a:lnTo>
                        <a:pt x="1675585" y="356634"/>
                      </a:lnTo>
                      <a:lnTo>
                        <a:pt x="1413990" y="161219"/>
                      </a:lnTo>
                      <a:lnTo>
                        <a:pt x="1218276" y="179938"/>
                      </a:lnTo>
                      <a:cubicBezTo>
                        <a:pt x="1158490" y="185009"/>
                        <a:pt x="1106381" y="188650"/>
                        <a:pt x="1065375" y="190385"/>
                      </a:cubicBezTo>
                      <a:cubicBezTo>
                        <a:pt x="737324" y="204268"/>
                        <a:pt x="385705" y="248431"/>
                        <a:pt x="208143" y="224215"/>
                      </a:cubicBezTo>
                      <a:cubicBezTo>
                        <a:pt x="30581" y="199999"/>
                        <a:pt x="0" y="82419"/>
                        <a:pt x="0" y="45091"/>
                      </a:cubicBezTo>
                      <a:cubicBezTo>
                        <a:pt x="0" y="26428"/>
                        <a:pt x="7989" y="14717"/>
                        <a:pt x="38001" y="7923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9" name="楕円 468">
                  <a:extLst>
                    <a:ext uri="{FF2B5EF4-FFF2-40B4-BE49-F238E27FC236}">
                      <a16:creationId xmlns:a16="http://schemas.microsoft.com/office/drawing/2014/main" id="{C7719324-DD32-4031-A1F3-AA7D70589B49}"/>
                    </a:ext>
                  </a:extLst>
                </p:cNvPr>
                <p:cNvSpPr/>
                <p:nvPr/>
              </p:nvSpPr>
              <p:spPr>
                <a:xfrm rot="20942782">
                  <a:off x="4167886" y="3602979"/>
                  <a:ext cx="1689928" cy="65545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2F9B11B2-E0F0-4964-993F-875351CBE7F0}"/>
                    </a:ext>
                  </a:extLst>
                </p:cNvPr>
                <p:cNvSpPr/>
                <p:nvPr/>
              </p:nvSpPr>
              <p:spPr>
                <a:xfrm rot="20411972" flipV="1">
                  <a:off x="3428450" y="3898233"/>
                  <a:ext cx="2030971" cy="294036"/>
                </a:xfrm>
                <a:custGeom>
                  <a:avLst/>
                  <a:gdLst>
                    <a:gd name="connsiteX0" fmla="*/ 1697064 w 2030971"/>
                    <a:gd name="connsiteY0" fmla="*/ 266784 h 294036"/>
                    <a:gd name="connsiteX1" fmla="*/ 1713705 w 2030971"/>
                    <a:gd name="connsiteY1" fmla="*/ 251112 h 294036"/>
                    <a:gd name="connsiteX2" fmla="*/ 1633345 w 2030971"/>
                    <a:gd name="connsiteY2" fmla="*/ 152726 h 294036"/>
                    <a:gd name="connsiteX3" fmla="*/ 1774962 w 2030971"/>
                    <a:gd name="connsiteY3" fmla="*/ 130618 h 294036"/>
                    <a:gd name="connsiteX4" fmla="*/ 2016516 w 2030971"/>
                    <a:gd name="connsiteY4" fmla="*/ 86472 h 294036"/>
                    <a:gd name="connsiteX5" fmla="*/ 2030961 w 2030971"/>
                    <a:gd name="connsiteY5" fmla="*/ 80995 h 294036"/>
                    <a:gd name="connsiteX6" fmla="*/ 1559235 w 2030971"/>
                    <a:gd name="connsiteY6" fmla="*/ 96766 h 294036"/>
                    <a:gd name="connsiteX7" fmla="*/ 1513923 w 2030971"/>
                    <a:gd name="connsiteY7" fmla="*/ 98708 h 294036"/>
                    <a:gd name="connsiteX8" fmla="*/ 1571223 w 2030971"/>
                    <a:gd name="connsiteY8" fmla="*/ 14120 h 294036"/>
                    <a:gd name="connsiteX9" fmla="*/ 1553246 w 2030971"/>
                    <a:gd name="connsiteY9" fmla="*/ 0 h 294036"/>
                    <a:gd name="connsiteX10" fmla="*/ 1461749 w 2030971"/>
                    <a:gd name="connsiteY10" fmla="*/ 100944 h 294036"/>
                    <a:gd name="connsiteX11" fmla="*/ 1366804 w 2030971"/>
                    <a:gd name="connsiteY11" fmla="*/ 105013 h 294036"/>
                    <a:gd name="connsiteX12" fmla="*/ 884340 w 2030971"/>
                    <a:gd name="connsiteY12" fmla="*/ 111814 h 294036"/>
                    <a:gd name="connsiteX13" fmla="*/ 174121 w 2030971"/>
                    <a:gd name="connsiteY13" fmla="*/ 54969 h 294036"/>
                    <a:gd name="connsiteX14" fmla="*/ 0 w 2030971"/>
                    <a:gd name="connsiteY14" fmla="*/ 99810 h 294036"/>
                    <a:gd name="connsiteX15" fmla="*/ 174121 w 2030971"/>
                    <a:gd name="connsiteY15" fmla="*/ 278933 h 294036"/>
                    <a:gd name="connsiteX16" fmla="*/ 891236 w 2030971"/>
                    <a:gd name="connsiteY16" fmla="*/ 245104 h 294036"/>
                    <a:gd name="connsiteX17" fmla="*/ 1185591 w 2030971"/>
                    <a:gd name="connsiteY17" fmla="*/ 215626 h 294036"/>
                    <a:gd name="connsiteX18" fmla="*/ 1295661 w 2030971"/>
                    <a:gd name="connsiteY18" fmla="*/ 201114 h 294036"/>
                    <a:gd name="connsiteX19" fmla="*/ 1396421 w 2030971"/>
                    <a:gd name="connsiteY19" fmla="*/ 294036 h 294036"/>
                    <a:gd name="connsiteX20" fmla="*/ 1413063 w 2030971"/>
                    <a:gd name="connsiteY20" fmla="*/ 278365 h 294036"/>
                    <a:gd name="connsiteX21" fmla="*/ 1344686 w 2030971"/>
                    <a:gd name="connsiteY21" fmla="*/ 194651 h 294036"/>
                    <a:gd name="connsiteX22" fmla="*/ 1373384 w 2030971"/>
                    <a:gd name="connsiteY22" fmla="*/ 190867 h 294036"/>
                    <a:gd name="connsiteX23" fmla="*/ 1582056 w 2030971"/>
                    <a:gd name="connsiteY23" fmla="*/ 160722 h 294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030971" h="294036">
                      <a:moveTo>
                        <a:pt x="1697064" y="266784"/>
                      </a:moveTo>
                      <a:lnTo>
                        <a:pt x="1713705" y="251112"/>
                      </a:lnTo>
                      <a:lnTo>
                        <a:pt x="1633345" y="152726"/>
                      </a:lnTo>
                      <a:lnTo>
                        <a:pt x="1774962" y="130618"/>
                      </a:lnTo>
                      <a:cubicBezTo>
                        <a:pt x="1892146" y="111560"/>
                        <a:pt x="1982660" y="95185"/>
                        <a:pt x="2016516" y="86472"/>
                      </a:cubicBezTo>
                      <a:cubicBezTo>
                        <a:pt x="2026190" y="83982"/>
                        <a:pt x="2031238" y="82118"/>
                        <a:pt x="2030961" y="80995"/>
                      </a:cubicBezTo>
                      <a:cubicBezTo>
                        <a:pt x="2029192" y="73810"/>
                        <a:pt x="1811144" y="85349"/>
                        <a:pt x="1559235" y="96766"/>
                      </a:cubicBezTo>
                      <a:lnTo>
                        <a:pt x="1513923" y="98708"/>
                      </a:lnTo>
                      <a:lnTo>
                        <a:pt x="1571223" y="14120"/>
                      </a:lnTo>
                      <a:lnTo>
                        <a:pt x="1553246" y="0"/>
                      </a:lnTo>
                      <a:lnTo>
                        <a:pt x="1461749" y="100944"/>
                      </a:lnTo>
                      <a:lnTo>
                        <a:pt x="1366804" y="105013"/>
                      </a:lnTo>
                      <a:cubicBezTo>
                        <a:pt x="1173725" y="112647"/>
                        <a:pt x="987251" y="117564"/>
                        <a:pt x="884340" y="111814"/>
                      </a:cubicBezTo>
                      <a:cubicBezTo>
                        <a:pt x="609912" y="96481"/>
                        <a:pt x="321512" y="56970"/>
                        <a:pt x="174121" y="54969"/>
                      </a:cubicBezTo>
                      <a:cubicBezTo>
                        <a:pt x="26731" y="52968"/>
                        <a:pt x="0" y="62482"/>
                        <a:pt x="0" y="99810"/>
                      </a:cubicBezTo>
                      <a:cubicBezTo>
                        <a:pt x="0" y="137137"/>
                        <a:pt x="25582" y="254717"/>
                        <a:pt x="174121" y="278933"/>
                      </a:cubicBezTo>
                      <a:cubicBezTo>
                        <a:pt x="322660" y="303148"/>
                        <a:pt x="616806" y="258986"/>
                        <a:pt x="891236" y="245104"/>
                      </a:cubicBezTo>
                      <a:cubicBezTo>
                        <a:pt x="959844" y="241633"/>
                        <a:pt x="1065601" y="230539"/>
                        <a:pt x="1185591" y="215626"/>
                      </a:cubicBezTo>
                      <a:lnTo>
                        <a:pt x="1295661" y="201114"/>
                      </a:lnTo>
                      <a:lnTo>
                        <a:pt x="1396421" y="294036"/>
                      </a:lnTo>
                      <a:lnTo>
                        <a:pt x="1413063" y="278365"/>
                      </a:lnTo>
                      <a:lnTo>
                        <a:pt x="1344686" y="194651"/>
                      </a:lnTo>
                      <a:lnTo>
                        <a:pt x="1373384" y="190867"/>
                      </a:lnTo>
                      <a:lnTo>
                        <a:pt x="1582056" y="160722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1" name="楕円 468">
                  <a:extLst>
                    <a:ext uri="{FF2B5EF4-FFF2-40B4-BE49-F238E27FC236}">
                      <a16:creationId xmlns:a16="http://schemas.microsoft.com/office/drawing/2014/main" id="{C1B90632-0A00-4EEB-B74A-6D0BAF5F7AE9}"/>
                    </a:ext>
                  </a:extLst>
                </p:cNvPr>
                <p:cNvSpPr/>
                <p:nvPr/>
              </p:nvSpPr>
              <p:spPr>
                <a:xfrm>
                  <a:off x="4735758" y="4255499"/>
                  <a:ext cx="2231390" cy="1053101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2" name="楕円 468">
                  <a:extLst>
                    <a:ext uri="{FF2B5EF4-FFF2-40B4-BE49-F238E27FC236}">
                      <a16:creationId xmlns:a16="http://schemas.microsoft.com/office/drawing/2014/main" id="{86368AE5-9328-49E3-A128-921CF93B6445}"/>
                    </a:ext>
                  </a:extLst>
                </p:cNvPr>
                <p:cNvSpPr/>
                <p:nvPr/>
              </p:nvSpPr>
              <p:spPr>
                <a:xfrm>
                  <a:off x="4817110" y="3798674"/>
                  <a:ext cx="2547526" cy="1054936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3" name="楕円 468">
                  <a:extLst>
                    <a:ext uri="{FF2B5EF4-FFF2-40B4-BE49-F238E27FC236}">
                      <a16:creationId xmlns:a16="http://schemas.microsoft.com/office/drawing/2014/main" id="{63BF9841-B10D-48FA-80F1-6D003BB68608}"/>
                    </a:ext>
                  </a:extLst>
                </p:cNvPr>
                <p:cNvSpPr/>
                <p:nvPr/>
              </p:nvSpPr>
              <p:spPr>
                <a:xfrm flipV="1">
                  <a:off x="3427623" y="4147697"/>
                  <a:ext cx="3666257" cy="302448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149777 h 1708980"/>
                    <a:gd name="connsiteX1" fmla="*/ 177891 w 2074942"/>
                    <a:gd name="connsiteY1" fmla="*/ 90039 h 1708980"/>
                    <a:gd name="connsiteX2" fmla="*/ 903486 w 2074942"/>
                    <a:gd name="connsiteY2" fmla="*/ 484176 h 1708980"/>
                    <a:gd name="connsiteX3" fmla="*/ 2074931 w 2074942"/>
                    <a:gd name="connsiteY3" fmla="*/ 270494 h 1708980"/>
                    <a:gd name="connsiteX4" fmla="*/ 910531 w 2074942"/>
                    <a:gd name="connsiteY4" fmla="*/ 1408334 h 1708980"/>
                    <a:gd name="connsiteX5" fmla="*/ 177891 w 2074942"/>
                    <a:gd name="connsiteY5" fmla="*/ 1642888 h 1708980"/>
                    <a:gd name="connsiteX6" fmla="*/ 0 w 2074942"/>
                    <a:gd name="connsiteY6" fmla="*/ 149777 h 17089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708980">
                      <a:moveTo>
                        <a:pt x="0" y="149777"/>
                      </a:moveTo>
                      <a:cubicBezTo>
                        <a:pt x="0" y="-109031"/>
                        <a:pt x="27310" y="34306"/>
                        <a:pt x="177891" y="90039"/>
                      </a:cubicBezTo>
                      <a:cubicBezTo>
                        <a:pt x="328472" y="145772"/>
                        <a:pt x="623116" y="377859"/>
                        <a:pt x="903486" y="484176"/>
                      </a:cubicBezTo>
                      <a:cubicBezTo>
                        <a:pt x="1183856" y="590493"/>
                        <a:pt x="2071316" y="170860"/>
                        <a:pt x="2074931" y="270494"/>
                      </a:cubicBezTo>
                      <a:cubicBezTo>
                        <a:pt x="2078546" y="370128"/>
                        <a:pt x="1190902" y="1312081"/>
                        <a:pt x="910531" y="1408334"/>
                      </a:cubicBezTo>
                      <a:cubicBezTo>
                        <a:pt x="630160" y="1504587"/>
                        <a:pt x="329646" y="1852648"/>
                        <a:pt x="177891" y="1642888"/>
                      </a:cubicBezTo>
                      <a:cubicBezTo>
                        <a:pt x="26136" y="1433129"/>
                        <a:pt x="0" y="408585"/>
                        <a:pt x="0" y="14977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4" name="楕円 468">
                  <a:extLst>
                    <a:ext uri="{FF2B5EF4-FFF2-40B4-BE49-F238E27FC236}">
                      <a16:creationId xmlns:a16="http://schemas.microsoft.com/office/drawing/2014/main" id="{9079DE1E-D528-413F-AA7B-175D1753C90A}"/>
                    </a:ext>
                  </a:extLst>
                </p:cNvPr>
                <p:cNvSpPr/>
                <p:nvPr/>
              </p:nvSpPr>
              <p:spPr>
                <a:xfrm>
                  <a:off x="3427623" y="4565650"/>
                  <a:ext cx="3512928" cy="247635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  <a:gd name="connsiteX0" fmla="*/ 393 w 1990024"/>
                    <a:gd name="connsiteY0" fmla="*/ 593719 h 1215655"/>
                    <a:gd name="connsiteX1" fmla="*/ 307801 w 1990024"/>
                    <a:gd name="connsiteY1" fmla="*/ 100 h 1215655"/>
                    <a:gd name="connsiteX2" fmla="*/ 1990024 w 1990024"/>
                    <a:gd name="connsiteY2" fmla="*/ 638002 h 1215655"/>
                    <a:gd name="connsiteX3" fmla="*/ 307801 w 1990024"/>
                    <a:gd name="connsiteY3" fmla="*/ 1215519 h 1215655"/>
                    <a:gd name="connsiteX4" fmla="*/ 393 w 1990024"/>
                    <a:gd name="connsiteY4" fmla="*/ 593719 h 1215655"/>
                    <a:gd name="connsiteX0" fmla="*/ 393 w 1990024"/>
                    <a:gd name="connsiteY0" fmla="*/ 596088 h 1218024"/>
                    <a:gd name="connsiteX1" fmla="*/ 307801 w 1990024"/>
                    <a:gd name="connsiteY1" fmla="*/ 2469 h 1218024"/>
                    <a:gd name="connsiteX2" fmla="*/ 1990024 w 1990024"/>
                    <a:gd name="connsiteY2" fmla="*/ 640371 h 1218024"/>
                    <a:gd name="connsiteX3" fmla="*/ 307801 w 1990024"/>
                    <a:gd name="connsiteY3" fmla="*/ 1217888 h 1218024"/>
                    <a:gd name="connsiteX4" fmla="*/ 393 w 1990024"/>
                    <a:gd name="connsiteY4" fmla="*/ 596088 h 1218024"/>
                    <a:gd name="connsiteX0" fmla="*/ 0 w 1989631"/>
                    <a:gd name="connsiteY0" fmla="*/ 596088 h 1218024"/>
                    <a:gd name="connsiteX1" fmla="*/ 307408 w 1989631"/>
                    <a:gd name="connsiteY1" fmla="*/ 2469 h 1218024"/>
                    <a:gd name="connsiteX2" fmla="*/ 1989631 w 1989631"/>
                    <a:gd name="connsiteY2" fmla="*/ 640371 h 1218024"/>
                    <a:gd name="connsiteX3" fmla="*/ 307408 w 1989631"/>
                    <a:gd name="connsiteY3" fmla="*/ 1217888 h 1218024"/>
                    <a:gd name="connsiteX4" fmla="*/ 0 w 1989631"/>
                    <a:gd name="connsiteY4" fmla="*/ 596088 h 1218024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39453 w 1871834"/>
                    <a:gd name="connsiteY0" fmla="*/ 661311 h 1216717"/>
                    <a:gd name="connsiteX1" fmla="*/ 189611 w 1871834"/>
                    <a:gd name="connsiteY1" fmla="*/ 1270 h 1216717"/>
                    <a:gd name="connsiteX2" fmla="*/ 1871834 w 1871834"/>
                    <a:gd name="connsiteY2" fmla="*/ 639172 h 1216717"/>
                    <a:gd name="connsiteX3" fmla="*/ 189611 w 1871834"/>
                    <a:gd name="connsiteY3" fmla="*/ 1216689 h 1216717"/>
                    <a:gd name="connsiteX4" fmla="*/ 39453 w 1871834"/>
                    <a:gd name="connsiteY4" fmla="*/ 661311 h 1216717"/>
                    <a:gd name="connsiteX0" fmla="*/ 39453 w 1871834"/>
                    <a:gd name="connsiteY0" fmla="*/ 660069 h 1215475"/>
                    <a:gd name="connsiteX1" fmla="*/ 189611 w 1871834"/>
                    <a:gd name="connsiteY1" fmla="*/ 28 h 1215475"/>
                    <a:gd name="connsiteX2" fmla="*/ 1871834 w 1871834"/>
                    <a:gd name="connsiteY2" fmla="*/ 637930 h 1215475"/>
                    <a:gd name="connsiteX3" fmla="*/ 189611 w 1871834"/>
                    <a:gd name="connsiteY3" fmla="*/ 1215447 h 1215475"/>
                    <a:gd name="connsiteX4" fmla="*/ 39453 w 1871834"/>
                    <a:gd name="connsiteY4" fmla="*/ 660069 h 1215475"/>
                    <a:gd name="connsiteX0" fmla="*/ 0 w 1832381"/>
                    <a:gd name="connsiteY0" fmla="*/ 660069 h 1216242"/>
                    <a:gd name="connsiteX1" fmla="*/ 150158 w 1832381"/>
                    <a:gd name="connsiteY1" fmla="*/ 28 h 1216242"/>
                    <a:gd name="connsiteX2" fmla="*/ 1832381 w 1832381"/>
                    <a:gd name="connsiteY2" fmla="*/ 637930 h 1216242"/>
                    <a:gd name="connsiteX3" fmla="*/ 150158 w 1832381"/>
                    <a:gd name="connsiteY3" fmla="*/ 1215447 h 1216242"/>
                    <a:gd name="connsiteX4" fmla="*/ 0 w 1832381"/>
                    <a:gd name="connsiteY4" fmla="*/ 660069 h 1216242"/>
                    <a:gd name="connsiteX0" fmla="*/ 0 w 1844025"/>
                    <a:gd name="connsiteY0" fmla="*/ 660064 h 1217063"/>
                    <a:gd name="connsiteX1" fmla="*/ 150158 w 1844025"/>
                    <a:gd name="connsiteY1" fmla="*/ 23 h 1217063"/>
                    <a:gd name="connsiteX2" fmla="*/ 1832381 w 1844025"/>
                    <a:gd name="connsiteY2" fmla="*/ 637925 h 1217063"/>
                    <a:gd name="connsiteX3" fmla="*/ 858386 w 1844025"/>
                    <a:gd name="connsiteY3" fmla="*/ 823404 h 1217063"/>
                    <a:gd name="connsiteX4" fmla="*/ 150158 w 1844025"/>
                    <a:gd name="connsiteY4" fmla="*/ 1215442 h 1217063"/>
                    <a:gd name="connsiteX5" fmla="*/ 0 w 1844025"/>
                    <a:gd name="connsiteY5" fmla="*/ 660064 h 1217063"/>
                    <a:gd name="connsiteX0" fmla="*/ 0 w 1832395"/>
                    <a:gd name="connsiteY0" fmla="*/ 661861 h 1218860"/>
                    <a:gd name="connsiteX1" fmla="*/ 150158 w 1832395"/>
                    <a:gd name="connsiteY1" fmla="*/ 1820 h 1218860"/>
                    <a:gd name="connsiteX2" fmla="*/ 836696 w 1832395"/>
                    <a:gd name="connsiteY2" fmla="*/ 470946 h 1218860"/>
                    <a:gd name="connsiteX3" fmla="*/ 1832381 w 1832395"/>
                    <a:gd name="connsiteY3" fmla="*/ 639722 h 1218860"/>
                    <a:gd name="connsiteX4" fmla="*/ 858386 w 1832395"/>
                    <a:gd name="connsiteY4" fmla="*/ 825201 h 1218860"/>
                    <a:gd name="connsiteX5" fmla="*/ 150158 w 1832395"/>
                    <a:gd name="connsiteY5" fmla="*/ 1217239 h 1218860"/>
                    <a:gd name="connsiteX6" fmla="*/ 0 w 1832395"/>
                    <a:gd name="connsiteY6" fmla="*/ 661861 h 1218860"/>
                    <a:gd name="connsiteX0" fmla="*/ 0 w 1832395"/>
                    <a:gd name="connsiteY0" fmla="*/ 670497 h 1227496"/>
                    <a:gd name="connsiteX1" fmla="*/ 150158 w 1832395"/>
                    <a:gd name="connsiteY1" fmla="*/ 10456 h 1227496"/>
                    <a:gd name="connsiteX2" fmla="*/ 875753 w 1832395"/>
                    <a:gd name="connsiteY2" fmla="*/ 292117 h 1227496"/>
                    <a:gd name="connsiteX3" fmla="*/ 1832381 w 1832395"/>
                    <a:gd name="connsiteY3" fmla="*/ 648358 h 1227496"/>
                    <a:gd name="connsiteX4" fmla="*/ 858386 w 1832395"/>
                    <a:gd name="connsiteY4" fmla="*/ 833837 h 1227496"/>
                    <a:gd name="connsiteX5" fmla="*/ 150158 w 1832395"/>
                    <a:gd name="connsiteY5" fmla="*/ 1225875 h 1227496"/>
                    <a:gd name="connsiteX6" fmla="*/ 0 w 1832395"/>
                    <a:gd name="connsiteY6" fmla="*/ 670497 h 1227496"/>
                    <a:gd name="connsiteX0" fmla="*/ 0 w 1832395"/>
                    <a:gd name="connsiteY0" fmla="*/ 670497 h 1238001"/>
                    <a:gd name="connsiteX1" fmla="*/ 150158 w 1832395"/>
                    <a:gd name="connsiteY1" fmla="*/ 10456 h 1238001"/>
                    <a:gd name="connsiteX2" fmla="*/ 875753 w 1832395"/>
                    <a:gd name="connsiteY2" fmla="*/ 292117 h 1238001"/>
                    <a:gd name="connsiteX3" fmla="*/ 1832381 w 1832395"/>
                    <a:gd name="connsiteY3" fmla="*/ 648358 h 1238001"/>
                    <a:gd name="connsiteX4" fmla="*/ 877915 w 1832395"/>
                    <a:gd name="connsiteY4" fmla="*/ 1021300 h 1238001"/>
                    <a:gd name="connsiteX5" fmla="*/ 150158 w 1832395"/>
                    <a:gd name="connsiteY5" fmla="*/ 1225875 h 1238001"/>
                    <a:gd name="connsiteX6" fmla="*/ 0 w 1832395"/>
                    <a:gd name="connsiteY6" fmla="*/ 670497 h 1238001"/>
                    <a:gd name="connsiteX0" fmla="*/ 0 w 1832395"/>
                    <a:gd name="connsiteY0" fmla="*/ 780045 h 1347549"/>
                    <a:gd name="connsiteX1" fmla="*/ 150158 w 1832395"/>
                    <a:gd name="connsiteY1" fmla="*/ 7528 h 1347549"/>
                    <a:gd name="connsiteX2" fmla="*/ 875753 w 1832395"/>
                    <a:gd name="connsiteY2" fmla="*/ 401665 h 1347549"/>
                    <a:gd name="connsiteX3" fmla="*/ 1832381 w 1832395"/>
                    <a:gd name="connsiteY3" fmla="*/ 757906 h 1347549"/>
                    <a:gd name="connsiteX4" fmla="*/ 877915 w 1832395"/>
                    <a:gd name="connsiteY4" fmla="*/ 1130848 h 1347549"/>
                    <a:gd name="connsiteX5" fmla="*/ 150158 w 1832395"/>
                    <a:gd name="connsiteY5" fmla="*/ 1335423 h 1347549"/>
                    <a:gd name="connsiteX6" fmla="*/ 0 w 1832395"/>
                    <a:gd name="connsiteY6" fmla="*/ 780045 h 1347549"/>
                    <a:gd name="connsiteX0" fmla="*/ 0 w 1832395"/>
                    <a:gd name="connsiteY0" fmla="*/ 780045 h 1566293"/>
                    <a:gd name="connsiteX1" fmla="*/ 150158 w 1832395"/>
                    <a:gd name="connsiteY1" fmla="*/ 7528 h 1566293"/>
                    <a:gd name="connsiteX2" fmla="*/ 875753 w 1832395"/>
                    <a:gd name="connsiteY2" fmla="*/ 401665 h 1566293"/>
                    <a:gd name="connsiteX3" fmla="*/ 1832381 w 1832395"/>
                    <a:gd name="connsiteY3" fmla="*/ 757906 h 1566293"/>
                    <a:gd name="connsiteX4" fmla="*/ 877915 w 1832395"/>
                    <a:gd name="connsiteY4" fmla="*/ 1130848 h 1566293"/>
                    <a:gd name="connsiteX5" fmla="*/ 150158 w 1832395"/>
                    <a:gd name="connsiteY5" fmla="*/ 1560377 h 1566293"/>
                    <a:gd name="connsiteX6" fmla="*/ 0 w 1832395"/>
                    <a:gd name="connsiteY6" fmla="*/ 780045 h 1566293"/>
                    <a:gd name="connsiteX0" fmla="*/ 0 w 1842159"/>
                    <a:gd name="connsiteY0" fmla="*/ 896710 h 1567514"/>
                    <a:gd name="connsiteX1" fmla="*/ 159922 w 1842159"/>
                    <a:gd name="connsiteY1" fmla="*/ 11718 h 1567514"/>
                    <a:gd name="connsiteX2" fmla="*/ 885517 w 1842159"/>
                    <a:gd name="connsiteY2" fmla="*/ 405855 h 1567514"/>
                    <a:gd name="connsiteX3" fmla="*/ 1842145 w 1842159"/>
                    <a:gd name="connsiteY3" fmla="*/ 762096 h 1567514"/>
                    <a:gd name="connsiteX4" fmla="*/ 887679 w 1842159"/>
                    <a:gd name="connsiteY4" fmla="*/ 1135038 h 1567514"/>
                    <a:gd name="connsiteX5" fmla="*/ 159922 w 1842159"/>
                    <a:gd name="connsiteY5" fmla="*/ 1564567 h 1567514"/>
                    <a:gd name="connsiteX6" fmla="*/ 0 w 1842159"/>
                    <a:gd name="connsiteY6" fmla="*/ 896710 h 1567514"/>
                    <a:gd name="connsiteX0" fmla="*/ 0 w 1837277"/>
                    <a:gd name="connsiteY0" fmla="*/ 896710 h 1567514"/>
                    <a:gd name="connsiteX1" fmla="*/ 159922 w 1837277"/>
                    <a:gd name="connsiteY1" fmla="*/ 11718 h 1567514"/>
                    <a:gd name="connsiteX2" fmla="*/ 885517 w 1837277"/>
                    <a:gd name="connsiteY2" fmla="*/ 405855 h 1567514"/>
                    <a:gd name="connsiteX3" fmla="*/ 1837263 w 1837277"/>
                    <a:gd name="connsiteY3" fmla="*/ 1249502 h 1567514"/>
                    <a:gd name="connsiteX4" fmla="*/ 887679 w 1837277"/>
                    <a:gd name="connsiteY4" fmla="*/ 1135038 h 1567514"/>
                    <a:gd name="connsiteX5" fmla="*/ 159922 w 1837277"/>
                    <a:gd name="connsiteY5" fmla="*/ 1564567 h 1567514"/>
                    <a:gd name="connsiteX6" fmla="*/ 0 w 1837277"/>
                    <a:gd name="connsiteY6" fmla="*/ 896710 h 1567514"/>
                    <a:gd name="connsiteX0" fmla="*/ 0 w 2027679"/>
                    <a:gd name="connsiteY0" fmla="*/ 896710 h 1567514"/>
                    <a:gd name="connsiteX1" fmla="*/ 159922 w 2027679"/>
                    <a:gd name="connsiteY1" fmla="*/ 11718 h 1567514"/>
                    <a:gd name="connsiteX2" fmla="*/ 885517 w 2027679"/>
                    <a:gd name="connsiteY2" fmla="*/ 405855 h 1567514"/>
                    <a:gd name="connsiteX3" fmla="*/ 2027668 w 2027679"/>
                    <a:gd name="connsiteY3" fmla="*/ 1062038 h 1567514"/>
                    <a:gd name="connsiteX4" fmla="*/ 887679 w 2027679"/>
                    <a:gd name="connsiteY4" fmla="*/ 1135038 h 1567514"/>
                    <a:gd name="connsiteX5" fmla="*/ 159922 w 2027679"/>
                    <a:gd name="connsiteY5" fmla="*/ 1564567 h 1567514"/>
                    <a:gd name="connsiteX6" fmla="*/ 0 w 2027679"/>
                    <a:gd name="connsiteY6" fmla="*/ 896710 h 1567514"/>
                    <a:gd name="connsiteX0" fmla="*/ 0 w 2042326"/>
                    <a:gd name="connsiteY0" fmla="*/ 896710 h 1567514"/>
                    <a:gd name="connsiteX1" fmla="*/ 159922 w 2042326"/>
                    <a:gd name="connsiteY1" fmla="*/ 11718 h 1567514"/>
                    <a:gd name="connsiteX2" fmla="*/ 885517 w 2042326"/>
                    <a:gd name="connsiteY2" fmla="*/ 405855 h 1567514"/>
                    <a:gd name="connsiteX3" fmla="*/ 2042315 w 2042326"/>
                    <a:gd name="connsiteY3" fmla="*/ 874575 h 1567514"/>
                    <a:gd name="connsiteX4" fmla="*/ 887679 w 2042326"/>
                    <a:gd name="connsiteY4" fmla="*/ 1135038 h 1567514"/>
                    <a:gd name="connsiteX5" fmla="*/ 159922 w 2042326"/>
                    <a:gd name="connsiteY5" fmla="*/ 1564567 h 1567514"/>
                    <a:gd name="connsiteX6" fmla="*/ 0 w 2042326"/>
                    <a:gd name="connsiteY6" fmla="*/ 896710 h 1567514"/>
                    <a:gd name="connsiteX0" fmla="*/ 0 w 2056972"/>
                    <a:gd name="connsiteY0" fmla="*/ 896710 h 1567514"/>
                    <a:gd name="connsiteX1" fmla="*/ 159922 w 2056972"/>
                    <a:gd name="connsiteY1" fmla="*/ 11718 h 1567514"/>
                    <a:gd name="connsiteX2" fmla="*/ 885517 w 2056972"/>
                    <a:gd name="connsiteY2" fmla="*/ 405855 h 1567514"/>
                    <a:gd name="connsiteX3" fmla="*/ 2056962 w 2056972"/>
                    <a:gd name="connsiteY3" fmla="*/ 192173 h 1567514"/>
                    <a:gd name="connsiteX4" fmla="*/ 887679 w 2056972"/>
                    <a:gd name="connsiteY4" fmla="*/ 1135038 h 1567514"/>
                    <a:gd name="connsiteX5" fmla="*/ 159922 w 2056972"/>
                    <a:gd name="connsiteY5" fmla="*/ 1564567 h 1567514"/>
                    <a:gd name="connsiteX6" fmla="*/ 0 w 2056972"/>
                    <a:gd name="connsiteY6" fmla="*/ 896710 h 1567514"/>
                    <a:gd name="connsiteX0" fmla="*/ 0 w 2056973"/>
                    <a:gd name="connsiteY0" fmla="*/ 896710 h 1579363"/>
                    <a:gd name="connsiteX1" fmla="*/ 159922 w 2056973"/>
                    <a:gd name="connsiteY1" fmla="*/ 11718 h 1579363"/>
                    <a:gd name="connsiteX2" fmla="*/ 885517 w 2056973"/>
                    <a:gd name="connsiteY2" fmla="*/ 405855 h 1579363"/>
                    <a:gd name="connsiteX3" fmla="*/ 2056962 w 2056973"/>
                    <a:gd name="connsiteY3" fmla="*/ 192173 h 1579363"/>
                    <a:gd name="connsiteX4" fmla="*/ 892562 w 2056973"/>
                    <a:gd name="connsiteY4" fmla="*/ 1330013 h 1579363"/>
                    <a:gd name="connsiteX5" fmla="*/ 159922 w 2056973"/>
                    <a:gd name="connsiteY5" fmla="*/ 1564567 h 1579363"/>
                    <a:gd name="connsiteX6" fmla="*/ 0 w 2056973"/>
                    <a:gd name="connsiteY6" fmla="*/ 896710 h 1579363"/>
                    <a:gd name="connsiteX0" fmla="*/ 0 w 2074942"/>
                    <a:gd name="connsiteY0" fmla="*/ 312641 h 1603977"/>
                    <a:gd name="connsiteX1" fmla="*/ 177891 w 2074942"/>
                    <a:gd name="connsiteY1" fmla="*/ 1739 h 1603977"/>
                    <a:gd name="connsiteX2" fmla="*/ 903486 w 2074942"/>
                    <a:gd name="connsiteY2" fmla="*/ 395876 h 1603977"/>
                    <a:gd name="connsiteX3" fmla="*/ 2074931 w 2074942"/>
                    <a:gd name="connsiteY3" fmla="*/ 182194 h 1603977"/>
                    <a:gd name="connsiteX4" fmla="*/ 910531 w 2074942"/>
                    <a:gd name="connsiteY4" fmla="*/ 1320034 h 1603977"/>
                    <a:gd name="connsiteX5" fmla="*/ 177891 w 2074942"/>
                    <a:gd name="connsiteY5" fmla="*/ 1554588 h 1603977"/>
                    <a:gd name="connsiteX6" fmla="*/ 0 w 2074942"/>
                    <a:gd name="connsiteY6" fmla="*/ 312641 h 16039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74942" h="1603977">
                      <a:moveTo>
                        <a:pt x="0" y="312641"/>
                      </a:moveTo>
                      <a:cubicBezTo>
                        <a:pt x="0" y="53833"/>
                        <a:pt x="27310" y="-12134"/>
                        <a:pt x="177891" y="1739"/>
                      </a:cubicBezTo>
                      <a:cubicBezTo>
                        <a:pt x="328472" y="15612"/>
                        <a:pt x="623116" y="289559"/>
                        <a:pt x="903486" y="395876"/>
                      </a:cubicBezTo>
                      <a:cubicBezTo>
                        <a:pt x="1183856" y="502193"/>
                        <a:pt x="2071316" y="82560"/>
                        <a:pt x="2074931" y="182194"/>
                      </a:cubicBezTo>
                      <a:cubicBezTo>
                        <a:pt x="2078546" y="281828"/>
                        <a:pt x="1190902" y="1223781"/>
                        <a:pt x="910531" y="1320034"/>
                      </a:cubicBezTo>
                      <a:cubicBezTo>
                        <a:pt x="630160" y="1416287"/>
                        <a:pt x="329646" y="1722487"/>
                        <a:pt x="177891" y="1554588"/>
                      </a:cubicBezTo>
                      <a:cubicBezTo>
                        <a:pt x="26136" y="1386689"/>
                        <a:pt x="0" y="571449"/>
                        <a:pt x="0" y="31264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5" name="楕円 468">
                  <a:extLst>
                    <a:ext uri="{FF2B5EF4-FFF2-40B4-BE49-F238E27FC236}">
                      <a16:creationId xmlns:a16="http://schemas.microsoft.com/office/drawing/2014/main" id="{6592D241-F3D2-447E-9B68-ADC3A8136453}"/>
                    </a:ext>
                  </a:extLst>
                </p:cNvPr>
                <p:cNvSpPr/>
                <p:nvPr/>
              </p:nvSpPr>
              <p:spPr>
                <a:xfrm>
                  <a:off x="4817110" y="3975100"/>
                  <a:ext cx="2580640" cy="1132510"/>
                </a:xfrm>
                <a:custGeom>
                  <a:avLst/>
                  <a:gdLst>
                    <a:gd name="connsiteX0" fmla="*/ 0 w 2743344"/>
                    <a:gd name="connsiteY0" fmla="*/ 525759 h 1051517"/>
                    <a:gd name="connsiteX1" fmla="*/ 1371672 w 2743344"/>
                    <a:gd name="connsiteY1" fmla="*/ 0 h 1051517"/>
                    <a:gd name="connsiteX2" fmla="*/ 2743344 w 2743344"/>
                    <a:gd name="connsiteY2" fmla="*/ 525759 h 1051517"/>
                    <a:gd name="connsiteX3" fmla="*/ 1371672 w 2743344"/>
                    <a:gd name="connsiteY3" fmla="*/ 1051518 h 1051517"/>
                    <a:gd name="connsiteX4" fmla="*/ 0 w 2743344"/>
                    <a:gd name="connsiteY4" fmla="*/ 525759 h 1051517"/>
                    <a:gd name="connsiteX0" fmla="*/ 4936 w 2748280"/>
                    <a:gd name="connsiteY0" fmla="*/ 637902 h 1163661"/>
                    <a:gd name="connsiteX1" fmla="*/ 1066057 w 2748280"/>
                    <a:gd name="connsiteY1" fmla="*/ 0 h 1163661"/>
                    <a:gd name="connsiteX2" fmla="*/ 2748280 w 2748280"/>
                    <a:gd name="connsiteY2" fmla="*/ 637902 h 1163661"/>
                    <a:gd name="connsiteX3" fmla="*/ 1376608 w 2748280"/>
                    <a:gd name="connsiteY3" fmla="*/ 1163661 h 1163661"/>
                    <a:gd name="connsiteX4" fmla="*/ 4936 w 2748280"/>
                    <a:gd name="connsiteY4" fmla="*/ 637902 h 1163661"/>
                    <a:gd name="connsiteX0" fmla="*/ 0 w 2743344"/>
                    <a:gd name="connsiteY0" fmla="*/ 637902 h 1215419"/>
                    <a:gd name="connsiteX1" fmla="*/ 1061121 w 2743344"/>
                    <a:gd name="connsiteY1" fmla="*/ 0 h 1215419"/>
                    <a:gd name="connsiteX2" fmla="*/ 2743344 w 2743344"/>
                    <a:gd name="connsiteY2" fmla="*/ 637902 h 1215419"/>
                    <a:gd name="connsiteX3" fmla="*/ 1061121 w 2743344"/>
                    <a:gd name="connsiteY3" fmla="*/ 1215419 h 1215419"/>
                    <a:gd name="connsiteX4" fmla="*/ 0 w 2743344"/>
                    <a:gd name="connsiteY4" fmla="*/ 637902 h 121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43344" h="1215419">
                      <a:moveTo>
                        <a:pt x="0" y="637902"/>
                      </a:moveTo>
                      <a:cubicBezTo>
                        <a:pt x="0" y="435332"/>
                        <a:pt x="303567" y="0"/>
                        <a:pt x="1061121" y="0"/>
                      </a:cubicBezTo>
                      <a:cubicBezTo>
                        <a:pt x="1818675" y="0"/>
                        <a:pt x="2743344" y="347533"/>
                        <a:pt x="2743344" y="637902"/>
                      </a:cubicBezTo>
                      <a:cubicBezTo>
                        <a:pt x="2743344" y="928271"/>
                        <a:pt x="1818675" y="1215419"/>
                        <a:pt x="1061121" y="1215419"/>
                      </a:cubicBezTo>
                      <a:cubicBezTo>
                        <a:pt x="303567" y="1215419"/>
                        <a:pt x="0" y="840472"/>
                        <a:pt x="0" y="637902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339933"/>
                    </a:gs>
                    <a:gs pos="100000">
                      <a:srgbClr val="003300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CE74132D-B0B5-4281-B3BE-9AF96CB5BAF7}"/>
                    </a:ext>
                  </a:extLst>
                </p:cNvPr>
                <p:cNvSpPr/>
                <p:nvPr/>
              </p:nvSpPr>
              <p:spPr>
                <a:xfrm>
                  <a:off x="3429462" y="4211192"/>
                  <a:ext cx="3608627" cy="632923"/>
                </a:xfrm>
                <a:custGeom>
                  <a:avLst/>
                  <a:gdLst>
                    <a:gd name="connsiteX0" fmla="*/ 2016131 w 3608627"/>
                    <a:gd name="connsiteY0" fmla="*/ 0 h 632923"/>
                    <a:gd name="connsiteX1" fmla="*/ 1798730 w 3608627"/>
                    <a:gd name="connsiteY1" fmla="*/ 268498 h 632923"/>
                    <a:gd name="connsiteX2" fmla="*/ 2092103 w 3608627"/>
                    <a:gd name="connsiteY2" fmla="*/ 278527 h 632923"/>
                    <a:gd name="connsiteX3" fmla="*/ 2196761 w 3608627"/>
                    <a:gd name="connsiteY3" fmla="*/ 282155 h 632923"/>
                    <a:gd name="connsiteX4" fmla="*/ 2468569 w 3608627"/>
                    <a:gd name="connsiteY4" fmla="*/ 28575 h 632923"/>
                    <a:gd name="connsiteX5" fmla="*/ 2261432 w 3608627"/>
                    <a:gd name="connsiteY5" fmla="*/ 284397 h 632923"/>
                    <a:gd name="connsiteX6" fmla="*/ 2769999 w 3608627"/>
                    <a:gd name="connsiteY6" fmla="*/ 302027 h 632923"/>
                    <a:gd name="connsiteX7" fmla="*/ 3608608 w 3608627"/>
                    <a:gd name="connsiteY7" fmla="*/ 343060 h 632923"/>
                    <a:gd name="connsiteX8" fmla="*/ 2606057 w 3608627"/>
                    <a:gd name="connsiteY8" fmla="*/ 369028 h 632923"/>
                    <a:gd name="connsiteX9" fmla="*/ 2392794 w 3608627"/>
                    <a:gd name="connsiteY9" fmla="*/ 372472 h 632923"/>
                    <a:gd name="connsiteX10" fmla="*/ 2603680 w 3608627"/>
                    <a:gd name="connsiteY10" fmla="*/ 632923 h 632923"/>
                    <a:gd name="connsiteX11" fmla="*/ 2325668 w 3608627"/>
                    <a:gd name="connsiteY11" fmla="*/ 373556 h 632923"/>
                    <a:gd name="connsiteX12" fmla="*/ 2097124 w 3608627"/>
                    <a:gd name="connsiteY12" fmla="*/ 377246 h 632923"/>
                    <a:gd name="connsiteX13" fmla="*/ 1969356 w 3608627"/>
                    <a:gd name="connsiteY13" fmla="*/ 379712 h 632923"/>
                    <a:gd name="connsiteX14" fmla="*/ 2151242 w 3608627"/>
                    <a:gd name="connsiteY14" fmla="*/ 604348 h 632923"/>
                    <a:gd name="connsiteX15" fmla="*/ 1911652 w 3608627"/>
                    <a:gd name="connsiteY15" fmla="*/ 380826 h 632923"/>
                    <a:gd name="connsiteX16" fmla="*/ 1798615 w 3608627"/>
                    <a:gd name="connsiteY16" fmla="*/ 383007 h 632923"/>
                    <a:gd name="connsiteX17" fmla="*/ 1568458 w 3608627"/>
                    <a:gd name="connsiteY17" fmla="*/ 389155 h 632923"/>
                    <a:gd name="connsiteX18" fmla="*/ 282570 w 3608627"/>
                    <a:gd name="connsiteY18" fmla="*/ 465172 h 632923"/>
                    <a:gd name="connsiteX19" fmla="*/ 0 w 3608627"/>
                    <a:gd name="connsiteY19" fmla="*/ 346977 h 632923"/>
                    <a:gd name="connsiteX20" fmla="*/ 282570 w 3608627"/>
                    <a:gd name="connsiteY20" fmla="*/ 190355 h 632923"/>
                    <a:gd name="connsiteX21" fmla="*/ 1564638 w 3608627"/>
                    <a:gd name="connsiteY21" fmla="*/ 260108 h 632923"/>
                    <a:gd name="connsiteX22" fmla="*/ 1730932 w 3608627"/>
                    <a:gd name="connsiteY22" fmla="*/ 266073 h 632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608627" h="632923">
                      <a:moveTo>
                        <a:pt x="2016131" y="0"/>
                      </a:moveTo>
                      <a:lnTo>
                        <a:pt x="1798730" y="268498"/>
                      </a:lnTo>
                      <a:lnTo>
                        <a:pt x="2092103" y="278527"/>
                      </a:lnTo>
                      <a:lnTo>
                        <a:pt x="2196761" y="282155"/>
                      </a:lnTo>
                      <a:lnTo>
                        <a:pt x="2468569" y="28575"/>
                      </a:lnTo>
                      <a:lnTo>
                        <a:pt x="2261432" y="284397"/>
                      </a:lnTo>
                      <a:lnTo>
                        <a:pt x="2769999" y="302027"/>
                      </a:lnTo>
                      <a:cubicBezTo>
                        <a:pt x="3218269" y="318209"/>
                        <a:pt x="3605414" y="334244"/>
                        <a:pt x="3608608" y="343060"/>
                      </a:cubicBezTo>
                      <a:cubicBezTo>
                        <a:pt x="3612201" y="352979"/>
                        <a:pt x="3122981" y="360934"/>
                        <a:pt x="2606057" y="369028"/>
                      </a:cubicBezTo>
                      <a:lnTo>
                        <a:pt x="2392794" y="372472"/>
                      </a:lnTo>
                      <a:lnTo>
                        <a:pt x="2603680" y="632923"/>
                      </a:lnTo>
                      <a:lnTo>
                        <a:pt x="2325668" y="373556"/>
                      </a:lnTo>
                      <a:lnTo>
                        <a:pt x="2097124" y="377246"/>
                      </a:lnTo>
                      <a:lnTo>
                        <a:pt x="1969356" y="379712"/>
                      </a:lnTo>
                      <a:lnTo>
                        <a:pt x="2151242" y="604348"/>
                      </a:lnTo>
                      <a:lnTo>
                        <a:pt x="1911652" y="380826"/>
                      </a:lnTo>
                      <a:lnTo>
                        <a:pt x="1798615" y="383007"/>
                      </a:lnTo>
                      <a:cubicBezTo>
                        <a:pt x="1708803" y="384984"/>
                        <a:pt x="1630382" y="387026"/>
                        <a:pt x="1568458" y="389155"/>
                      </a:cubicBezTo>
                      <a:cubicBezTo>
                        <a:pt x="1073065" y="406190"/>
                        <a:pt x="543978" y="472201"/>
                        <a:pt x="282570" y="465172"/>
                      </a:cubicBezTo>
                      <a:cubicBezTo>
                        <a:pt x="21161" y="458142"/>
                        <a:pt x="0" y="392780"/>
                        <a:pt x="0" y="346977"/>
                      </a:cubicBezTo>
                      <a:cubicBezTo>
                        <a:pt x="0" y="301174"/>
                        <a:pt x="21797" y="204833"/>
                        <a:pt x="282570" y="190355"/>
                      </a:cubicBezTo>
                      <a:cubicBezTo>
                        <a:pt x="543342" y="175876"/>
                        <a:pt x="1069247" y="241292"/>
                        <a:pt x="1564638" y="260108"/>
                      </a:cubicBezTo>
                      <a:lnTo>
                        <a:pt x="1730932" y="266073"/>
                      </a:lnTo>
                      <a:close/>
                    </a:path>
                  </a:pathLst>
                </a:custGeom>
                <a:gradFill flip="none" rotWithShape="1">
                  <a:gsLst>
                    <a:gs pos="1000">
                      <a:srgbClr val="92D050"/>
                    </a:gs>
                    <a:gs pos="100000">
                      <a:srgbClr val="FFFF99"/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14" name="グループ化 413">
                <a:extLst>
                  <a:ext uri="{FF2B5EF4-FFF2-40B4-BE49-F238E27FC236}">
                    <a16:creationId xmlns:a16="http://schemas.microsoft.com/office/drawing/2014/main" id="{5D3D84E9-FBCD-446B-A114-EDCBD60FC6FB}"/>
                  </a:ext>
                </a:extLst>
              </p:cNvPr>
              <p:cNvGrpSpPr/>
              <p:nvPr/>
            </p:nvGrpSpPr>
            <p:grpSpPr>
              <a:xfrm>
                <a:off x="2129146" y="3959525"/>
                <a:ext cx="4224465" cy="2061571"/>
                <a:chOff x="2129146" y="3959525"/>
                <a:chExt cx="4224465" cy="2061571"/>
              </a:xfrm>
            </p:grpSpPr>
            <p:grpSp>
              <p:nvGrpSpPr>
                <p:cNvPr id="415" name="グループ化 414">
                  <a:extLst>
                    <a:ext uri="{FF2B5EF4-FFF2-40B4-BE49-F238E27FC236}">
                      <a16:creationId xmlns:a16="http://schemas.microsoft.com/office/drawing/2014/main" id="{B68B57FC-7D1D-4D0D-B3D5-8FBAACE2ECAC}"/>
                    </a:ext>
                  </a:extLst>
                </p:cNvPr>
                <p:cNvGrpSpPr/>
                <p:nvPr/>
              </p:nvGrpSpPr>
              <p:grpSpPr>
                <a:xfrm rot="19800000">
                  <a:off x="2129146" y="3959525"/>
                  <a:ext cx="4224465" cy="1491336"/>
                  <a:chOff x="3298680" y="3602979"/>
                  <a:chExt cx="4099070" cy="1847882"/>
                </a:xfrm>
              </p:grpSpPr>
              <p:sp>
                <p:nvSpPr>
                  <p:cNvPr id="417" name="楕円 468">
                    <a:extLst>
                      <a:ext uri="{FF2B5EF4-FFF2-40B4-BE49-F238E27FC236}">
                        <a16:creationId xmlns:a16="http://schemas.microsoft.com/office/drawing/2014/main" id="{6FEFAA2B-1BD4-463B-BFFA-3AED9E42A734}"/>
                      </a:ext>
                    </a:extLst>
                  </p:cNvPr>
                  <p:cNvSpPr/>
                  <p:nvPr/>
                </p:nvSpPr>
                <p:spPr>
                  <a:xfrm rot="852538">
                    <a:off x="4408892" y="4866661"/>
                    <a:ext cx="1715842" cy="58420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18" name="フリーフォーム: 図形 417">
                    <a:extLst>
                      <a:ext uri="{FF2B5EF4-FFF2-40B4-BE49-F238E27FC236}">
                        <a16:creationId xmlns:a16="http://schemas.microsoft.com/office/drawing/2014/main" id="{D5CD8901-3904-4411-8F0B-14FD4920AD6E}"/>
                      </a:ext>
                    </a:extLst>
                  </p:cNvPr>
                  <p:cNvSpPr/>
                  <p:nvPr/>
                </p:nvSpPr>
                <p:spPr>
                  <a:xfrm rot="1188028">
                    <a:off x="3298680" y="4839650"/>
                    <a:ext cx="2427803" cy="356634"/>
                  </a:xfrm>
                  <a:custGeom>
                    <a:avLst/>
                    <a:gdLst>
                      <a:gd name="connsiteX0" fmla="*/ 38001 w 2427803"/>
                      <a:gd name="connsiteY0" fmla="*/ 7923 h 356634"/>
                      <a:gd name="connsiteX1" fmla="*/ 208143 w 2427803"/>
                      <a:gd name="connsiteY1" fmla="*/ 251 h 356634"/>
                      <a:gd name="connsiteX2" fmla="*/ 1057132 w 2427803"/>
                      <a:gd name="connsiteY2" fmla="*/ 57096 h 356634"/>
                      <a:gd name="connsiteX3" fmla="*/ 2427791 w 2427803"/>
                      <a:gd name="connsiteY3" fmla="*/ 26277 h 356634"/>
                      <a:gd name="connsiteX4" fmla="*/ 1641730 w 2427803"/>
                      <a:gd name="connsiteY4" fmla="*/ 136149 h 356634"/>
                      <a:gd name="connsiteX5" fmla="*/ 1471750 w 2427803"/>
                      <a:gd name="connsiteY5" fmla="*/ 154896 h 356634"/>
                      <a:gd name="connsiteX6" fmla="*/ 1689798 w 2427803"/>
                      <a:gd name="connsiteY6" fmla="*/ 338732 h 356634"/>
                      <a:gd name="connsiteX7" fmla="*/ 1675585 w 2427803"/>
                      <a:gd name="connsiteY7" fmla="*/ 356634 h 356634"/>
                      <a:gd name="connsiteX8" fmla="*/ 1413990 w 2427803"/>
                      <a:gd name="connsiteY8" fmla="*/ 161219 h 356634"/>
                      <a:gd name="connsiteX9" fmla="*/ 1218276 w 2427803"/>
                      <a:gd name="connsiteY9" fmla="*/ 179938 h 356634"/>
                      <a:gd name="connsiteX10" fmla="*/ 1065375 w 2427803"/>
                      <a:gd name="connsiteY10" fmla="*/ 190385 h 356634"/>
                      <a:gd name="connsiteX11" fmla="*/ 208143 w 2427803"/>
                      <a:gd name="connsiteY11" fmla="*/ 224215 h 356634"/>
                      <a:gd name="connsiteX12" fmla="*/ 0 w 2427803"/>
                      <a:gd name="connsiteY12" fmla="*/ 45091 h 356634"/>
                      <a:gd name="connsiteX13" fmla="*/ 38001 w 2427803"/>
                      <a:gd name="connsiteY13" fmla="*/ 7923 h 3566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427803" h="356634">
                        <a:moveTo>
                          <a:pt x="38001" y="7923"/>
                        </a:moveTo>
                        <a:cubicBezTo>
                          <a:pt x="68013" y="1129"/>
                          <a:pt x="120049" y="-749"/>
                          <a:pt x="208143" y="251"/>
                        </a:cubicBezTo>
                        <a:cubicBezTo>
                          <a:pt x="384332" y="2252"/>
                          <a:pt x="729082" y="41763"/>
                          <a:pt x="1057132" y="57096"/>
                        </a:cubicBezTo>
                        <a:cubicBezTo>
                          <a:pt x="1385181" y="72430"/>
                          <a:pt x="2423561" y="11908"/>
                          <a:pt x="2427791" y="26277"/>
                        </a:cubicBezTo>
                        <a:cubicBezTo>
                          <a:pt x="2430435" y="35259"/>
                          <a:pt x="2025725" y="91695"/>
                          <a:pt x="1641730" y="136149"/>
                        </a:cubicBezTo>
                        <a:lnTo>
                          <a:pt x="1471750" y="154896"/>
                        </a:lnTo>
                        <a:lnTo>
                          <a:pt x="1689798" y="338732"/>
                        </a:lnTo>
                        <a:lnTo>
                          <a:pt x="1675585" y="356634"/>
                        </a:lnTo>
                        <a:lnTo>
                          <a:pt x="1413990" y="161219"/>
                        </a:lnTo>
                        <a:lnTo>
                          <a:pt x="1218276" y="179938"/>
                        </a:lnTo>
                        <a:cubicBezTo>
                          <a:pt x="1158490" y="185009"/>
                          <a:pt x="1106381" y="188650"/>
                          <a:pt x="1065375" y="190385"/>
                        </a:cubicBezTo>
                        <a:cubicBezTo>
                          <a:pt x="737324" y="204268"/>
                          <a:pt x="385705" y="248431"/>
                          <a:pt x="208143" y="224215"/>
                        </a:cubicBezTo>
                        <a:cubicBezTo>
                          <a:pt x="30581" y="199999"/>
                          <a:pt x="0" y="82419"/>
                          <a:pt x="0" y="45091"/>
                        </a:cubicBezTo>
                        <a:cubicBezTo>
                          <a:pt x="0" y="26428"/>
                          <a:pt x="7989" y="14717"/>
                          <a:pt x="38001" y="7923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19" name="楕円 468">
                    <a:extLst>
                      <a:ext uri="{FF2B5EF4-FFF2-40B4-BE49-F238E27FC236}">
                        <a16:creationId xmlns:a16="http://schemas.microsoft.com/office/drawing/2014/main" id="{2367ECE5-69F9-4F95-A312-3C20B67E27E6}"/>
                      </a:ext>
                    </a:extLst>
                  </p:cNvPr>
                  <p:cNvSpPr/>
                  <p:nvPr/>
                </p:nvSpPr>
                <p:spPr>
                  <a:xfrm rot="20942782">
                    <a:off x="4167886" y="3602979"/>
                    <a:ext cx="1689928" cy="65545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0" name="フリーフォーム: 図形 419">
                    <a:extLst>
                      <a:ext uri="{FF2B5EF4-FFF2-40B4-BE49-F238E27FC236}">
                        <a16:creationId xmlns:a16="http://schemas.microsoft.com/office/drawing/2014/main" id="{A8D45BAF-EBE1-4675-9F48-FFFC613BC283}"/>
                      </a:ext>
                    </a:extLst>
                  </p:cNvPr>
                  <p:cNvSpPr/>
                  <p:nvPr/>
                </p:nvSpPr>
                <p:spPr>
                  <a:xfrm rot="20411972" flipV="1">
                    <a:off x="3428450" y="3898233"/>
                    <a:ext cx="2030971" cy="294036"/>
                  </a:xfrm>
                  <a:custGeom>
                    <a:avLst/>
                    <a:gdLst>
                      <a:gd name="connsiteX0" fmla="*/ 1697064 w 2030971"/>
                      <a:gd name="connsiteY0" fmla="*/ 266784 h 294036"/>
                      <a:gd name="connsiteX1" fmla="*/ 1713705 w 2030971"/>
                      <a:gd name="connsiteY1" fmla="*/ 251112 h 294036"/>
                      <a:gd name="connsiteX2" fmla="*/ 1633345 w 2030971"/>
                      <a:gd name="connsiteY2" fmla="*/ 152726 h 294036"/>
                      <a:gd name="connsiteX3" fmla="*/ 1774962 w 2030971"/>
                      <a:gd name="connsiteY3" fmla="*/ 130618 h 294036"/>
                      <a:gd name="connsiteX4" fmla="*/ 2016516 w 2030971"/>
                      <a:gd name="connsiteY4" fmla="*/ 86472 h 294036"/>
                      <a:gd name="connsiteX5" fmla="*/ 2030961 w 2030971"/>
                      <a:gd name="connsiteY5" fmla="*/ 80995 h 294036"/>
                      <a:gd name="connsiteX6" fmla="*/ 1559235 w 2030971"/>
                      <a:gd name="connsiteY6" fmla="*/ 96766 h 294036"/>
                      <a:gd name="connsiteX7" fmla="*/ 1513923 w 2030971"/>
                      <a:gd name="connsiteY7" fmla="*/ 98708 h 294036"/>
                      <a:gd name="connsiteX8" fmla="*/ 1571223 w 2030971"/>
                      <a:gd name="connsiteY8" fmla="*/ 14120 h 294036"/>
                      <a:gd name="connsiteX9" fmla="*/ 1553246 w 2030971"/>
                      <a:gd name="connsiteY9" fmla="*/ 0 h 294036"/>
                      <a:gd name="connsiteX10" fmla="*/ 1461749 w 2030971"/>
                      <a:gd name="connsiteY10" fmla="*/ 100944 h 294036"/>
                      <a:gd name="connsiteX11" fmla="*/ 1366804 w 2030971"/>
                      <a:gd name="connsiteY11" fmla="*/ 105013 h 294036"/>
                      <a:gd name="connsiteX12" fmla="*/ 884340 w 2030971"/>
                      <a:gd name="connsiteY12" fmla="*/ 111814 h 294036"/>
                      <a:gd name="connsiteX13" fmla="*/ 174121 w 2030971"/>
                      <a:gd name="connsiteY13" fmla="*/ 54969 h 294036"/>
                      <a:gd name="connsiteX14" fmla="*/ 0 w 2030971"/>
                      <a:gd name="connsiteY14" fmla="*/ 99810 h 294036"/>
                      <a:gd name="connsiteX15" fmla="*/ 174121 w 2030971"/>
                      <a:gd name="connsiteY15" fmla="*/ 278933 h 294036"/>
                      <a:gd name="connsiteX16" fmla="*/ 891236 w 2030971"/>
                      <a:gd name="connsiteY16" fmla="*/ 245104 h 294036"/>
                      <a:gd name="connsiteX17" fmla="*/ 1185591 w 2030971"/>
                      <a:gd name="connsiteY17" fmla="*/ 215626 h 294036"/>
                      <a:gd name="connsiteX18" fmla="*/ 1295661 w 2030971"/>
                      <a:gd name="connsiteY18" fmla="*/ 201114 h 294036"/>
                      <a:gd name="connsiteX19" fmla="*/ 1396421 w 2030971"/>
                      <a:gd name="connsiteY19" fmla="*/ 294036 h 294036"/>
                      <a:gd name="connsiteX20" fmla="*/ 1413063 w 2030971"/>
                      <a:gd name="connsiteY20" fmla="*/ 278365 h 294036"/>
                      <a:gd name="connsiteX21" fmla="*/ 1344686 w 2030971"/>
                      <a:gd name="connsiteY21" fmla="*/ 194651 h 294036"/>
                      <a:gd name="connsiteX22" fmla="*/ 1373384 w 2030971"/>
                      <a:gd name="connsiteY22" fmla="*/ 190867 h 294036"/>
                      <a:gd name="connsiteX23" fmla="*/ 1582056 w 2030971"/>
                      <a:gd name="connsiteY23" fmla="*/ 160722 h 2940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2030971" h="294036">
                        <a:moveTo>
                          <a:pt x="1697064" y="266784"/>
                        </a:moveTo>
                        <a:lnTo>
                          <a:pt x="1713705" y="251112"/>
                        </a:lnTo>
                        <a:lnTo>
                          <a:pt x="1633345" y="152726"/>
                        </a:lnTo>
                        <a:lnTo>
                          <a:pt x="1774962" y="130618"/>
                        </a:lnTo>
                        <a:cubicBezTo>
                          <a:pt x="1892146" y="111560"/>
                          <a:pt x="1982660" y="95185"/>
                          <a:pt x="2016516" y="86472"/>
                        </a:cubicBezTo>
                        <a:cubicBezTo>
                          <a:pt x="2026190" y="83982"/>
                          <a:pt x="2031238" y="82118"/>
                          <a:pt x="2030961" y="80995"/>
                        </a:cubicBezTo>
                        <a:cubicBezTo>
                          <a:pt x="2029192" y="73810"/>
                          <a:pt x="1811144" y="85349"/>
                          <a:pt x="1559235" y="96766"/>
                        </a:cubicBezTo>
                        <a:lnTo>
                          <a:pt x="1513923" y="98708"/>
                        </a:lnTo>
                        <a:lnTo>
                          <a:pt x="1571223" y="14120"/>
                        </a:lnTo>
                        <a:lnTo>
                          <a:pt x="1553246" y="0"/>
                        </a:lnTo>
                        <a:lnTo>
                          <a:pt x="1461749" y="100944"/>
                        </a:lnTo>
                        <a:lnTo>
                          <a:pt x="1366804" y="105013"/>
                        </a:lnTo>
                        <a:cubicBezTo>
                          <a:pt x="1173725" y="112647"/>
                          <a:pt x="987251" y="117564"/>
                          <a:pt x="884340" y="111814"/>
                        </a:cubicBezTo>
                        <a:cubicBezTo>
                          <a:pt x="609912" y="96481"/>
                          <a:pt x="321512" y="56970"/>
                          <a:pt x="174121" y="54969"/>
                        </a:cubicBezTo>
                        <a:cubicBezTo>
                          <a:pt x="26731" y="52968"/>
                          <a:pt x="0" y="62482"/>
                          <a:pt x="0" y="99810"/>
                        </a:cubicBezTo>
                        <a:cubicBezTo>
                          <a:pt x="0" y="137137"/>
                          <a:pt x="25582" y="254717"/>
                          <a:pt x="174121" y="278933"/>
                        </a:cubicBezTo>
                        <a:cubicBezTo>
                          <a:pt x="322660" y="303148"/>
                          <a:pt x="616806" y="258986"/>
                          <a:pt x="891236" y="245104"/>
                        </a:cubicBezTo>
                        <a:cubicBezTo>
                          <a:pt x="959844" y="241633"/>
                          <a:pt x="1065601" y="230539"/>
                          <a:pt x="1185591" y="215626"/>
                        </a:cubicBezTo>
                        <a:lnTo>
                          <a:pt x="1295661" y="201114"/>
                        </a:lnTo>
                        <a:lnTo>
                          <a:pt x="1396421" y="294036"/>
                        </a:lnTo>
                        <a:lnTo>
                          <a:pt x="1413063" y="278365"/>
                        </a:lnTo>
                        <a:lnTo>
                          <a:pt x="1344686" y="194651"/>
                        </a:lnTo>
                        <a:lnTo>
                          <a:pt x="1373384" y="190867"/>
                        </a:lnTo>
                        <a:lnTo>
                          <a:pt x="1582056" y="160722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1" name="楕円 468">
                    <a:extLst>
                      <a:ext uri="{FF2B5EF4-FFF2-40B4-BE49-F238E27FC236}">
                        <a16:creationId xmlns:a16="http://schemas.microsoft.com/office/drawing/2014/main" id="{FE2D7AE7-C5EE-44EE-BFFE-85C6C53C30C0}"/>
                      </a:ext>
                    </a:extLst>
                  </p:cNvPr>
                  <p:cNvSpPr/>
                  <p:nvPr/>
                </p:nvSpPr>
                <p:spPr>
                  <a:xfrm>
                    <a:off x="4735758" y="4255499"/>
                    <a:ext cx="2231390" cy="1053101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2" name="楕円 468">
                    <a:extLst>
                      <a:ext uri="{FF2B5EF4-FFF2-40B4-BE49-F238E27FC236}">
                        <a16:creationId xmlns:a16="http://schemas.microsoft.com/office/drawing/2014/main" id="{EF195957-E21F-493D-BBF7-84EB662B4AC7}"/>
                      </a:ext>
                    </a:extLst>
                  </p:cNvPr>
                  <p:cNvSpPr/>
                  <p:nvPr/>
                </p:nvSpPr>
                <p:spPr>
                  <a:xfrm>
                    <a:off x="4817110" y="3798674"/>
                    <a:ext cx="2547526" cy="1054936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3" name="楕円 468">
                    <a:extLst>
                      <a:ext uri="{FF2B5EF4-FFF2-40B4-BE49-F238E27FC236}">
                        <a16:creationId xmlns:a16="http://schemas.microsoft.com/office/drawing/2014/main" id="{0AD4E336-36E0-4EC8-9CFF-EBAFBE236B78}"/>
                      </a:ext>
                    </a:extLst>
                  </p:cNvPr>
                  <p:cNvSpPr/>
                  <p:nvPr/>
                </p:nvSpPr>
                <p:spPr>
                  <a:xfrm flipV="1">
                    <a:off x="3427623" y="4147697"/>
                    <a:ext cx="3666257" cy="302448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149777 h 1708980"/>
                      <a:gd name="connsiteX1" fmla="*/ 177891 w 2074942"/>
                      <a:gd name="connsiteY1" fmla="*/ 90039 h 1708980"/>
                      <a:gd name="connsiteX2" fmla="*/ 903486 w 2074942"/>
                      <a:gd name="connsiteY2" fmla="*/ 484176 h 1708980"/>
                      <a:gd name="connsiteX3" fmla="*/ 2074931 w 2074942"/>
                      <a:gd name="connsiteY3" fmla="*/ 270494 h 1708980"/>
                      <a:gd name="connsiteX4" fmla="*/ 910531 w 2074942"/>
                      <a:gd name="connsiteY4" fmla="*/ 1408334 h 1708980"/>
                      <a:gd name="connsiteX5" fmla="*/ 177891 w 2074942"/>
                      <a:gd name="connsiteY5" fmla="*/ 1642888 h 1708980"/>
                      <a:gd name="connsiteX6" fmla="*/ 0 w 2074942"/>
                      <a:gd name="connsiteY6" fmla="*/ 149777 h 17089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708980">
                        <a:moveTo>
                          <a:pt x="0" y="149777"/>
                        </a:moveTo>
                        <a:cubicBezTo>
                          <a:pt x="0" y="-109031"/>
                          <a:pt x="27310" y="34306"/>
                          <a:pt x="177891" y="90039"/>
                        </a:cubicBezTo>
                        <a:cubicBezTo>
                          <a:pt x="328472" y="145772"/>
                          <a:pt x="623116" y="377859"/>
                          <a:pt x="903486" y="484176"/>
                        </a:cubicBezTo>
                        <a:cubicBezTo>
                          <a:pt x="1183856" y="590493"/>
                          <a:pt x="2071316" y="170860"/>
                          <a:pt x="2074931" y="270494"/>
                        </a:cubicBezTo>
                        <a:cubicBezTo>
                          <a:pt x="2078546" y="370128"/>
                          <a:pt x="1190902" y="1312081"/>
                          <a:pt x="910531" y="1408334"/>
                        </a:cubicBezTo>
                        <a:cubicBezTo>
                          <a:pt x="630160" y="1504587"/>
                          <a:pt x="329646" y="1852648"/>
                          <a:pt x="177891" y="1642888"/>
                        </a:cubicBezTo>
                        <a:cubicBezTo>
                          <a:pt x="26136" y="1433129"/>
                          <a:pt x="0" y="408585"/>
                          <a:pt x="0" y="14977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4" name="楕円 468">
                    <a:extLst>
                      <a:ext uri="{FF2B5EF4-FFF2-40B4-BE49-F238E27FC236}">
                        <a16:creationId xmlns:a16="http://schemas.microsoft.com/office/drawing/2014/main" id="{BBB20DE4-7F60-4832-B323-3F33B619591D}"/>
                      </a:ext>
                    </a:extLst>
                  </p:cNvPr>
                  <p:cNvSpPr/>
                  <p:nvPr/>
                </p:nvSpPr>
                <p:spPr>
                  <a:xfrm>
                    <a:off x="3427623" y="4565650"/>
                    <a:ext cx="3512928" cy="247635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  <a:gd name="connsiteX0" fmla="*/ 393 w 1990024"/>
                      <a:gd name="connsiteY0" fmla="*/ 593719 h 1215655"/>
                      <a:gd name="connsiteX1" fmla="*/ 307801 w 1990024"/>
                      <a:gd name="connsiteY1" fmla="*/ 100 h 1215655"/>
                      <a:gd name="connsiteX2" fmla="*/ 1990024 w 1990024"/>
                      <a:gd name="connsiteY2" fmla="*/ 638002 h 1215655"/>
                      <a:gd name="connsiteX3" fmla="*/ 307801 w 1990024"/>
                      <a:gd name="connsiteY3" fmla="*/ 1215519 h 1215655"/>
                      <a:gd name="connsiteX4" fmla="*/ 393 w 1990024"/>
                      <a:gd name="connsiteY4" fmla="*/ 593719 h 1215655"/>
                      <a:gd name="connsiteX0" fmla="*/ 393 w 1990024"/>
                      <a:gd name="connsiteY0" fmla="*/ 596088 h 1218024"/>
                      <a:gd name="connsiteX1" fmla="*/ 307801 w 1990024"/>
                      <a:gd name="connsiteY1" fmla="*/ 2469 h 1218024"/>
                      <a:gd name="connsiteX2" fmla="*/ 1990024 w 1990024"/>
                      <a:gd name="connsiteY2" fmla="*/ 640371 h 1218024"/>
                      <a:gd name="connsiteX3" fmla="*/ 307801 w 1990024"/>
                      <a:gd name="connsiteY3" fmla="*/ 1217888 h 1218024"/>
                      <a:gd name="connsiteX4" fmla="*/ 393 w 1990024"/>
                      <a:gd name="connsiteY4" fmla="*/ 596088 h 1218024"/>
                      <a:gd name="connsiteX0" fmla="*/ 0 w 1989631"/>
                      <a:gd name="connsiteY0" fmla="*/ 596088 h 1218024"/>
                      <a:gd name="connsiteX1" fmla="*/ 307408 w 1989631"/>
                      <a:gd name="connsiteY1" fmla="*/ 2469 h 1218024"/>
                      <a:gd name="connsiteX2" fmla="*/ 1989631 w 1989631"/>
                      <a:gd name="connsiteY2" fmla="*/ 640371 h 1218024"/>
                      <a:gd name="connsiteX3" fmla="*/ 307408 w 1989631"/>
                      <a:gd name="connsiteY3" fmla="*/ 1217888 h 1218024"/>
                      <a:gd name="connsiteX4" fmla="*/ 0 w 1989631"/>
                      <a:gd name="connsiteY4" fmla="*/ 596088 h 1218024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39453 w 1871834"/>
                      <a:gd name="connsiteY0" fmla="*/ 661311 h 1216717"/>
                      <a:gd name="connsiteX1" fmla="*/ 189611 w 1871834"/>
                      <a:gd name="connsiteY1" fmla="*/ 1270 h 1216717"/>
                      <a:gd name="connsiteX2" fmla="*/ 1871834 w 1871834"/>
                      <a:gd name="connsiteY2" fmla="*/ 639172 h 1216717"/>
                      <a:gd name="connsiteX3" fmla="*/ 189611 w 1871834"/>
                      <a:gd name="connsiteY3" fmla="*/ 1216689 h 1216717"/>
                      <a:gd name="connsiteX4" fmla="*/ 39453 w 1871834"/>
                      <a:gd name="connsiteY4" fmla="*/ 661311 h 1216717"/>
                      <a:gd name="connsiteX0" fmla="*/ 39453 w 1871834"/>
                      <a:gd name="connsiteY0" fmla="*/ 660069 h 1215475"/>
                      <a:gd name="connsiteX1" fmla="*/ 189611 w 1871834"/>
                      <a:gd name="connsiteY1" fmla="*/ 28 h 1215475"/>
                      <a:gd name="connsiteX2" fmla="*/ 1871834 w 1871834"/>
                      <a:gd name="connsiteY2" fmla="*/ 637930 h 1215475"/>
                      <a:gd name="connsiteX3" fmla="*/ 189611 w 1871834"/>
                      <a:gd name="connsiteY3" fmla="*/ 1215447 h 1215475"/>
                      <a:gd name="connsiteX4" fmla="*/ 39453 w 1871834"/>
                      <a:gd name="connsiteY4" fmla="*/ 660069 h 1215475"/>
                      <a:gd name="connsiteX0" fmla="*/ 0 w 1832381"/>
                      <a:gd name="connsiteY0" fmla="*/ 660069 h 1216242"/>
                      <a:gd name="connsiteX1" fmla="*/ 150158 w 1832381"/>
                      <a:gd name="connsiteY1" fmla="*/ 28 h 1216242"/>
                      <a:gd name="connsiteX2" fmla="*/ 1832381 w 1832381"/>
                      <a:gd name="connsiteY2" fmla="*/ 637930 h 1216242"/>
                      <a:gd name="connsiteX3" fmla="*/ 150158 w 1832381"/>
                      <a:gd name="connsiteY3" fmla="*/ 1215447 h 1216242"/>
                      <a:gd name="connsiteX4" fmla="*/ 0 w 1832381"/>
                      <a:gd name="connsiteY4" fmla="*/ 660069 h 1216242"/>
                      <a:gd name="connsiteX0" fmla="*/ 0 w 1844025"/>
                      <a:gd name="connsiteY0" fmla="*/ 660064 h 1217063"/>
                      <a:gd name="connsiteX1" fmla="*/ 150158 w 1844025"/>
                      <a:gd name="connsiteY1" fmla="*/ 23 h 1217063"/>
                      <a:gd name="connsiteX2" fmla="*/ 1832381 w 1844025"/>
                      <a:gd name="connsiteY2" fmla="*/ 637925 h 1217063"/>
                      <a:gd name="connsiteX3" fmla="*/ 858386 w 1844025"/>
                      <a:gd name="connsiteY3" fmla="*/ 823404 h 1217063"/>
                      <a:gd name="connsiteX4" fmla="*/ 150158 w 1844025"/>
                      <a:gd name="connsiteY4" fmla="*/ 1215442 h 1217063"/>
                      <a:gd name="connsiteX5" fmla="*/ 0 w 1844025"/>
                      <a:gd name="connsiteY5" fmla="*/ 660064 h 1217063"/>
                      <a:gd name="connsiteX0" fmla="*/ 0 w 1832395"/>
                      <a:gd name="connsiteY0" fmla="*/ 661861 h 1218860"/>
                      <a:gd name="connsiteX1" fmla="*/ 150158 w 1832395"/>
                      <a:gd name="connsiteY1" fmla="*/ 1820 h 1218860"/>
                      <a:gd name="connsiteX2" fmla="*/ 836696 w 1832395"/>
                      <a:gd name="connsiteY2" fmla="*/ 470946 h 1218860"/>
                      <a:gd name="connsiteX3" fmla="*/ 1832381 w 1832395"/>
                      <a:gd name="connsiteY3" fmla="*/ 639722 h 1218860"/>
                      <a:gd name="connsiteX4" fmla="*/ 858386 w 1832395"/>
                      <a:gd name="connsiteY4" fmla="*/ 825201 h 1218860"/>
                      <a:gd name="connsiteX5" fmla="*/ 150158 w 1832395"/>
                      <a:gd name="connsiteY5" fmla="*/ 1217239 h 1218860"/>
                      <a:gd name="connsiteX6" fmla="*/ 0 w 1832395"/>
                      <a:gd name="connsiteY6" fmla="*/ 661861 h 1218860"/>
                      <a:gd name="connsiteX0" fmla="*/ 0 w 1832395"/>
                      <a:gd name="connsiteY0" fmla="*/ 670497 h 1227496"/>
                      <a:gd name="connsiteX1" fmla="*/ 150158 w 1832395"/>
                      <a:gd name="connsiteY1" fmla="*/ 10456 h 1227496"/>
                      <a:gd name="connsiteX2" fmla="*/ 875753 w 1832395"/>
                      <a:gd name="connsiteY2" fmla="*/ 292117 h 1227496"/>
                      <a:gd name="connsiteX3" fmla="*/ 1832381 w 1832395"/>
                      <a:gd name="connsiteY3" fmla="*/ 648358 h 1227496"/>
                      <a:gd name="connsiteX4" fmla="*/ 858386 w 1832395"/>
                      <a:gd name="connsiteY4" fmla="*/ 833837 h 1227496"/>
                      <a:gd name="connsiteX5" fmla="*/ 150158 w 1832395"/>
                      <a:gd name="connsiteY5" fmla="*/ 1225875 h 1227496"/>
                      <a:gd name="connsiteX6" fmla="*/ 0 w 1832395"/>
                      <a:gd name="connsiteY6" fmla="*/ 670497 h 1227496"/>
                      <a:gd name="connsiteX0" fmla="*/ 0 w 1832395"/>
                      <a:gd name="connsiteY0" fmla="*/ 670497 h 1238001"/>
                      <a:gd name="connsiteX1" fmla="*/ 150158 w 1832395"/>
                      <a:gd name="connsiteY1" fmla="*/ 10456 h 1238001"/>
                      <a:gd name="connsiteX2" fmla="*/ 875753 w 1832395"/>
                      <a:gd name="connsiteY2" fmla="*/ 292117 h 1238001"/>
                      <a:gd name="connsiteX3" fmla="*/ 1832381 w 1832395"/>
                      <a:gd name="connsiteY3" fmla="*/ 648358 h 1238001"/>
                      <a:gd name="connsiteX4" fmla="*/ 877915 w 1832395"/>
                      <a:gd name="connsiteY4" fmla="*/ 1021300 h 1238001"/>
                      <a:gd name="connsiteX5" fmla="*/ 150158 w 1832395"/>
                      <a:gd name="connsiteY5" fmla="*/ 1225875 h 1238001"/>
                      <a:gd name="connsiteX6" fmla="*/ 0 w 1832395"/>
                      <a:gd name="connsiteY6" fmla="*/ 670497 h 1238001"/>
                      <a:gd name="connsiteX0" fmla="*/ 0 w 1832395"/>
                      <a:gd name="connsiteY0" fmla="*/ 780045 h 1347549"/>
                      <a:gd name="connsiteX1" fmla="*/ 150158 w 1832395"/>
                      <a:gd name="connsiteY1" fmla="*/ 7528 h 1347549"/>
                      <a:gd name="connsiteX2" fmla="*/ 875753 w 1832395"/>
                      <a:gd name="connsiteY2" fmla="*/ 401665 h 1347549"/>
                      <a:gd name="connsiteX3" fmla="*/ 1832381 w 1832395"/>
                      <a:gd name="connsiteY3" fmla="*/ 757906 h 1347549"/>
                      <a:gd name="connsiteX4" fmla="*/ 877915 w 1832395"/>
                      <a:gd name="connsiteY4" fmla="*/ 1130848 h 1347549"/>
                      <a:gd name="connsiteX5" fmla="*/ 150158 w 1832395"/>
                      <a:gd name="connsiteY5" fmla="*/ 1335423 h 1347549"/>
                      <a:gd name="connsiteX6" fmla="*/ 0 w 1832395"/>
                      <a:gd name="connsiteY6" fmla="*/ 780045 h 1347549"/>
                      <a:gd name="connsiteX0" fmla="*/ 0 w 1832395"/>
                      <a:gd name="connsiteY0" fmla="*/ 780045 h 1566293"/>
                      <a:gd name="connsiteX1" fmla="*/ 150158 w 1832395"/>
                      <a:gd name="connsiteY1" fmla="*/ 7528 h 1566293"/>
                      <a:gd name="connsiteX2" fmla="*/ 875753 w 1832395"/>
                      <a:gd name="connsiteY2" fmla="*/ 401665 h 1566293"/>
                      <a:gd name="connsiteX3" fmla="*/ 1832381 w 1832395"/>
                      <a:gd name="connsiteY3" fmla="*/ 757906 h 1566293"/>
                      <a:gd name="connsiteX4" fmla="*/ 877915 w 1832395"/>
                      <a:gd name="connsiteY4" fmla="*/ 1130848 h 1566293"/>
                      <a:gd name="connsiteX5" fmla="*/ 150158 w 1832395"/>
                      <a:gd name="connsiteY5" fmla="*/ 1560377 h 1566293"/>
                      <a:gd name="connsiteX6" fmla="*/ 0 w 1832395"/>
                      <a:gd name="connsiteY6" fmla="*/ 780045 h 1566293"/>
                      <a:gd name="connsiteX0" fmla="*/ 0 w 1842159"/>
                      <a:gd name="connsiteY0" fmla="*/ 896710 h 1567514"/>
                      <a:gd name="connsiteX1" fmla="*/ 159922 w 1842159"/>
                      <a:gd name="connsiteY1" fmla="*/ 11718 h 1567514"/>
                      <a:gd name="connsiteX2" fmla="*/ 885517 w 1842159"/>
                      <a:gd name="connsiteY2" fmla="*/ 405855 h 1567514"/>
                      <a:gd name="connsiteX3" fmla="*/ 1842145 w 1842159"/>
                      <a:gd name="connsiteY3" fmla="*/ 762096 h 1567514"/>
                      <a:gd name="connsiteX4" fmla="*/ 887679 w 1842159"/>
                      <a:gd name="connsiteY4" fmla="*/ 1135038 h 1567514"/>
                      <a:gd name="connsiteX5" fmla="*/ 159922 w 1842159"/>
                      <a:gd name="connsiteY5" fmla="*/ 1564567 h 1567514"/>
                      <a:gd name="connsiteX6" fmla="*/ 0 w 1842159"/>
                      <a:gd name="connsiteY6" fmla="*/ 896710 h 1567514"/>
                      <a:gd name="connsiteX0" fmla="*/ 0 w 1837277"/>
                      <a:gd name="connsiteY0" fmla="*/ 896710 h 1567514"/>
                      <a:gd name="connsiteX1" fmla="*/ 159922 w 1837277"/>
                      <a:gd name="connsiteY1" fmla="*/ 11718 h 1567514"/>
                      <a:gd name="connsiteX2" fmla="*/ 885517 w 1837277"/>
                      <a:gd name="connsiteY2" fmla="*/ 405855 h 1567514"/>
                      <a:gd name="connsiteX3" fmla="*/ 1837263 w 1837277"/>
                      <a:gd name="connsiteY3" fmla="*/ 1249502 h 1567514"/>
                      <a:gd name="connsiteX4" fmla="*/ 887679 w 1837277"/>
                      <a:gd name="connsiteY4" fmla="*/ 1135038 h 1567514"/>
                      <a:gd name="connsiteX5" fmla="*/ 159922 w 1837277"/>
                      <a:gd name="connsiteY5" fmla="*/ 1564567 h 1567514"/>
                      <a:gd name="connsiteX6" fmla="*/ 0 w 1837277"/>
                      <a:gd name="connsiteY6" fmla="*/ 896710 h 1567514"/>
                      <a:gd name="connsiteX0" fmla="*/ 0 w 2027679"/>
                      <a:gd name="connsiteY0" fmla="*/ 896710 h 1567514"/>
                      <a:gd name="connsiteX1" fmla="*/ 159922 w 2027679"/>
                      <a:gd name="connsiteY1" fmla="*/ 11718 h 1567514"/>
                      <a:gd name="connsiteX2" fmla="*/ 885517 w 2027679"/>
                      <a:gd name="connsiteY2" fmla="*/ 405855 h 1567514"/>
                      <a:gd name="connsiteX3" fmla="*/ 2027668 w 2027679"/>
                      <a:gd name="connsiteY3" fmla="*/ 1062038 h 1567514"/>
                      <a:gd name="connsiteX4" fmla="*/ 887679 w 2027679"/>
                      <a:gd name="connsiteY4" fmla="*/ 1135038 h 1567514"/>
                      <a:gd name="connsiteX5" fmla="*/ 159922 w 2027679"/>
                      <a:gd name="connsiteY5" fmla="*/ 1564567 h 1567514"/>
                      <a:gd name="connsiteX6" fmla="*/ 0 w 2027679"/>
                      <a:gd name="connsiteY6" fmla="*/ 896710 h 1567514"/>
                      <a:gd name="connsiteX0" fmla="*/ 0 w 2042326"/>
                      <a:gd name="connsiteY0" fmla="*/ 896710 h 1567514"/>
                      <a:gd name="connsiteX1" fmla="*/ 159922 w 2042326"/>
                      <a:gd name="connsiteY1" fmla="*/ 11718 h 1567514"/>
                      <a:gd name="connsiteX2" fmla="*/ 885517 w 2042326"/>
                      <a:gd name="connsiteY2" fmla="*/ 405855 h 1567514"/>
                      <a:gd name="connsiteX3" fmla="*/ 2042315 w 2042326"/>
                      <a:gd name="connsiteY3" fmla="*/ 874575 h 1567514"/>
                      <a:gd name="connsiteX4" fmla="*/ 887679 w 2042326"/>
                      <a:gd name="connsiteY4" fmla="*/ 1135038 h 1567514"/>
                      <a:gd name="connsiteX5" fmla="*/ 159922 w 2042326"/>
                      <a:gd name="connsiteY5" fmla="*/ 1564567 h 1567514"/>
                      <a:gd name="connsiteX6" fmla="*/ 0 w 2042326"/>
                      <a:gd name="connsiteY6" fmla="*/ 896710 h 1567514"/>
                      <a:gd name="connsiteX0" fmla="*/ 0 w 2056972"/>
                      <a:gd name="connsiteY0" fmla="*/ 896710 h 1567514"/>
                      <a:gd name="connsiteX1" fmla="*/ 159922 w 2056972"/>
                      <a:gd name="connsiteY1" fmla="*/ 11718 h 1567514"/>
                      <a:gd name="connsiteX2" fmla="*/ 885517 w 2056972"/>
                      <a:gd name="connsiteY2" fmla="*/ 405855 h 1567514"/>
                      <a:gd name="connsiteX3" fmla="*/ 2056962 w 2056972"/>
                      <a:gd name="connsiteY3" fmla="*/ 192173 h 1567514"/>
                      <a:gd name="connsiteX4" fmla="*/ 887679 w 2056972"/>
                      <a:gd name="connsiteY4" fmla="*/ 1135038 h 1567514"/>
                      <a:gd name="connsiteX5" fmla="*/ 159922 w 2056972"/>
                      <a:gd name="connsiteY5" fmla="*/ 1564567 h 1567514"/>
                      <a:gd name="connsiteX6" fmla="*/ 0 w 2056972"/>
                      <a:gd name="connsiteY6" fmla="*/ 896710 h 1567514"/>
                      <a:gd name="connsiteX0" fmla="*/ 0 w 2056973"/>
                      <a:gd name="connsiteY0" fmla="*/ 896710 h 1579363"/>
                      <a:gd name="connsiteX1" fmla="*/ 159922 w 2056973"/>
                      <a:gd name="connsiteY1" fmla="*/ 11718 h 1579363"/>
                      <a:gd name="connsiteX2" fmla="*/ 885517 w 2056973"/>
                      <a:gd name="connsiteY2" fmla="*/ 405855 h 1579363"/>
                      <a:gd name="connsiteX3" fmla="*/ 2056962 w 2056973"/>
                      <a:gd name="connsiteY3" fmla="*/ 192173 h 1579363"/>
                      <a:gd name="connsiteX4" fmla="*/ 892562 w 2056973"/>
                      <a:gd name="connsiteY4" fmla="*/ 1330013 h 1579363"/>
                      <a:gd name="connsiteX5" fmla="*/ 159922 w 2056973"/>
                      <a:gd name="connsiteY5" fmla="*/ 1564567 h 1579363"/>
                      <a:gd name="connsiteX6" fmla="*/ 0 w 2056973"/>
                      <a:gd name="connsiteY6" fmla="*/ 896710 h 1579363"/>
                      <a:gd name="connsiteX0" fmla="*/ 0 w 2074942"/>
                      <a:gd name="connsiteY0" fmla="*/ 312641 h 1603977"/>
                      <a:gd name="connsiteX1" fmla="*/ 177891 w 2074942"/>
                      <a:gd name="connsiteY1" fmla="*/ 1739 h 1603977"/>
                      <a:gd name="connsiteX2" fmla="*/ 903486 w 2074942"/>
                      <a:gd name="connsiteY2" fmla="*/ 395876 h 1603977"/>
                      <a:gd name="connsiteX3" fmla="*/ 2074931 w 2074942"/>
                      <a:gd name="connsiteY3" fmla="*/ 182194 h 1603977"/>
                      <a:gd name="connsiteX4" fmla="*/ 910531 w 2074942"/>
                      <a:gd name="connsiteY4" fmla="*/ 1320034 h 1603977"/>
                      <a:gd name="connsiteX5" fmla="*/ 177891 w 2074942"/>
                      <a:gd name="connsiteY5" fmla="*/ 1554588 h 1603977"/>
                      <a:gd name="connsiteX6" fmla="*/ 0 w 2074942"/>
                      <a:gd name="connsiteY6" fmla="*/ 312641 h 16039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074942" h="1603977">
                        <a:moveTo>
                          <a:pt x="0" y="312641"/>
                        </a:moveTo>
                        <a:cubicBezTo>
                          <a:pt x="0" y="53833"/>
                          <a:pt x="27310" y="-12134"/>
                          <a:pt x="177891" y="1739"/>
                        </a:cubicBezTo>
                        <a:cubicBezTo>
                          <a:pt x="328472" y="15612"/>
                          <a:pt x="623116" y="289559"/>
                          <a:pt x="903486" y="395876"/>
                        </a:cubicBezTo>
                        <a:cubicBezTo>
                          <a:pt x="1183856" y="502193"/>
                          <a:pt x="2071316" y="82560"/>
                          <a:pt x="2074931" y="182194"/>
                        </a:cubicBezTo>
                        <a:cubicBezTo>
                          <a:pt x="2078546" y="281828"/>
                          <a:pt x="1190902" y="1223781"/>
                          <a:pt x="910531" y="1320034"/>
                        </a:cubicBezTo>
                        <a:cubicBezTo>
                          <a:pt x="630160" y="1416287"/>
                          <a:pt x="329646" y="1722487"/>
                          <a:pt x="177891" y="1554588"/>
                        </a:cubicBezTo>
                        <a:cubicBezTo>
                          <a:pt x="26136" y="1386689"/>
                          <a:pt x="0" y="571449"/>
                          <a:pt x="0" y="312641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5" name="楕円 468">
                    <a:extLst>
                      <a:ext uri="{FF2B5EF4-FFF2-40B4-BE49-F238E27FC236}">
                        <a16:creationId xmlns:a16="http://schemas.microsoft.com/office/drawing/2014/main" id="{DB84543B-50EB-40FF-B026-5D75834A169C}"/>
                      </a:ext>
                    </a:extLst>
                  </p:cNvPr>
                  <p:cNvSpPr/>
                  <p:nvPr/>
                </p:nvSpPr>
                <p:spPr>
                  <a:xfrm>
                    <a:off x="4817110" y="3975100"/>
                    <a:ext cx="2580640" cy="1132510"/>
                  </a:xfrm>
                  <a:custGeom>
                    <a:avLst/>
                    <a:gdLst>
                      <a:gd name="connsiteX0" fmla="*/ 0 w 2743344"/>
                      <a:gd name="connsiteY0" fmla="*/ 525759 h 1051517"/>
                      <a:gd name="connsiteX1" fmla="*/ 1371672 w 2743344"/>
                      <a:gd name="connsiteY1" fmla="*/ 0 h 1051517"/>
                      <a:gd name="connsiteX2" fmla="*/ 2743344 w 2743344"/>
                      <a:gd name="connsiteY2" fmla="*/ 525759 h 1051517"/>
                      <a:gd name="connsiteX3" fmla="*/ 1371672 w 2743344"/>
                      <a:gd name="connsiteY3" fmla="*/ 1051518 h 1051517"/>
                      <a:gd name="connsiteX4" fmla="*/ 0 w 2743344"/>
                      <a:gd name="connsiteY4" fmla="*/ 525759 h 1051517"/>
                      <a:gd name="connsiteX0" fmla="*/ 4936 w 2748280"/>
                      <a:gd name="connsiteY0" fmla="*/ 637902 h 1163661"/>
                      <a:gd name="connsiteX1" fmla="*/ 1066057 w 2748280"/>
                      <a:gd name="connsiteY1" fmla="*/ 0 h 1163661"/>
                      <a:gd name="connsiteX2" fmla="*/ 2748280 w 2748280"/>
                      <a:gd name="connsiteY2" fmla="*/ 637902 h 1163661"/>
                      <a:gd name="connsiteX3" fmla="*/ 1376608 w 2748280"/>
                      <a:gd name="connsiteY3" fmla="*/ 1163661 h 1163661"/>
                      <a:gd name="connsiteX4" fmla="*/ 4936 w 2748280"/>
                      <a:gd name="connsiteY4" fmla="*/ 637902 h 1163661"/>
                      <a:gd name="connsiteX0" fmla="*/ 0 w 2743344"/>
                      <a:gd name="connsiteY0" fmla="*/ 637902 h 1215419"/>
                      <a:gd name="connsiteX1" fmla="*/ 1061121 w 2743344"/>
                      <a:gd name="connsiteY1" fmla="*/ 0 h 1215419"/>
                      <a:gd name="connsiteX2" fmla="*/ 2743344 w 2743344"/>
                      <a:gd name="connsiteY2" fmla="*/ 637902 h 1215419"/>
                      <a:gd name="connsiteX3" fmla="*/ 1061121 w 2743344"/>
                      <a:gd name="connsiteY3" fmla="*/ 1215419 h 1215419"/>
                      <a:gd name="connsiteX4" fmla="*/ 0 w 2743344"/>
                      <a:gd name="connsiteY4" fmla="*/ 637902 h 12154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43344" h="1215419">
                        <a:moveTo>
                          <a:pt x="0" y="637902"/>
                        </a:moveTo>
                        <a:cubicBezTo>
                          <a:pt x="0" y="435332"/>
                          <a:pt x="303567" y="0"/>
                          <a:pt x="1061121" y="0"/>
                        </a:cubicBezTo>
                        <a:cubicBezTo>
                          <a:pt x="1818675" y="0"/>
                          <a:pt x="2743344" y="347533"/>
                          <a:pt x="2743344" y="637902"/>
                        </a:cubicBezTo>
                        <a:cubicBezTo>
                          <a:pt x="2743344" y="928271"/>
                          <a:pt x="1818675" y="1215419"/>
                          <a:pt x="1061121" y="1215419"/>
                        </a:cubicBezTo>
                        <a:cubicBezTo>
                          <a:pt x="303567" y="1215419"/>
                          <a:pt x="0" y="840472"/>
                          <a:pt x="0" y="637902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339933"/>
                      </a:gs>
                      <a:gs pos="100000">
                        <a:srgbClr val="003300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26" name="フリーフォーム: 図形 425">
                    <a:extLst>
                      <a:ext uri="{FF2B5EF4-FFF2-40B4-BE49-F238E27FC236}">
                        <a16:creationId xmlns:a16="http://schemas.microsoft.com/office/drawing/2014/main" id="{79619742-CC47-41FA-AEE3-71D3CCD5EADF}"/>
                      </a:ext>
                    </a:extLst>
                  </p:cNvPr>
                  <p:cNvSpPr/>
                  <p:nvPr/>
                </p:nvSpPr>
                <p:spPr>
                  <a:xfrm>
                    <a:off x="3429462" y="4211192"/>
                    <a:ext cx="3608627" cy="632923"/>
                  </a:xfrm>
                  <a:custGeom>
                    <a:avLst/>
                    <a:gdLst>
                      <a:gd name="connsiteX0" fmla="*/ 2016131 w 3608627"/>
                      <a:gd name="connsiteY0" fmla="*/ 0 h 632923"/>
                      <a:gd name="connsiteX1" fmla="*/ 1798730 w 3608627"/>
                      <a:gd name="connsiteY1" fmla="*/ 268498 h 632923"/>
                      <a:gd name="connsiteX2" fmla="*/ 2092103 w 3608627"/>
                      <a:gd name="connsiteY2" fmla="*/ 278527 h 632923"/>
                      <a:gd name="connsiteX3" fmla="*/ 2196761 w 3608627"/>
                      <a:gd name="connsiteY3" fmla="*/ 282155 h 632923"/>
                      <a:gd name="connsiteX4" fmla="*/ 2468569 w 3608627"/>
                      <a:gd name="connsiteY4" fmla="*/ 28575 h 632923"/>
                      <a:gd name="connsiteX5" fmla="*/ 2261432 w 3608627"/>
                      <a:gd name="connsiteY5" fmla="*/ 284397 h 632923"/>
                      <a:gd name="connsiteX6" fmla="*/ 2769999 w 3608627"/>
                      <a:gd name="connsiteY6" fmla="*/ 302027 h 632923"/>
                      <a:gd name="connsiteX7" fmla="*/ 3608608 w 3608627"/>
                      <a:gd name="connsiteY7" fmla="*/ 343060 h 632923"/>
                      <a:gd name="connsiteX8" fmla="*/ 2606057 w 3608627"/>
                      <a:gd name="connsiteY8" fmla="*/ 369028 h 632923"/>
                      <a:gd name="connsiteX9" fmla="*/ 2392794 w 3608627"/>
                      <a:gd name="connsiteY9" fmla="*/ 372472 h 632923"/>
                      <a:gd name="connsiteX10" fmla="*/ 2603680 w 3608627"/>
                      <a:gd name="connsiteY10" fmla="*/ 632923 h 632923"/>
                      <a:gd name="connsiteX11" fmla="*/ 2325668 w 3608627"/>
                      <a:gd name="connsiteY11" fmla="*/ 373556 h 632923"/>
                      <a:gd name="connsiteX12" fmla="*/ 2097124 w 3608627"/>
                      <a:gd name="connsiteY12" fmla="*/ 377246 h 632923"/>
                      <a:gd name="connsiteX13" fmla="*/ 1969356 w 3608627"/>
                      <a:gd name="connsiteY13" fmla="*/ 379712 h 632923"/>
                      <a:gd name="connsiteX14" fmla="*/ 2151242 w 3608627"/>
                      <a:gd name="connsiteY14" fmla="*/ 604348 h 632923"/>
                      <a:gd name="connsiteX15" fmla="*/ 1911652 w 3608627"/>
                      <a:gd name="connsiteY15" fmla="*/ 380826 h 632923"/>
                      <a:gd name="connsiteX16" fmla="*/ 1798615 w 3608627"/>
                      <a:gd name="connsiteY16" fmla="*/ 383007 h 632923"/>
                      <a:gd name="connsiteX17" fmla="*/ 1568458 w 3608627"/>
                      <a:gd name="connsiteY17" fmla="*/ 389155 h 632923"/>
                      <a:gd name="connsiteX18" fmla="*/ 282570 w 3608627"/>
                      <a:gd name="connsiteY18" fmla="*/ 465172 h 632923"/>
                      <a:gd name="connsiteX19" fmla="*/ 0 w 3608627"/>
                      <a:gd name="connsiteY19" fmla="*/ 346977 h 632923"/>
                      <a:gd name="connsiteX20" fmla="*/ 282570 w 3608627"/>
                      <a:gd name="connsiteY20" fmla="*/ 190355 h 632923"/>
                      <a:gd name="connsiteX21" fmla="*/ 1564638 w 3608627"/>
                      <a:gd name="connsiteY21" fmla="*/ 260108 h 632923"/>
                      <a:gd name="connsiteX22" fmla="*/ 1730932 w 3608627"/>
                      <a:gd name="connsiteY22" fmla="*/ 266073 h 63292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3608627" h="632923">
                        <a:moveTo>
                          <a:pt x="2016131" y="0"/>
                        </a:moveTo>
                        <a:lnTo>
                          <a:pt x="1798730" y="268498"/>
                        </a:lnTo>
                        <a:lnTo>
                          <a:pt x="2092103" y="278527"/>
                        </a:lnTo>
                        <a:lnTo>
                          <a:pt x="2196761" y="282155"/>
                        </a:lnTo>
                        <a:lnTo>
                          <a:pt x="2468569" y="28575"/>
                        </a:lnTo>
                        <a:lnTo>
                          <a:pt x="2261432" y="284397"/>
                        </a:lnTo>
                        <a:lnTo>
                          <a:pt x="2769999" y="302027"/>
                        </a:lnTo>
                        <a:cubicBezTo>
                          <a:pt x="3218269" y="318209"/>
                          <a:pt x="3605414" y="334244"/>
                          <a:pt x="3608608" y="343060"/>
                        </a:cubicBezTo>
                        <a:cubicBezTo>
                          <a:pt x="3612201" y="352979"/>
                          <a:pt x="3122981" y="360934"/>
                          <a:pt x="2606057" y="369028"/>
                        </a:cubicBezTo>
                        <a:lnTo>
                          <a:pt x="2392794" y="372472"/>
                        </a:lnTo>
                        <a:lnTo>
                          <a:pt x="2603680" y="632923"/>
                        </a:lnTo>
                        <a:lnTo>
                          <a:pt x="2325668" y="373556"/>
                        </a:lnTo>
                        <a:lnTo>
                          <a:pt x="2097124" y="377246"/>
                        </a:lnTo>
                        <a:lnTo>
                          <a:pt x="1969356" y="379712"/>
                        </a:lnTo>
                        <a:lnTo>
                          <a:pt x="2151242" y="604348"/>
                        </a:lnTo>
                        <a:lnTo>
                          <a:pt x="1911652" y="380826"/>
                        </a:lnTo>
                        <a:lnTo>
                          <a:pt x="1798615" y="383007"/>
                        </a:lnTo>
                        <a:cubicBezTo>
                          <a:pt x="1708803" y="384984"/>
                          <a:pt x="1630382" y="387026"/>
                          <a:pt x="1568458" y="389155"/>
                        </a:cubicBezTo>
                        <a:cubicBezTo>
                          <a:pt x="1073065" y="406190"/>
                          <a:pt x="543978" y="472201"/>
                          <a:pt x="282570" y="465172"/>
                        </a:cubicBezTo>
                        <a:cubicBezTo>
                          <a:pt x="21161" y="458142"/>
                          <a:pt x="0" y="392780"/>
                          <a:pt x="0" y="346977"/>
                        </a:cubicBezTo>
                        <a:cubicBezTo>
                          <a:pt x="0" y="301174"/>
                          <a:pt x="21797" y="204833"/>
                          <a:pt x="282570" y="190355"/>
                        </a:cubicBezTo>
                        <a:cubicBezTo>
                          <a:pt x="543342" y="175876"/>
                          <a:pt x="1069247" y="241292"/>
                          <a:pt x="1564638" y="260108"/>
                        </a:cubicBezTo>
                        <a:lnTo>
                          <a:pt x="1730932" y="266073"/>
                        </a:lnTo>
                        <a:close/>
                      </a:path>
                    </a:pathLst>
                  </a:custGeom>
                  <a:gradFill flip="none" rotWithShape="1">
                    <a:gsLst>
                      <a:gs pos="1000">
                        <a:srgbClr val="92D050"/>
                      </a:gs>
                      <a:gs pos="100000">
                        <a:srgbClr val="FFFF99"/>
                      </a:gs>
                    </a:gsLst>
                    <a:lin ang="27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16" name="四角形: 角を丸くする 415">
                  <a:extLst>
                    <a:ext uri="{FF2B5EF4-FFF2-40B4-BE49-F238E27FC236}">
                      <a16:creationId xmlns:a16="http://schemas.microsoft.com/office/drawing/2014/main" id="{B07C9823-0261-40ED-8ED6-0B04C15FE6B9}"/>
                    </a:ext>
                  </a:extLst>
                </p:cNvPr>
                <p:cNvSpPr/>
                <p:nvPr/>
              </p:nvSpPr>
              <p:spPr>
                <a:xfrm rot="19915207">
                  <a:off x="3077081" y="4944054"/>
                  <a:ext cx="234010" cy="1077042"/>
                </a:xfrm>
                <a:prstGeom prst="roundRect">
                  <a:avLst/>
                </a:prstGeom>
                <a:solidFill>
                  <a:srgbClr val="7030A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466" name="グループ化 465">
            <a:extLst>
              <a:ext uri="{FF2B5EF4-FFF2-40B4-BE49-F238E27FC236}">
                <a16:creationId xmlns:a16="http://schemas.microsoft.com/office/drawing/2014/main" id="{623937B0-7A91-4DAA-9ED8-34FCA536C618}"/>
              </a:ext>
            </a:extLst>
          </p:cNvPr>
          <p:cNvGrpSpPr/>
          <p:nvPr/>
        </p:nvGrpSpPr>
        <p:grpSpPr>
          <a:xfrm>
            <a:off x="3683300" y="4396517"/>
            <a:ext cx="2562286" cy="1548807"/>
            <a:chOff x="1830049" y="1472734"/>
            <a:chExt cx="2562286" cy="1548807"/>
          </a:xfrm>
        </p:grpSpPr>
        <p:grpSp>
          <p:nvGrpSpPr>
            <p:cNvPr id="467" name="グループ化 466">
              <a:extLst>
                <a:ext uri="{FF2B5EF4-FFF2-40B4-BE49-F238E27FC236}">
                  <a16:creationId xmlns:a16="http://schemas.microsoft.com/office/drawing/2014/main" id="{40FD57BA-AE15-4461-861B-A67D990FBDBC}"/>
                </a:ext>
              </a:extLst>
            </p:cNvPr>
            <p:cNvGrpSpPr/>
            <p:nvPr/>
          </p:nvGrpSpPr>
          <p:grpSpPr>
            <a:xfrm>
              <a:off x="1830049" y="1484842"/>
              <a:ext cx="2562286" cy="1536699"/>
              <a:chOff x="746064" y="1894185"/>
              <a:chExt cx="2562286" cy="1536699"/>
            </a:xfrm>
          </p:grpSpPr>
          <p:grpSp>
            <p:nvGrpSpPr>
              <p:cNvPr id="500" name="グループ化 499">
                <a:extLst>
                  <a:ext uri="{FF2B5EF4-FFF2-40B4-BE49-F238E27FC236}">
                    <a16:creationId xmlns:a16="http://schemas.microsoft.com/office/drawing/2014/main" id="{24E959B7-9AAA-4CF1-A0BD-7BFC47B15503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503" name="フリーフォーム: 図形 502">
                  <a:extLst>
                    <a:ext uri="{FF2B5EF4-FFF2-40B4-BE49-F238E27FC236}">
                      <a16:creationId xmlns:a16="http://schemas.microsoft.com/office/drawing/2014/main" id="{56722331-1841-48FF-A1B0-2974AF4CAEE3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4" name="楕円 503">
                  <a:extLst>
                    <a:ext uri="{FF2B5EF4-FFF2-40B4-BE49-F238E27FC236}">
                      <a16:creationId xmlns:a16="http://schemas.microsoft.com/office/drawing/2014/main" id="{49076F3F-A83D-4436-A768-411F1B1B7ED4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01" name="楕円 500">
                <a:extLst>
                  <a:ext uri="{FF2B5EF4-FFF2-40B4-BE49-F238E27FC236}">
                    <a16:creationId xmlns:a16="http://schemas.microsoft.com/office/drawing/2014/main" id="{5CB4AF94-2F50-4812-A2AB-899B0B252693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2" name="フリーフォーム: 図形 501">
                <a:extLst>
                  <a:ext uri="{FF2B5EF4-FFF2-40B4-BE49-F238E27FC236}">
                    <a16:creationId xmlns:a16="http://schemas.microsoft.com/office/drawing/2014/main" id="{A5AC1901-9B0D-453D-A56D-B38C621A0F72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68" name="グループ化 467">
              <a:extLst>
                <a:ext uri="{FF2B5EF4-FFF2-40B4-BE49-F238E27FC236}">
                  <a16:creationId xmlns:a16="http://schemas.microsoft.com/office/drawing/2014/main" id="{0D245F23-8F02-47BA-AE1B-0E2B15880B1E}"/>
                </a:ext>
              </a:extLst>
            </p:cNvPr>
            <p:cNvGrpSpPr/>
            <p:nvPr/>
          </p:nvGrpSpPr>
          <p:grpSpPr>
            <a:xfrm rot="19072997">
              <a:off x="2605790" y="1472734"/>
              <a:ext cx="598289" cy="741517"/>
              <a:chOff x="1585441" y="3581538"/>
              <a:chExt cx="1700973" cy="2108180"/>
            </a:xfrm>
          </p:grpSpPr>
          <p:sp>
            <p:nvSpPr>
              <p:cNvPr id="497" name="楕円 1">
                <a:extLst>
                  <a:ext uri="{FF2B5EF4-FFF2-40B4-BE49-F238E27FC236}">
                    <a16:creationId xmlns:a16="http://schemas.microsoft.com/office/drawing/2014/main" id="{087276FA-1950-4D01-A2A9-060CCBF15CCB}"/>
                  </a:ext>
                </a:extLst>
              </p:cNvPr>
              <p:cNvSpPr/>
              <p:nvPr/>
            </p:nvSpPr>
            <p:spPr>
              <a:xfrm>
                <a:off x="1585441" y="3581538"/>
                <a:ext cx="1700973" cy="2108024"/>
              </a:xfrm>
              <a:custGeom>
                <a:avLst/>
                <a:gdLst>
                  <a:gd name="connsiteX0" fmla="*/ 0 w 1611604"/>
                  <a:gd name="connsiteY0" fmla="*/ 808046 h 1616091"/>
                  <a:gd name="connsiteX1" fmla="*/ 805802 w 1611604"/>
                  <a:gd name="connsiteY1" fmla="*/ 0 h 1616091"/>
                  <a:gd name="connsiteX2" fmla="*/ 1611604 w 1611604"/>
                  <a:gd name="connsiteY2" fmla="*/ 808046 h 1616091"/>
                  <a:gd name="connsiteX3" fmla="*/ 805802 w 1611604"/>
                  <a:gd name="connsiteY3" fmla="*/ 1616092 h 1616091"/>
                  <a:gd name="connsiteX4" fmla="*/ 0 w 1611604"/>
                  <a:gd name="connsiteY4" fmla="*/ 808046 h 1616091"/>
                  <a:gd name="connsiteX0" fmla="*/ 0 w 1611604"/>
                  <a:gd name="connsiteY0" fmla="*/ 1377390 h 2185436"/>
                  <a:gd name="connsiteX1" fmla="*/ 805802 w 1611604"/>
                  <a:gd name="connsiteY1" fmla="*/ 0 h 2185436"/>
                  <a:gd name="connsiteX2" fmla="*/ 1611604 w 1611604"/>
                  <a:gd name="connsiteY2" fmla="*/ 1377390 h 2185436"/>
                  <a:gd name="connsiteX3" fmla="*/ 805802 w 1611604"/>
                  <a:gd name="connsiteY3" fmla="*/ 2185436 h 2185436"/>
                  <a:gd name="connsiteX4" fmla="*/ 0 w 1611604"/>
                  <a:gd name="connsiteY4" fmla="*/ 1377390 h 2185436"/>
                  <a:gd name="connsiteX0" fmla="*/ 0 w 1611604"/>
                  <a:gd name="connsiteY0" fmla="*/ 1377444 h 2185490"/>
                  <a:gd name="connsiteX1" fmla="*/ 805802 w 1611604"/>
                  <a:gd name="connsiteY1" fmla="*/ 54 h 2185490"/>
                  <a:gd name="connsiteX2" fmla="*/ 1611604 w 1611604"/>
                  <a:gd name="connsiteY2" fmla="*/ 1377444 h 2185490"/>
                  <a:gd name="connsiteX3" fmla="*/ 805802 w 1611604"/>
                  <a:gd name="connsiteY3" fmla="*/ 2185490 h 2185490"/>
                  <a:gd name="connsiteX4" fmla="*/ 0 w 1611604"/>
                  <a:gd name="connsiteY4" fmla="*/ 1377444 h 2185490"/>
                  <a:gd name="connsiteX0" fmla="*/ 34316 w 1645920"/>
                  <a:gd name="connsiteY0" fmla="*/ 1394161 h 2202207"/>
                  <a:gd name="connsiteX1" fmla="*/ 217173 w 1645920"/>
                  <a:gd name="connsiteY1" fmla="*/ 677180 h 2202207"/>
                  <a:gd name="connsiteX2" fmla="*/ 840118 w 1645920"/>
                  <a:gd name="connsiteY2" fmla="*/ 16771 h 2202207"/>
                  <a:gd name="connsiteX3" fmla="*/ 1645920 w 1645920"/>
                  <a:gd name="connsiteY3" fmla="*/ 1394161 h 2202207"/>
                  <a:gd name="connsiteX4" fmla="*/ 840118 w 1645920"/>
                  <a:gd name="connsiteY4" fmla="*/ 2202207 h 2202207"/>
                  <a:gd name="connsiteX5" fmla="*/ 34316 w 1645920"/>
                  <a:gd name="connsiteY5" fmla="*/ 1394161 h 2202207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2782 w 1630654"/>
                  <a:gd name="connsiteY0" fmla="*/ 1377487 h 2185533"/>
                  <a:gd name="connsiteX1" fmla="*/ 185639 w 1630654"/>
                  <a:gd name="connsiteY1" fmla="*/ 660506 h 2185533"/>
                  <a:gd name="connsiteX2" fmla="*/ 808584 w 1630654"/>
                  <a:gd name="connsiteY2" fmla="*/ 97 h 2185533"/>
                  <a:gd name="connsiteX3" fmla="*/ 1289820 w 1630654"/>
                  <a:gd name="connsiteY3" fmla="*/ 617375 h 2185533"/>
                  <a:gd name="connsiteX4" fmla="*/ 1614386 w 1630654"/>
                  <a:gd name="connsiteY4" fmla="*/ 1377487 h 2185533"/>
                  <a:gd name="connsiteX5" fmla="*/ 808584 w 1630654"/>
                  <a:gd name="connsiteY5" fmla="*/ 2185533 h 2185533"/>
                  <a:gd name="connsiteX6" fmla="*/ 2782 w 1630654"/>
                  <a:gd name="connsiteY6" fmla="*/ 1377487 h 2185533"/>
                  <a:gd name="connsiteX0" fmla="*/ 2782 w 1614639"/>
                  <a:gd name="connsiteY0" fmla="*/ 1377487 h 2185533"/>
                  <a:gd name="connsiteX1" fmla="*/ 185639 w 1614639"/>
                  <a:gd name="connsiteY1" fmla="*/ 660506 h 2185533"/>
                  <a:gd name="connsiteX2" fmla="*/ 808584 w 1614639"/>
                  <a:gd name="connsiteY2" fmla="*/ 97 h 2185533"/>
                  <a:gd name="connsiteX3" fmla="*/ 1289820 w 1614639"/>
                  <a:gd name="connsiteY3" fmla="*/ 617375 h 2185533"/>
                  <a:gd name="connsiteX4" fmla="*/ 1614386 w 1614639"/>
                  <a:gd name="connsiteY4" fmla="*/ 1377487 h 2185533"/>
                  <a:gd name="connsiteX5" fmla="*/ 808584 w 1614639"/>
                  <a:gd name="connsiteY5" fmla="*/ 2185533 h 2185533"/>
                  <a:gd name="connsiteX6" fmla="*/ 2782 w 1614639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22947 w 1737510"/>
                  <a:gd name="connsiteY0" fmla="*/ 1377487 h 2176907"/>
                  <a:gd name="connsiteX1" fmla="*/ 292068 w 1737510"/>
                  <a:gd name="connsiteY1" fmla="*/ 660506 h 2176907"/>
                  <a:gd name="connsiteX2" fmla="*/ 915013 w 1737510"/>
                  <a:gd name="connsiteY2" fmla="*/ 97 h 2176907"/>
                  <a:gd name="connsiteX3" fmla="*/ 1396249 w 1737510"/>
                  <a:gd name="connsiteY3" fmla="*/ 617375 h 2176907"/>
                  <a:gd name="connsiteX4" fmla="*/ 1720815 w 1737510"/>
                  <a:gd name="connsiteY4" fmla="*/ 1377487 h 2176907"/>
                  <a:gd name="connsiteX5" fmla="*/ 871880 w 1737510"/>
                  <a:gd name="connsiteY5" fmla="*/ 2176907 h 2176907"/>
                  <a:gd name="connsiteX6" fmla="*/ 22947 w 1737510"/>
                  <a:gd name="connsiteY6" fmla="*/ 1377487 h 2176907"/>
                  <a:gd name="connsiteX0" fmla="*/ 22947 w 1737510"/>
                  <a:gd name="connsiteY0" fmla="*/ 1377487 h 2177007"/>
                  <a:gd name="connsiteX1" fmla="*/ 292068 w 1737510"/>
                  <a:gd name="connsiteY1" fmla="*/ 660506 h 2177007"/>
                  <a:gd name="connsiteX2" fmla="*/ 915013 w 1737510"/>
                  <a:gd name="connsiteY2" fmla="*/ 97 h 2177007"/>
                  <a:gd name="connsiteX3" fmla="*/ 1396249 w 1737510"/>
                  <a:gd name="connsiteY3" fmla="*/ 617375 h 2177007"/>
                  <a:gd name="connsiteX4" fmla="*/ 1720815 w 1737510"/>
                  <a:gd name="connsiteY4" fmla="*/ 1377487 h 2177007"/>
                  <a:gd name="connsiteX5" fmla="*/ 871880 w 1737510"/>
                  <a:gd name="connsiteY5" fmla="*/ 2176907 h 2177007"/>
                  <a:gd name="connsiteX6" fmla="*/ 22947 w 1737510"/>
                  <a:gd name="connsiteY6" fmla="*/ 1377487 h 2177007"/>
                  <a:gd name="connsiteX0" fmla="*/ 3101 w 1717664"/>
                  <a:gd name="connsiteY0" fmla="*/ 1377487 h 2177007"/>
                  <a:gd name="connsiteX1" fmla="*/ 272222 w 1717664"/>
                  <a:gd name="connsiteY1" fmla="*/ 660506 h 2177007"/>
                  <a:gd name="connsiteX2" fmla="*/ 895167 w 1717664"/>
                  <a:gd name="connsiteY2" fmla="*/ 97 h 2177007"/>
                  <a:gd name="connsiteX3" fmla="*/ 1376403 w 1717664"/>
                  <a:gd name="connsiteY3" fmla="*/ 617375 h 2177007"/>
                  <a:gd name="connsiteX4" fmla="*/ 1700969 w 1717664"/>
                  <a:gd name="connsiteY4" fmla="*/ 1377487 h 2177007"/>
                  <a:gd name="connsiteX5" fmla="*/ 852034 w 1717664"/>
                  <a:gd name="connsiteY5" fmla="*/ 2176907 h 2177007"/>
                  <a:gd name="connsiteX6" fmla="*/ 3101 w 1717664"/>
                  <a:gd name="connsiteY6" fmla="*/ 1377487 h 2177007"/>
                  <a:gd name="connsiteX0" fmla="*/ 3101 w 1700973"/>
                  <a:gd name="connsiteY0" fmla="*/ 1377487 h 2177016"/>
                  <a:gd name="connsiteX1" fmla="*/ 272222 w 1700973"/>
                  <a:gd name="connsiteY1" fmla="*/ 660506 h 2177016"/>
                  <a:gd name="connsiteX2" fmla="*/ 895167 w 1700973"/>
                  <a:gd name="connsiteY2" fmla="*/ 97 h 2177016"/>
                  <a:gd name="connsiteX3" fmla="*/ 1376403 w 1700973"/>
                  <a:gd name="connsiteY3" fmla="*/ 617375 h 2177016"/>
                  <a:gd name="connsiteX4" fmla="*/ 1700969 w 1700973"/>
                  <a:gd name="connsiteY4" fmla="*/ 1377487 h 2177016"/>
                  <a:gd name="connsiteX5" fmla="*/ 852034 w 1700973"/>
                  <a:gd name="connsiteY5" fmla="*/ 2176907 h 2177016"/>
                  <a:gd name="connsiteX6" fmla="*/ 3101 w 1700973"/>
                  <a:gd name="connsiteY6" fmla="*/ 1377487 h 2177016"/>
                  <a:gd name="connsiteX0" fmla="*/ 3101 w 1700973"/>
                  <a:gd name="connsiteY0" fmla="*/ 1308495 h 2108024"/>
                  <a:gd name="connsiteX1" fmla="*/ 272222 w 1700973"/>
                  <a:gd name="connsiteY1" fmla="*/ 591514 h 2108024"/>
                  <a:gd name="connsiteX2" fmla="*/ 869288 w 1700973"/>
                  <a:gd name="connsiteY2" fmla="*/ 117 h 2108024"/>
                  <a:gd name="connsiteX3" fmla="*/ 1376403 w 1700973"/>
                  <a:gd name="connsiteY3" fmla="*/ 548383 h 2108024"/>
                  <a:gd name="connsiteX4" fmla="*/ 1700969 w 1700973"/>
                  <a:gd name="connsiteY4" fmla="*/ 1308495 h 2108024"/>
                  <a:gd name="connsiteX5" fmla="*/ 852034 w 1700973"/>
                  <a:gd name="connsiteY5" fmla="*/ 2107915 h 2108024"/>
                  <a:gd name="connsiteX6" fmla="*/ 3101 w 1700973"/>
                  <a:gd name="connsiteY6" fmla="*/ 1308495 h 2108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0973" h="2108024">
                    <a:moveTo>
                      <a:pt x="3101" y="1308495"/>
                    </a:moveTo>
                    <a:cubicBezTo>
                      <a:pt x="-24523" y="986750"/>
                      <a:pt x="137922" y="821079"/>
                      <a:pt x="272222" y="591514"/>
                    </a:cubicBezTo>
                    <a:cubicBezTo>
                      <a:pt x="406522" y="361949"/>
                      <a:pt x="504103" y="7305"/>
                      <a:pt x="869288" y="117"/>
                    </a:cubicBezTo>
                    <a:cubicBezTo>
                      <a:pt x="1234473" y="-7071"/>
                      <a:pt x="1242103" y="318818"/>
                      <a:pt x="1376403" y="548383"/>
                    </a:cubicBezTo>
                    <a:cubicBezTo>
                      <a:pt x="1510703" y="777948"/>
                      <a:pt x="1702100" y="1005441"/>
                      <a:pt x="1700969" y="1308495"/>
                    </a:cubicBezTo>
                    <a:cubicBezTo>
                      <a:pt x="1699838" y="1611549"/>
                      <a:pt x="1514575" y="2116542"/>
                      <a:pt x="852034" y="2107915"/>
                    </a:cubicBezTo>
                    <a:cubicBezTo>
                      <a:pt x="189493" y="2099288"/>
                      <a:pt x="30725" y="1630240"/>
                      <a:pt x="3101" y="1308495"/>
                    </a:cubicBezTo>
                    <a:close/>
                  </a:path>
                </a:pathLst>
              </a:custGeom>
              <a:pattFill prst="wave">
                <a:fgClr>
                  <a:sysClr val="windowText" lastClr="000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8" name="楕円 1">
                <a:extLst>
                  <a:ext uri="{FF2B5EF4-FFF2-40B4-BE49-F238E27FC236}">
                    <a16:creationId xmlns:a16="http://schemas.microsoft.com/office/drawing/2014/main" id="{366971FB-1F2D-40BF-B08A-E0806D607B3F}"/>
                  </a:ext>
                </a:extLst>
              </p:cNvPr>
              <p:cNvSpPr/>
              <p:nvPr/>
            </p:nvSpPr>
            <p:spPr>
              <a:xfrm>
                <a:off x="1585441" y="3581694"/>
                <a:ext cx="1700973" cy="2108024"/>
              </a:xfrm>
              <a:custGeom>
                <a:avLst/>
                <a:gdLst>
                  <a:gd name="connsiteX0" fmla="*/ 0 w 1611604"/>
                  <a:gd name="connsiteY0" fmla="*/ 808046 h 1616091"/>
                  <a:gd name="connsiteX1" fmla="*/ 805802 w 1611604"/>
                  <a:gd name="connsiteY1" fmla="*/ 0 h 1616091"/>
                  <a:gd name="connsiteX2" fmla="*/ 1611604 w 1611604"/>
                  <a:gd name="connsiteY2" fmla="*/ 808046 h 1616091"/>
                  <a:gd name="connsiteX3" fmla="*/ 805802 w 1611604"/>
                  <a:gd name="connsiteY3" fmla="*/ 1616092 h 1616091"/>
                  <a:gd name="connsiteX4" fmla="*/ 0 w 1611604"/>
                  <a:gd name="connsiteY4" fmla="*/ 808046 h 1616091"/>
                  <a:gd name="connsiteX0" fmla="*/ 0 w 1611604"/>
                  <a:gd name="connsiteY0" fmla="*/ 1377390 h 2185436"/>
                  <a:gd name="connsiteX1" fmla="*/ 805802 w 1611604"/>
                  <a:gd name="connsiteY1" fmla="*/ 0 h 2185436"/>
                  <a:gd name="connsiteX2" fmla="*/ 1611604 w 1611604"/>
                  <a:gd name="connsiteY2" fmla="*/ 1377390 h 2185436"/>
                  <a:gd name="connsiteX3" fmla="*/ 805802 w 1611604"/>
                  <a:gd name="connsiteY3" fmla="*/ 2185436 h 2185436"/>
                  <a:gd name="connsiteX4" fmla="*/ 0 w 1611604"/>
                  <a:gd name="connsiteY4" fmla="*/ 1377390 h 2185436"/>
                  <a:gd name="connsiteX0" fmla="*/ 0 w 1611604"/>
                  <a:gd name="connsiteY0" fmla="*/ 1377444 h 2185490"/>
                  <a:gd name="connsiteX1" fmla="*/ 805802 w 1611604"/>
                  <a:gd name="connsiteY1" fmla="*/ 54 h 2185490"/>
                  <a:gd name="connsiteX2" fmla="*/ 1611604 w 1611604"/>
                  <a:gd name="connsiteY2" fmla="*/ 1377444 h 2185490"/>
                  <a:gd name="connsiteX3" fmla="*/ 805802 w 1611604"/>
                  <a:gd name="connsiteY3" fmla="*/ 2185490 h 2185490"/>
                  <a:gd name="connsiteX4" fmla="*/ 0 w 1611604"/>
                  <a:gd name="connsiteY4" fmla="*/ 1377444 h 2185490"/>
                  <a:gd name="connsiteX0" fmla="*/ 34316 w 1645920"/>
                  <a:gd name="connsiteY0" fmla="*/ 1394161 h 2202207"/>
                  <a:gd name="connsiteX1" fmla="*/ 217173 w 1645920"/>
                  <a:gd name="connsiteY1" fmla="*/ 677180 h 2202207"/>
                  <a:gd name="connsiteX2" fmla="*/ 840118 w 1645920"/>
                  <a:gd name="connsiteY2" fmla="*/ 16771 h 2202207"/>
                  <a:gd name="connsiteX3" fmla="*/ 1645920 w 1645920"/>
                  <a:gd name="connsiteY3" fmla="*/ 1394161 h 2202207"/>
                  <a:gd name="connsiteX4" fmla="*/ 840118 w 1645920"/>
                  <a:gd name="connsiteY4" fmla="*/ 2202207 h 2202207"/>
                  <a:gd name="connsiteX5" fmla="*/ 34316 w 1645920"/>
                  <a:gd name="connsiteY5" fmla="*/ 1394161 h 2202207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2782 w 1630654"/>
                  <a:gd name="connsiteY0" fmla="*/ 1377487 h 2185533"/>
                  <a:gd name="connsiteX1" fmla="*/ 185639 w 1630654"/>
                  <a:gd name="connsiteY1" fmla="*/ 660506 h 2185533"/>
                  <a:gd name="connsiteX2" fmla="*/ 808584 w 1630654"/>
                  <a:gd name="connsiteY2" fmla="*/ 97 h 2185533"/>
                  <a:gd name="connsiteX3" fmla="*/ 1289820 w 1630654"/>
                  <a:gd name="connsiteY3" fmla="*/ 617375 h 2185533"/>
                  <a:gd name="connsiteX4" fmla="*/ 1614386 w 1630654"/>
                  <a:gd name="connsiteY4" fmla="*/ 1377487 h 2185533"/>
                  <a:gd name="connsiteX5" fmla="*/ 808584 w 1630654"/>
                  <a:gd name="connsiteY5" fmla="*/ 2185533 h 2185533"/>
                  <a:gd name="connsiteX6" fmla="*/ 2782 w 1630654"/>
                  <a:gd name="connsiteY6" fmla="*/ 1377487 h 2185533"/>
                  <a:gd name="connsiteX0" fmla="*/ 2782 w 1614639"/>
                  <a:gd name="connsiteY0" fmla="*/ 1377487 h 2185533"/>
                  <a:gd name="connsiteX1" fmla="*/ 185639 w 1614639"/>
                  <a:gd name="connsiteY1" fmla="*/ 660506 h 2185533"/>
                  <a:gd name="connsiteX2" fmla="*/ 808584 w 1614639"/>
                  <a:gd name="connsiteY2" fmla="*/ 97 h 2185533"/>
                  <a:gd name="connsiteX3" fmla="*/ 1289820 w 1614639"/>
                  <a:gd name="connsiteY3" fmla="*/ 617375 h 2185533"/>
                  <a:gd name="connsiteX4" fmla="*/ 1614386 w 1614639"/>
                  <a:gd name="connsiteY4" fmla="*/ 1377487 h 2185533"/>
                  <a:gd name="connsiteX5" fmla="*/ 808584 w 1614639"/>
                  <a:gd name="connsiteY5" fmla="*/ 2185533 h 2185533"/>
                  <a:gd name="connsiteX6" fmla="*/ 2782 w 1614639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22947 w 1737510"/>
                  <a:gd name="connsiteY0" fmla="*/ 1377487 h 2176907"/>
                  <a:gd name="connsiteX1" fmla="*/ 292068 w 1737510"/>
                  <a:gd name="connsiteY1" fmla="*/ 660506 h 2176907"/>
                  <a:gd name="connsiteX2" fmla="*/ 915013 w 1737510"/>
                  <a:gd name="connsiteY2" fmla="*/ 97 h 2176907"/>
                  <a:gd name="connsiteX3" fmla="*/ 1396249 w 1737510"/>
                  <a:gd name="connsiteY3" fmla="*/ 617375 h 2176907"/>
                  <a:gd name="connsiteX4" fmla="*/ 1720815 w 1737510"/>
                  <a:gd name="connsiteY4" fmla="*/ 1377487 h 2176907"/>
                  <a:gd name="connsiteX5" fmla="*/ 871880 w 1737510"/>
                  <a:gd name="connsiteY5" fmla="*/ 2176907 h 2176907"/>
                  <a:gd name="connsiteX6" fmla="*/ 22947 w 1737510"/>
                  <a:gd name="connsiteY6" fmla="*/ 1377487 h 2176907"/>
                  <a:gd name="connsiteX0" fmla="*/ 22947 w 1737510"/>
                  <a:gd name="connsiteY0" fmla="*/ 1377487 h 2177007"/>
                  <a:gd name="connsiteX1" fmla="*/ 292068 w 1737510"/>
                  <a:gd name="connsiteY1" fmla="*/ 660506 h 2177007"/>
                  <a:gd name="connsiteX2" fmla="*/ 915013 w 1737510"/>
                  <a:gd name="connsiteY2" fmla="*/ 97 h 2177007"/>
                  <a:gd name="connsiteX3" fmla="*/ 1396249 w 1737510"/>
                  <a:gd name="connsiteY3" fmla="*/ 617375 h 2177007"/>
                  <a:gd name="connsiteX4" fmla="*/ 1720815 w 1737510"/>
                  <a:gd name="connsiteY4" fmla="*/ 1377487 h 2177007"/>
                  <a:gd name="connsiteX5" fmla="*/ 871880 w 1737510"/>
                  <a:gd name="connsiteY5" fmla="*/ 2176907 h 2177007"/>
                  <a:gd name="connsiteX6" fmla="*/ 22947 w 1737510"/>
                  <a:gd name="connsiteY6" fmla="*/ 1377487 h 2177007"/>
                  <a:gd name="connsiteX0" fmla="*/ 3101 w 1717664"/>
                  <a:gd name="connsiteY0" fmla="*/ 1377487 h 2177007"/>
                  <a:gd name="connsiteX1" fmla="*/ 272222 w 1717664"/>
                  <a:gd name="connsiteY1" fmla="*/ 660506 h 2177007"/>
                  <a:gd name="connsiteX2" fmla="*/ 895167 w 1717664"/>
                  <a:gd name="connsiteY2" fmla="*/ 97 h 2177007"/>
                  <a:gd name="connsiteX3" fmla="*/ 1376403 w 1717664"/>
                  <a:gd name="connsiteY3" fmla="*/ 617375 h 2177007"/>
                  <a:gd name="connsiteX4" fmla="*/ 1700969 w 1717664"/>
                  <a:gd name="connsiteY4" fmla="*/ 1377487 h 2177007"/>
                  <a:gd name="connsiteX5" fmla="*/ 852034 w 1717664"/>
                  <a:gd name="connsiteY5" fmla="*/ 2176907 h 2177007"/>
                  <a:gd name="connsiteX6" fmla="*/ 3101 w 1717664"/>
                  <a:gd name="connsiteY6" fmla="*/ 1377487 h 2177007"/>
                  <a:gd name="connsiteX0" fmla="*/ 3101 w 1700973"/>
                  <a:gd name="connsiteY0" fmla="*/ 1377487 h 2177016"/>
                  <a:gd name="connsiteX1" fmla="*/ 272222 w 1700973"/>
                  <a:gd name="connsiteY1" fmla="*/ 660506 h 2177016"/>
                  <a:gd name="connsiteX2" fmla="*/ 895167 w 1700973"/>
                  <a:gd name="connsiteY2" fmla="*/ 97 h 2177016"/>
                  <a:gd name="connsiteX3" fmla="*/ 1376403 w 1700973"/>
                  <a:gd name="connsiteY3" fmla="*/ 617375 h 2177016"/>
                  <a:gd name="connsiteX4" fmla="*/ 1700969 w 1700973"/>
                  <a:gd name="connsiteY4" fmla="*/ 1377487 h 2177016"/>
                  <a:gd name="connsiteX5" fmla="*/ 852034 w 1700973"/>
                  <a:gd name="connsiteY5" fmla="*/ 2176907 h 2177016"/>
                  <a:gd name="connsiteX6" fmla="*/ 3101 w 1700973"/>
                  <a:gd name="connsiteY6" fmla="*/ 1377487 h 2177016"/>
                  <a:gd name="connsiteX0" fmla="*/ 3101 w 1700973"/>
                  <a:gd name="connsiteY0" fmla="*/ 1308495 h 2108024"/>
                  <a:gd name="connsiteX1" fmla="*/ 272222 w 1700973"/>
                  <a:gd name="connsiteY1" fmla="*/ 591514 h 2108024"/>
                  <a:gd name="connsiteX2" fmla="*/ 869288 w 1700973"/>
                  <a:gd name="connsiteY2" fmla="*/ 117 h 2108024"/>
                  <a:gd name="connsiteX3" fmla="*/ 1376403 w 1700973"/>
                  <a:gd name="connsiteY3" fmla="*/ 548383 h 2108024"/>
                  <a:gd name="connsiteX4" fmla="*/ 1700969 w 1700973"/>
                  <a:gd name="connsiteY4" fmla="*/ 1308495 h 2108024"/>
                  <a:gd name="connsiteX5" fmla="*/ 852034 w 1700973"/>
                  <a:gd name="connsiteY5" fmla="*/ 2107915 h 2108024"/>
                  <a:gd name="connsiteX6" fmla="*/ 3101 w 1700973"/>
                  <a:gd name="connsiteY6" fmla="*/ 1308495 h 2108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0973" h="2108024">
                    <a:moveTo>
                      <a:pt x="3101" y="1308495"/>
                    </a:moveTo>
                    <a:cubicBezTo>
                      <a:pt x="-24523" y="986750"/>
                      <a:pt x="137922" y="821079"/>
                      <a:pt x="272222" y="591514"/>
                    </a:cubicBezTo>
                    <a:cubicBezTo>
                      <a:pt x="406522" y="361949"/>
                      <a:pt x="504103" y="7305"/>
                      <a:pt x="869288" y="117"/>
                    </a:cubicBezTo>
                    <a:cubicBezTo>
                      <a:pt x="1234473" y="-7071"/>
                      <a:pt x="1242103" y="318818"/>
                      <a:pt x="1376403" y="548383"/>
                    </a:cubicBezTo>
                    <a:cubicBezTo>
                      <a:pt x="1510703" y="777948"/>
                      <a:pt x="1702100" y="1005441"/>
                      <a:pt x="1700969" y="1308495"/>
                    </a:cubicBezTo>
                    <a:cubicBezTo>
                      <a:pt x="1699838" y="1611549"/>
                      <a:pt x="1514575" y="2116542"/>
                      <a:pt x="852034" y="2107915"/>
                    </a:cubicBezTo>
                    <a:cubicBezTo>
                      <a:pt x="189493" y="2099288"/>
                      <a:pt x="30725" y="1630240"/>
                      <a:pt x="3101" y="1308495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  <a:alpha val="70000"/>
                    </a:srgbClr>
                  </a:gs>
                  <a:gs pos="0">
                    <a:sysClr val="windowText" lastClr="000000">
                      <a:alpha val="50000"/>
                    </a:sysClr>
                  </a:gs>
                  <a:gs pos="25000">
                    <a:srgbClr val="ED7D31">
                      <a:lumMod val="50000"/>
                      <a:alpha val="9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9" name="フリーフォーム: 図形 498">
                <a:extLst>
                  <a:ext uri="{FF2B5EF4-FFF2-40B4-BE49-F238E27FC236}">
                    <a16:creationId xmlns:a16="http://schemas.microsoft.com/office/drawing/2014/main" id="{EF002CE7-B9E1-4835-904F-84C3EFC9DB49}"/>
                  </a:ext>
                </a:extLst>
              </p:cNvPr>
              <p:cNvSpPr/>
              <p:nvPr/>
            </p:nvSpPr>
            <p:spPr>
              <a:xfrm>
                <a:off x="1587367" y="3825639"/>
                <a:ext cx="1699043" cy="1645237"/>
              </a:xfrm>
              <a:custGeom>
                <a:avLst/>
                <a:gdLst>
                  <a:gd name="connsiteX0" fmla="*/ 109289 w 1699043"/>
                  <a:gd name="connsiteY0" fmla="*/ 1361065 h 1645237"/>
                  <a:gd name="connsiteX1" fmla="*/ 133200 w 1699043"/>
                  <a:gd name="connsiteY1" fmla="*/ 1470078 h 1645237"/>
                  <a:gd name="connsiteX2" fmla="*/ 208863 w 1699043"/>
                  <a:gd name="connsiteY2" fmla="*/ 1395543 h 1645237"/>
                  <a:gd name="connsiteX3" fmla="*/ 244130 w 1699043"/>
                  <a:gd name="connsiteY3" fmla="*/ 1529042 h 1645237"/>
                  <a:gd name="connsiteX4" fmla="*/ 341120 w 1699043"/>
                  <a:gd name="connsiteY4" fmla="*/ 1423839 h 1645237"/>
                  <a:gd name="connsiteX5" fmla="*/ 378243 w 1699043"/>
                  <a:gd name="connsiteY5" fmla="*/ 1541194 h 1645237"/>
                  <a:gd name="connsiteX6" fmla="*/ 459836 w 1699043"/>
                  <a:gd name="connsiteY6" fmla="*/ 1444620 h 1645237"/>
                  <a:gd name="connsiteX7" fmla="*/ 492830 w 1699043"/>
                  <a:gd name="connsiteY7" fmla="*/ 1535104 h 1645237"/>
                  <a:gd name="connsiteX8" fmla="*/ 550333 w 1699043"/>
                  <a:gd name="connsiteY8" fmla="*/ 1461732 h 1645237"/>
                  <a:gd name="connsiteX9" fmla="*/ 591845 w 1699043"/>
                  <a:gd name="connsiteY9" fmla="*/ 1563756 h 1645237"/>
                  <a:gd name="connsiteX10" fmla="*/ 653773 w 1699043"/>
                  <a:gd name="connsiteY10" fmla="*/ 1477448 h 1645237"/>
                  <a:gd name="connsiteX11" fmla="*/ 711770 w 1699043"/>
                  <a:gd name="connsiteY11" fmla="*/ 1604318 h 1645237"/>
                  <a:gd name="connsiteX12" fmla="*/ 789453 w 1699043"/>
                  <a:gd name="connsiteY12" fmla="*/ 1484261 h 1645237"/>
                  <a:gd name="connsiteX13" fmla="*/ 844705 w 1699043"/>
                  <a:gd name="connsiteY13" fmla="*/ 1591204 h 1645237"/>
                  <a:gd name="connsiteX14" fmla="*/ 906930 w 1699043"/>
                  <a:gd name="connsiteY14" fmla="*/ 1485562 h 1645237"/>
                  <a:gd name="connsiteX15" fmla="*/ 954220 w 1699043"/>
                  <a:gd name="connsiteY15" fmla="*/ 1568373 h 1645237"/>
                  <a:gd name="connsiteX16" fmla="*/ 998630 w 1699043"/>
                  <a:gd name="connsiteY16" fmla="*/ 1486210 h 1645237"/>
                  <a:gd name="connsiteX17" fmla="*/ 1056061 w 1699043"/>
                  <a:gd name="connsiteY17" fmla="*/ 1578707 h 1645237"/>
                  <a:gd name="connsiteX18" fmla="*/ 1102705 w 1699043"/>
                  <a:gd name="connsiteY18" fmla="*/ 1482926 h 1645237"/>
                  <a:gd name="connsiteX19" fmla="*/ 1181924 w 1699043"/>
                  <a:gd name="connsiteY19" fmla="*/ 1599222 h 1645237"/>
                  <a:gd name="connsiteX20" fmla="*/ 1238129 w 1699043"/>
                  <a:gd name="connsiteY20" fmla="*/ 1468147 h 1645237"/>
                  <a:gd name="connsiteX21" fmla="*/ 1313334 w 1699043"/>
                  <a:gd name="connsiteY21" fmla="*/ 1567885 h 1645237"/>
                  <a:gd name="connsiteX22" fmla="*/ 1357923 w 1699043"/>
                  <a:gd name="connsiteY22" fmla="*/ 1450070 h 1645237"/>
                  <a:gd name="connsiteX23" fmla="*/ 1418065 w 1699043"/>
                  <a:gd name="connsiteY23" fmla="*/ 1523034 h 1645237"/>
                  <a:gd name="connsiteX24" fmla="*/ 1448013 w 1699043"/>
                  <a:gd name="connsiteY24" fmla="*/ 1434163 h 1645237"/>
                  <a:gd name="connsiteX25" fmla="*/ 1519599 w 1699043"/>
                  <a:gd name="connsiteY25" fmla="*/ 1514780 h 1645237"/>
                  <a:gd name="connsiteX26" fmla="*/ 1549481 w 1699043"/>
                  <a:gd name="connsiteY26" fmla="*/ 1411900 h 1645237"/>
                  <a:gd name="connsiteX27" fmla="*/ 1598885 w 1699043"/>
                  <a:gd name="connsiteY27" fmla="*/ 1463005 h 1645237"/>
                  <a:gd name="connsiteX28" fmla="*/ 1567279 w 1699043"/>
                  <a:gd name="connsiteY28" fmla="*/ 1518345 h 1645237"/>
                  <a:gd name="connsiteX29" fmla="*/ 1524064 w 1699043"/>
                  <a:gd name="connsiteY29" fmla="*/ 1579089 h 1645237"/>
                  <a:gd name="connsiteX30" fmla="*/ 1499124 w 1699043"/>
                  <a:gd name="connsiteY30" fmla="*/ 1585269 h 1645237"/>
                  <a:gd name="connsiteX31" fmla="*/ 1499784 w 1699043"/>
                  <a:gd name="connsiteY31" fmla="*/ 1583000 h 1645237"/>
                  <a:gd name="connsiteX32" fmla="*/ 1472127 w 1699043"/>
                  <a:gd name="connsiteY32" fmla="*/ 1588623 h 1645237"/>
                  <a:gd name="connsiteX33" fmla="*/ 1472752 w 1699043"/>
                  <a:gd name="connsiteY33" fmla="*/ 1589380 h 1645237"/>
                  <a:gd name="connsiteX34" fmla="*/ 1449515 w 1699043"/>
                  <a:gd name="connsiteY34" fmla="*/ 1593220 h 1645237"/>
                  <a:gd name="connsiteX35" fmla="*/ 1390361 w 1699043"/>
                  <a:gd name="connsiteY35" fmla="*/ 1605245 h 1645237"/>
                  <a:gd name="connsiteX36" fmla="*/ 1391165 w 1699043"/>
                  <a:gd name="connsiteY36" fmla="*/ 1602863 h 1645237"/>
                  <a:gd name="connsiteX37" fmla="*/ 1345411 w 1699043"/>
                  <a:gd name="connsiteY37" fmla="*/ 1610424 h 1645237"/>
                  <a:gd name="connsiteX38" fmla="*/ 1346823 w 1699043"/>
                  <a:gd name="connsiteY38" fmla="*/ 1612296 h 1645237"/>
                  <a:gd name="connsiteX39" fmla="*/ 1299198 w 1699043"/>
                  <a:gd name="connsiteY39" fmla="*/ 1618062 h 1645237"/>
                  <a:gd name="connsiteX40" fmla="*/ 1294021 w 1699043"/>
                  <a:gd name="connsiteY40" fmla="*/ 1618918 h 1645237"/>
                  <a:gd name="connsiteX41" fmla="*/ 1294112 w 1699043"/>
                  <a:gd name="connsiteY41" fmla="*/ 1618678 h 1645237"/>
                  <a:gd name="connsiteX42" fmla="*/ 1202715 w 1699043"/>
                  <a:gd name="connsiteY42" fmla="*/ 1629744 h 1645237"/>
                  <a:gd name="connsiteX43" fmla="*/ 1204342 w 1699043"/>
                  <a:gd name="connsiteY43" fmla="*/ 1632132 h 1645237"/>
                  <a:gd name="connsiteX44" fmla="*/ 1023661 w 1699043"/>
                  <a:gd name="connsiteY44" fmla="*/ 1645237 h 1645237"/>
                  <a:gd name="connsiteX45" fmla="*/ 1025410 w 1699043"/>
                  <a:gd name="connsiteY45" fmla="*/ 1641644 h 1645237"/>
                  <a:gd name="connsiteX46" fmla="*/ 912786 w 1699043"/>
                  <a:gd name="connsiteY46" fmla="*/ 1645030 h 1645237"/>
                  <a:gd name="connsiteX47" fmla="*/ 914540 w 1699043"/>
                  <a:gd name="connsiteY47" fmla="*/ 1641785 h 1645237"/>
                  <a:gd name="connsiteX48" fmla="*/ 870685 w 1699043"/>
                  <a:gd name="connsiteY48" fmla="*/ 1641489 h 1645237"/>
                  <a:gd name="connsiteX49" fmla="*/ 872319 w 1699043"/>
                  <a:gd name="connsiteY49" fmla="*/ 1644653 h 1645237"/>
                  <a:gd name="connsiteX50" fmla="*/ 726970 w 1699043"/>
                  <a:gd name="connsiteY50" fmla="*/ 1637568 h 1645237"/>
                  <a:gd name="connsiteX51" fmla="*/ 728831 w 1699043"/>
                  <a:gd name="connsiteY51" fmla="*/ 1641640 h 1645237"/>
                  <a:gd name="connsiteX52" fmla="*/ 548525 w 1699043"/>
                  <a:gd name="connsiteY52" fmla="*/ 1624130 h 1645237"/>
                  <a:gd name="connsiteX53" fmla="*/ 551758 w 1699043"/>
                  <a:gd name="connsiteY53" fmla="*/ 1619624 h 1645237"/>
                  <a:gd name="connsiteX54" fmla="*/ 438969 w 1699043"/>
                  <a:gd name="connsiteY54" fmla="*/ 1603828 h 1645237"/>
                  <a:gd name="connsiteX55" fmla="*/ 441927 w 1699043"/>
                  <a:gd name="connsiteY55" fmla="*/ 1600053 h 1645237"/>
                  <a:gd name="connsiteX56" fmla="*/ 394176 w 1699043"/>
                  <a:gd name="connsiteY56" fmla="*/ 1591564 h 1645237"/>
                  <a:gd name="connsiteX57" fmla="*/ 395569 w 1699043"/>
                  <a:gd name="connsiteY57" fmla="*/ 1595967 h 1645237"/>
                  <a:gd name="connsiteX58" fmla="*/ 253444 w 1699043"/>
                  <a:gd name="connsiteY58" fmla="*/ 1564303 h 1645237"/>
                  <a:gd name="connsiteX59" fmla="*/ 254973 w 1699043"/>
                  <a:gd name="connsiteY59" fmla="*/ 1570088 h 1645237"/>
                  <a:gd name="connsiteX60" fmla="*/ 164127 w 1699043"/>
                  <a:gd name="connsiteY60" fmla="*/ 1545209 h 1645237"/>
                  <a:gd name="connsiteX61" fmla="*/ 107229 w 1699043"/>
                  <a:gd name="connsiteY61" fmla="*/ 1456609 h 1645237"/>
                  <a:gd name="connsiteX62" fmla="*/ 79010 w 1699043"/>
                  <a:gd name="connsiteY62" fmla="*/ 1388467 h 1645237"/>
                  <a:gd name="connsiteX63" fmla="*/ 22791 w 1699043"/>
                  <a:gd name="connsiteY63" fmla="*/ 974123 h 1645237"/>
                  <a:gd name="connsiteX64" fmla="*/ 40146 w 1699043"/>
                  <a:gd name="connsiteY64" fmla="*/ 1069955 h 1645237"/>
                  <a:gd name="connsiteX65" fmla="*/ 109289 w 1699043"/>
                  <a:gd name="connsiteY65" fmla="*/ 1007382 h 1645237"/>
                  <a:gd name="connsiteX66" fmla="*/ 133200 w 1699043"/>
                  <a:gd name="connsiteY66" fmla="*/ 1116395 h 1645237"/>
                  <a:gd name="connsiteX67" fmla="*/ 208863 w 1699043"/>
                  <a:gd name="connsiteY67" fmla="*/ 1041860 h 1645237"/>
                  <a:gd name="connsiteX68" fmla="*/ 244130 w 1699043"/>
                  <a:gd name="connsiteY68" fmla="*/ 1175359 h 1645237"/>
                  <a:gd name="connsiteX69" fmla="*/ 341120 w 1699043"/>
                  <a:gd name="connsiteY69" fmla="*/ 1070156 h 1645237"/>
                  <a:gd name="connsiteX70" fmla="*/ 378243 w 1699043"/>
                  <a:gd name="connsiteY70" fmla="*/ 1187511 h 1645237"/>
                  <a:gd name="connsiteX71" fmla="*/ 459836 w 1699043"/>
                  <a:gd name="connsiteY71" fmla="*/ 1090937 h 1645237"/>
                  <a:gd name="connsiteX72" fmla="*/ 492830 w 1699043"/>
                  <a:gd name="connsiteY72" fmla="*/ 1181421 h 1645237"/>
                  <a:gd name="connsiteX73" fmla="*/ 550333 w 1699043"/>
                  <a:gd name="connsiteY73" fmla="*/ 1108049 h 1645237"/>
                  <a:gd name="connsiteX74" fmla="*/ 591845 w 1699043"/>
                  <a:gd name="connsiteY74" fmla="*/ 1210073 h 1645237"/>
                  <a:gd name="connsiteX75" fmla="*/ 653773 w 1699043"/>
                  <a:gd name="connsiteY75" fmla="*/ 1123765 h 1645237"/>
                  <a:gd name="connsiteX76" fmla="*/ 711770 w 1699043"/>
                  <a:gd name="connsiteY76" fmla="*/ 1250635 h 1645237"/>
                  <a:gd name="connsiteX77" fmla="*/ 789453 w 1699043"/>
                  <a:gd name="connsiteY77" fmla="*/ 1130578 h 1645237"/>
                  <a:gd name="connsiteX78" fmla="*/ 844705 w 1699043"/>
                  <a:gd name="connsiteY78" fmla="*/ 1237521 h 1645237"/>
                  <a:gd name="connsiteX79" fmla="*/ 906930 w 1699043"/>
                  <a:gd name="connsiteY79" fmla="*/ 1131879 h 1645237"/>
                  <a:gd name="connsiteX80" fmla="*/ 954220 w 1699043"/>
                  <a:gd name="connsiteY80" fmla="*/ 1214690 h 1645237"/>
                  <a:gd name="connsiteX81" fmla="*/ 998630 w 1699043"/>
                  <a:gd name="connsiteY81" fmla="*/ 1132527 h 1645237"/>
                  <a:gd name="connsiteX82" fmla="*/ 1056061 w 1699043"/>
                  <a:gd name="connsiteY82" fmla="*/ 1225024 h 1645237"/>
                  <a:gd name="connsiteX83" fmla="*/ 1102705 w 1699043"/>
                  <a:gd name="connsiteY83" fmla="*/ 1129243 h 1645237"/>
                  <a:gd name="connsiteX84" fmla="*/ 1181924 w 1699043"/>
                  <a:gd name="connsiteY84" fmla="*/ 1245539 h 1645237"/>
                  <a:gd name="connsiteX85" fmla="*/ 1238129 w 1699043"/>
                  <a:gd name="connsiteY85" fmla="*/ 1114464 h 1645237"/>
                  <a:gd name="connsiteX86" fmla="*/ 1313334 w 1699043"/>
                  <a:gd name="connsiteY86" fmla="*/ 1214202 h 1645237"/>
                  <a:gd name="connsiteX87" fmla="*/ 1357923 w 1699043"/>
                  <a:gd name="connsiteY87" fmla="*/ 1096387 h 1645237"/>
                  <a:gd name="connsiteX88" fmla="*/ 1418065 w 1699043"/>
                  <a:gd name="connsiteY88" fmla="*/ 1169351 h 1645237"/>
                  <a:gd name="connsiteX89" fmla="*/ 1448013 w 1699043"/>
                  <a:gd name="connsiteY89" fmla="*/ 1080480 h 1645237"/>
                  <a:gd name="connsiteX90" fmla="*/ 1519599 w 1699043"/>
                  <a:gd name="connsiteY90" fmla="*/ 1161097 h 1645237"/>
                  <a:gd name="connsiteX91" fmla="*/ 1549481 w 1699043"/>
                  <a:gd name="connsiteY91" fmla="*/ 1058217 h 1645237"/>
                  <a:gd name="connsiteX92" fmla="*/ 1647979 w 1699043"/>
                  <a:gd name="connsiteY92" fmla="*/ 1160105 h 1645237"/>
                  <a:gd name="connsiteX93" fmla="*/ 1680975 w 1699043"/>
                  <a:gd name="connsiteY93" fmla="*/ 1022042 h 1645237"/>
                  <a:gd name="connsiteX94" fmla="*/ 1697025 w 1699043"/>
                  <a:gd name="connsiteY94" fmla="*/ 1037121 h 1645237"/>
                  <a:gd name="connsiteX95" fmla="*/ 1699043 w 1699043"/>
                  <a:gd name="connsiteY95" fmla="*/ 1064550 h 1645237"/>
                  <a:gd name="connsiteX96" fmla="*/ 1689717 w 1699043"/>
                  <a:gd name="connsiteY96" fmla="*/ 1182445 h 1645237"/>
                  <a:gd name="connsiteX97" fmla="*/ 1674099 w 1699043"/>
                  <a:gd name="connsiteY97" fmla="*/ 1187123 h 1645237"/>
                  <a:gd name="connsiteX98" fmla="*/ 1674961 w 1699043"/>
                  <a:gd name="connsiteY98" fmla="*/ 1188015 h 1645237"/>
                  <a:gd name="connsiteX99" fmla="*/ 1652713 w 1699043"/>
                  <a:gd name="connsiteY99" fmla="*/ 1193528 h 1645237"/>
                  <a:gd name="connsiteX100" fmla="*/ 1639011 w 1699043"/>
                  <a:gd name="connsiteY100" fmla="*/ 1197632 h 1645237"/>
                  <a:gd name="connsiteX101" fmla="*/ 1639191 w 1699043"/>
                  <a:gd name="connsiteY101" fmla="*/ 1196878 h 1645237"/>
                  <a:gd name="connsiteX102" fmla="*/ 1567211 w 1699043"/>
                  <a:gd name="connsiteY102" fmla="*/ 1214715 h 1645237"/>
                  <a:gd name="connsiteX103" fmla="*/ 1567885 w 1699043"/>
                  <a:gd name="connsiteY103" fmla="*/ 1215473 h 1645237"/>
                  <a:gd name="connsiteX104" fmla="*/ 1547087 w 1699043"/>
                  <a:gd name="connsiteY104" fmla="*/ 1219701 h 1645237"/>
                  <a:gd name="connsiteX105" fmla="*/ 1499124 w 1699043"/>
                  <a:gd name="connsiteY105" fmla="*/ 1231586 h 1645237"/>
                  <a:gd name="connsiteX106" fmla="*/ 1499784 w 1699043"/>
                  <a:gd name="connsiteY106" fmla="*/ 1229317 h 1645237"/>
                  <a:gd name="connsiteX107" fmla="*/ 1472127 w 1699043"/>
                  <a:gd name="connsiteY107" fmla="*/ 1234940 h 1645237"/>
                  <a:gd name="connsiteX108" fmla="*/ 1472752 w 1699043"/>
                  <a:gd name="connsiteY108" fmla="*/ 1235697 h 1645237"/>
                  <a:gd name="connsiteX109" fmla="*/ 1449515 w 1699043"/>
                  <a:gd name="connsiteY109" fmla="*/ 1239537 h 1645237"/>
                  <a:gd name="connsiteX110" fmla="*/ 1390361 w 1699043"/>
                  <a:gd name="connsiteY110" fmla="*/ 1251562 h 1645237"/>
                  <a:gd name="connsiteX111" fmla="*/ 1391165 w 1699043"/>
                  <a:gd name="connsiteY111" fmla="*/ 1249180 h 1645237"/>
                  <a:gd name="connsiteX112" fmla="*/ 1345411 w 1699043"/>
                  <a:gd name="connsiteY112" fmla="*/ 1256741 h 1645237"/>
                  <a:gd name="connsiteX113" fmla="*/ 1346823 w 1699043"/>
                  <a:gd name="connsiteY113" fmla="*/ 1258613 h 1645237"/>
                  <a:gd name="connsiteX114" fmla="*/ 1299198 w 1699043"/>
                  <a:gd name="connsiteY114" fmla="*/ 1264379 h 1645237"/>
                  <a:gd name="connsiteX115" fmla="*/ 1294021 w 1699043"/>
                  <a:gd name="connsiteY115" fmla="*/ 1265235 h 1645237"/>
                  <a:gd name="connsiteX116" fmla="*/ 1294112 w 1699043"/>
                  <a:gd name="connsiteY116" fmla="*/ 1264995 h 1645237"/>
                  <a:gd name="connsiteX117" fmla="*/ 1202715 w 1699043"/>
                  <a:gd name="connsiteY117" fmla="*/ 1276061 h 1645237"/>
                  <a:gd name="connsiteX118" fmla="*/ 1204342 w 1699043"/>
                  <a:gd name="connsiteY118" fmla="*/ 1278449 h 1645237"/>
                  <a:gd name="connsiteX119" fmla="*/ 1023661 w 1699043"/>
                  <a:gd name="connsiteY119" fmla="*/ 1291554 h 1645237"/>
                  <a:gd name="connsiteX120" fmla="*/ 1025410 w 1699043"/>
                  <a:gd name="connsiteY120" fmla="*/ 1287961 h 1645237"/>
                  <a:gd name="connsiteX121" fmla="*/ 912786 w 1699043"/>
                  <a:gd name="connsiteY121" fmla="*/ 1291347 h 1645237"/>
                  <a:gd name="connsiteX122" fmla="*/ 914540 w 1699043"/>
                  <a:gd name="connsiteY122" fmla="*/ 1288102 h 1645237"/>
                  <a:gd name="connsiteX123" fmla="*/ 870685 w 1699043"/>
                  <a:gd name="connsiteY123" fmla="*/ 1287806 h 1645237"/>
                  <a:gd name="connsiteX124" fmla="*/ 872319 w 1699043"/>
                  <a:gd name="connsiteY124" fmla="*/ 1290970 h 1645237"/>
                  <a:gd name="connsiteX125" fmla="*/ 726970 w 1699043"/>
                  <a:gd name="connsiteY125" fmla="*/ 1283885 h 1645237"/>
                  <a:gd name="connsiteX126" fmla="*/ 728831 w 1699043"/>
                  <a:gd name="connsiteY126" fmla="*/ 1287957 h 1645237"/>
                  <a:gd name="connsiteX127" fmla="*/ 548525 w 1699043"/>
                  <a:gd name="connsiteY127" fmla="*/ 1270447 h 1645237"/>
                  <a:gd name="connsiteX128" fmla="*/ 551758 w 1699043"/>
                  <a:gd name="connsiteY128" fmla="*/ 1265941 h 1645237"/>
                  <a:gd name="connsiteX129" fmla="*/ 438969 w 1699043"/>
                  <a:gd name="connsiteY129" fmla="*/ 1250145 h 1645237"/>
                  <a:gd name="connsiteX130" fmla="*/ 441927 w 1699043"/>
                  <a:gd name="connsiteY130" fmla="*/ 1246370 h 1645237"/>
                  <a:gd name="connsiteX131" fmla="*/ 394176 w 1699043"/>
                  <a:gd name="connsiteY131" fmla="*/ 1237881 h 1645237"/>
                  <a:gd name="connsiteX132" fmla="*/ 395569 w 1699043"/>
                  <a:gd name="connsiteY132" fmla="*/ 1242284 h 1645237"/>
                  <a:gd name="connsiteX133" fmla="*/ 253444 w 1699043"/>
                  <a:gd name="connsiteY133" fmla="*/ 1210620 h 1645237"/>
                  <a:gd name="connsiteX134" fmla="*/ 254973 w 1699043"/>
                  <a:gd name="connsiteY134" fmla="*/ 1216405 h 1645237"/>
                  <a:gd name="connsiteX135" fmla="*/ 80252 w 1699043"/>
                  <a:gd name="connsiteY135" fmla="*/ 1168556 h 1645237"/>
                  <a:gd name="connsiteX136" fmla="*/ 85231 w 1699043"/>
                  <a:gd name="connsiteY136" fmla="*/ 1163652 h 1645237"/>
                  <a:gd name="connsiteX137" fmla="*/ 11472 w 1699043"/>
                  <a:gd name="connsiteY137" fmla="*/ 1140053 h 1645237"/>
                  <a:gd name="connsiteX138" fmla="*/ 1175 w 1699043"/>
                  <a:gd name="connsiteY138" fmla="*/ 1064550 h 1645237"/>
                  <a:gd name="connsiteX139" fmla="*/ 0 w 1699043"/>
                  <a:gd name="connsiteY139" fmla="*/ 993272 h 1645237"/>
                  <a:gd name="connsiteX140" fmla="*/ 186531 w 1699043"/>
                  <a:gd name="connsiteY140" fmla="*/ 600562 h 1645237"/>
                  <a:gd name="connsiteX141" fmla="*/ 212654 w 1699043"/>
                  <a:gd name="connsiteY141" fmla="*/ 720845 h 1645237"/>
                  <a:gd name="connsiteX142" fmla="*/ 302820 w 1699043"/>
                  <a:gd name="connsiteY142" fmla="*/ 632220 h 1645237"/>
                  <a:gd name="connsiteX143" fmla="*/ 327314 w 1699043"/>
                  <a:gd name="connsiteY143" fmla="*/ 725365 h 1645237"/>
                  <a:gd name="connsiteX144" fmla="*/ 391350 w 1699043"/>
                  <a:gd name="connsiteY144" fmla="*/ 657620 h 1645237"/>
                  <a:gd name="connsiteX145" fmla="*/ 423259 w 1699043"/>
                  <a:gd name="connsiteY145" fmla="*/ 763042 h 1645237"/>
                  <a:gd name="connsiteX146" fmla="*/ 492896 w 1699043"/>
                  <a:gd name="connsiteY146" fmla="*/ 682823 h 1645237"/>
                  <a:gd name="connsiteX147" fmla="*/ 538926 w 1699043"/>
                  <a:gd name="connsiteY147" fmla="*/ 814509 h 1645237"/>
                  <a:gd name="connsiteX148" fmla="*/ 627367 w 1699043"/>
                  <a:gd name="connsiteY148" fmla="*/ 702140 h 1645237"/>
                  <a:gd name="connsiteX149" fmla="*/ 672503 w 1699043"/>
                  <a:gd name="connsiteY149" fmla="*/ 813730 h 1645237"/>
                  <a:gd name="connsiteX150" fmla="*/ 744221 w 1699043"/>
                  <a:gd name="connsiteY150" fmla="*/ 714288 h 1645237"/>
                  <a:gd name="connsiteX151" fmla="*/ 783659 w 1699043"/>
                  <a:gd name="connsiteY151" fmla="*/ 801114 h 1645237"/>
                  <a:gd name="connsiteX152" fmla="*/ 835468 w 1699043"/>
                  <a:gd name="connsiteY152" fmla="*/ 723404 h 1645237"/>
                  <a:gd name="connsiteX153" fmla="*/ 884109 w 1699043"/>
                  <a:gd name="connsiteY153" fmla="*/ 820811 h 1645237"/>
                  <a:gd name="connsiteX154" fmla="*/ 939402 w 1699043"/>
                  <a:gd name="connsiteY154" fmla="*/ 729748 h 1645237"/>
                  <a:gd name="connsiteX155" fmla="*/ 1007540 w 1699043"/>
                  <a:gd name="connsiteY155" fmla="*/ 852865 h 1645237"/>
                  <a:gd name="connsiteX156" fmla="*/ 1075613 w 1699043"/>
                  <a:gd name="connsiteY156" fmla="*/ 727543 h 1645237"/>
                  <a:gd name="connsiteX157" fmla="*/ 1141283 w 1699043"/>
                  <a:gd name="connsiteY157" fmla="*/ 833800 h 1645237"/>
                  <a:gd name="connsiteX158" fmla="*/ 1196563 w 1699043"/>
                  <a:gd name="connsiteY158" fmla="*/ 720608 h 1645237"/>
                  <a:gd name="connsiteX159" fmla="*/ 1249709 w 1699043"/>
                  <a:gd name="connsiteY159" fmla="*/ 798816 h 1645237"/>
                  <a:gd name="connsiteX160" fmla="*/ 1287738 w 1699043"/>
                  <a:gd name="connsiteY160" fmla="*/ 713091 h 1645237"/>
                  <a:gd name="connsiteX161" fmla="*/ 1351571 w 1699043"/>
                  <a:gd name="connsiteY161" fmla="*/ 799975 h 1645237"/>
                  <a:gd name="connsiteX162" fmla="*/ 1390829 w 1699043"/>
                  <a:gd name="connsiteY162" fmla="*/ 700297 h 1645237"/>
                  <a:gd name="connsiteX163" fmla="*/ 1479494 w 1699043"/>
                  <a:gd name="connsiteY163" fmla="*/ 810848 h 1645237"/>
                  <a:gd name="connsiteX164" fmla="*/ 1525102 w 1699043"/>
                  <a:gd name="connsiteY164" fmla="*/ 676422 h 1645237"/>
                  <a:gd name="connsiteX165" fmla="*/ 1644696 w 1699043"/>
                  <a:gd name="connsiteY165" fmla="*/ 811664 h 1645237"/>
                  <a:gd name="connsiteX166" fmla="*/ 1503007 w 1699043"/>
                  <a:gd name="connsiteY166" fmla="*/ 840163 h 1645237"/>
                  <a:gd name="connsiteX167" fmla="*/ 1503782 w 1699043"/>
                  <a:gd name="connsiteY167" fmla="*/ 841130 h 1645237"/>
                  <a:gd name="connsiteX168" fmla="*/ 1481120 w 1699043"/>
                  <a:gd name="connsiteY168" fmla="*/ 844565 h 1645237"/>
                  <a:gd name="connsiteX169" fmla="*/ 1467097 w 1699043"/>
                  <a:gd name="connsiteY169" fmla="*/ 847385 h 1645237"/>
                  <a:gd name="connsiteX170" fmla="*/ 1467346 w 1699043"/>
                  <a:gd name="connsiteY170" fmla="*/ 846651 h 1645237"/>
                  <a:gd name="connsiteX171" fmla="*/ 1394027 w 1699043"/>
                  <a:gd name="connsiteY171" fmla="*/ 857763 h 1645237"/>
                  <a:gd name="connsiteX172" fmla="*/ 1394628 w 1699043"/>
                  <a:gd name="connsiteY172" fmla="*/ 858581 h 1645237"/>
                  <a:gd name="connsiteX173" fmla="*/ 1373527 w 1699043"/>
                  <a:gd name="connsiteY173" fmla="*/ 860869 h 1645237"/>
                  <a:gd name="connsiteX174" fmla="*/ 1324672 w 1699043"/>
                  <a:gd name="connsiteY174" fmla="*/ 868273 h 1645237"/>
                  <a:gd name="connsiteX175" fmla="*/ 1325538 w 1699043"/>
                  <a:gd name="connsiteY175" fmla="*/ 866075 h 1645237"/>
                  <a:gd name="connsiteX176" fmla="*/ 1297481 w 1699043"/>
                  <a:gd name="connsiteY176" fmla="*/ 869119 h 1645237"/>
                  <a:gd name="connsiteX177" fmla="*/ 1298032 w 1699043"/>
                  <a:gd name="connsiteY177" fmla="*/ 869930 h 1645237"/>
                  <a:gd name="connsiteX178" fmla="*/ 1274541 w 1699043"/>
                  <a:gd name="connsiteY178" fmla="*/ 871607 h 1645237"/>
                  <a:gd name="connsiteX179" fmla="*/ 1214529 w 1699043"/>
                  <a:gd name="connsiteY179" fmla="*/ 878116 h 1645237"/>
                  <a:gd name="connsiteX180" fmla="*/ 1215549 w 1699043"/>
                  <a:gd name="connsiteY180" fmla="*/ 875819 h 1645237"/>
                  <a:gd name="connsiteX181" fmla="*/ 1169293 w 1699043"/>
                  <a:gd name="connsiteY181" fmla="*/ 879121 h 1645237"/>
                  <a:gd name="connsiteX182" fmla="*/ 1170525 w 1699043"/>
                  <a:gd name="connsiteY182" fmla="*/ 881115 h 1645237"/>
                  <a:gd name="connsiteX183" fmla="*/ 1122572 w 1699043"/>
                  <a:gd name="connsiteY183" fmla="*/ 882458 h 1645237"/>
                  <a:gd name="connsiteX184" fmla="*/ 1117337 w 1699043"/>
                  <a:gd name="connsiteY184" fmla="*/ 882831 h 1645237"/>
                  <a:gd name="connsiteX185" fmla="*/ 1117451 w 1699043"/>
                  <a:gd name="connsiteY185" fmla="*/ 882601 h 1645237"/>
                  <a:gd name="connsiteX186" fmla="*/ 1025422 w 1699043"/>
                  <a:gd name="connsiteY186" fmla="*/ 885177 h 1645237"/>
                  <a:gd name="connsiteX187" fmla="*/ 1026822 w 1699043"/>
                  <a:gd name="connsiteY187" fmla="*/ 887704 h 1645237"/>
                  <a:gd name="connsiteX188" fmla="*/ 845703 w 1699043"/>
                  <a:gd name="connsiteY188" fmla="*/ 884063 h 1645237"/>
                  <a:gd name="connsiteX189" fmla="*/ 847778 w 1699043"/>
                  <a:gd name="connsiteY189" fmla="*/ 880647 h 1645237"/>
                  <a:gd name="connsiteX190" fmla="*/ 735321 w 1699043"/>
                  <a:gd name="connsiteY190" fmla="*/ 873615 h 1645237"/>
                  <a:gd name="connsiteX191" fmla="*/ 737368 w 1699043"/>
                  <a:gd name="connsiteY191" fmla="*/ 870545 h 1645237"/>
                  <a:gd name="connsiteX192" fmla="*/ 693726 w 1699043"/>
                  <a:gd name="connsiteY192" fmla="*/ 866200 h 1645237"/>
                  <a:gd name="connsiteX193" fmla="*/ 695062 w 1699043"/>
                  <a:gd name="connsiteY193" fmla="*/ 869502 h 1645237"/>
                  <a:gd name="connsiteX194" fmla="*/ 550988 w 1699043"/>
                  <a:gd name="connsiteY194" fmla="*/ 849020 h 1645237"/>
                  <a:gd name="connsiteX195" fmla="*/ 552465 w 1699043"/>
                  <a:gd name="connsiteY195" fmla="*/ 853247 h 1645237"/>
                  <a:gd name="connsiteX196" fmla="*/ 374548 w 1699043"/>
                  <a:gd name="connsiteY196" fmla="*/ 819156 h 1645237"/>
                  <a:gd name="connsiteX197" fmla="*/ 378183 w 1699043"/>
                  <a:gd name="connsiteY197" fmla="*/ 814969 h 1645237"/>
                  <a:gd name="connsiteX198" fmla="*/ 267336 w 1699043"/>
                  <a:gd name="connsiteY198" fmla="*/ 788820 h 1645237"/>
                  <a:gd name="connsiteX199" fmla="*/ 270630 w 1699043"/>
                  <a:gd name="connsiteY199" fmla="*/ 785335 h 1645237"/>
                  <a:gd name="connsiteX200" fmla="*/ 223867 w 1699043"/>
                  <a:gd name="connsiteY200" fmla="*/ 772471 h 1645237"/>
                  <a:gd name="connsiteX201" fmla="*/ 224847 w 1699043"/>
                  <a:gd name="connsiteY201" fmla="*/ 776984 h 1645237"/>
                  <a:gd name="connsiteX202" fmla="*/ 53644 w 1699043"/>
                  <a:gd name="connsiteY202" fmla="*/ 721819 h 1645237"/>
                  <a:gd name="connsiteX203" fmla="*/ 54671 w 1699043"/>
                  <a:gd name="connsiteY203" fmla="*/ 719398 h 1645237"/>
                  <a:gd name="connsiteX204" fmla="*/ 302869 w 1699043"/>
                  <a:gd name="connsiteY204" fmla="*/ 287349 h 1645237"/>
                  <a:gd name="connsiteX205" fmla="*/ 327314 w 1699043"/>
                  <a:gd name="connsiteY205" fmla="*/ 380309 h 1645237"/>
                  <a:gd name="connsiteX206" fmla="*/ 391350 w 1699043"/>
                  <a:gd name="connsiteY206" fmla="*/ 312564 h 1645237"/>
                  <a:gd name="connsiteX207" fmla="*/ 423259 w 1699043"/>
                  <a:gd name="connsiteY207" fmla="*/ 417986 h 1645237"/>
                  <a:gd name="connsiteX208" fmla="*/ 492896 w 1699043"/>
                  <a:gd name="connsiteY208" fmla="*/ 337767 h 1645237"/>
                  <a:gd name="connsiteX209" fmla="*/ 538926 w 1699043"/>
                  <a:gd name="connsiteY209" fmla="*/ 469453 h 1645237"/>
                  <a:gd name="connsiteX210" fmla="*/ 627367 w 1699043"/>
                  <a:gd name="connsiteY210" fmla="*/ 357084 h 1645237"/>
                  <a:gd name="connsiteX211" fmla="*/ 672503 w 1699043"/>
                  <a:gd name="connsiteY211" fmla="*/ 468674 h 1645237"/>
                  <a:gd name="connsiteX212" fmla="*/ 744221 w 1699043"/>
                  <a:gd name="connsiteY212" fmla="*/ 369232 h 1645237"/>
                  <a:gd name="connsiteX213" fmla="*/ 783659 w 1699043"/>
                  <a:gd name="connsiteY213" fmla="*/ 456058 h 1645237"/>
                  <a:gd name="connsiteX214" fmla="*/ 835468 w 1699043"/>
                  <a:gd name="connsiteY214" fmla="*/ 378348 h 1645237"/>
                  <a:gd name="connsiteX215" fmla="*/ 884109 w 1699043"/>
                  <a:gd name="connsiteY215" fmla="*/ 475755 h 1645237"/>
                  <a:gd name="connsiteX216" fmla="*/ 939402 w 1699043"/>
                  <a:gd name="connsiteY216" fmla="*/ 384692 h 1645237"/>
                  <a:gd name="connsiteX217" fmla="*/ 1007540 w 1699043"/>
                  <a:gd name="connsiteY217" fmla="*/ 507809 h 1645237"/>
                  <a:gd name="connsiteX218" fmla="*/ 1075613 w 1699043"/>
                  <a:gd name="connsiteY218" fmla="*/ 382487 h 1645237"/>
                  <a:gd name="connsiteX219" fmla="*/ 1141283 w 1699043"/>
                  <a:gd name="connsiteY219" fmla="*/ 488744 h 1645237"/>
                  <a:gd name="connsiteX220" fmla="*/ 1196563 w 1699043"/>
                  <a:gd name="connsiteY220" fmla="*/ 375552 h 1645237"/>
                  <a:gd name="connsiteX221" fmla="*/ 1249709 w 1699043"/>
                  <a:gd name="connsiteY221" fmla="*/ 453760 h 1645237"/>
                  <a:gd name="connsiteX222" fmla="*/ 1287738 w 1699043"/>
                  <a:gd name="connsiteY222" fmla="*/ 368035 h 1645237"/>
                  <a:gd name="connsiteX223" fmla="*/ 1351571 w 1699043"/>
                  <a:gd name="connsiteY223" fmla="*/ 454919 h 1645237"/>
                  <a:gd name="connsiteX224" fmla="*/ 1390829 w 1699043"/>
                  <a:gd name="connsiteY224" fmla="*/ 355241 h 1645237"/>
                  <a:gd name="connsiteX225" fmla="*/ 1458497 w 1699043"/>
                  <a:gd name="connsiteY225" fmla="*/ 439612 h 1645237"/>
                  <a:gd name="connsiteX226" fmla="*/ 1482007 w 1699043"/>
                  <a:gd name="connsiteY226" fmla="*/ 477436 h 1645237"/>
                  <a:gd name="connsiteX227" fmla="*/ 1493851 w 1699043"/>
                  <a:gd name="connsiteY227" fmla="*/ 497579 h 1645237"/>
                  <a:gd name="connsiteX228" fmla="*/ 1481120 w 1699043"/>
                  <a:gd name="connsiteY228" fmla="*/ 499509 h 1645237"/>
                  <a:gd name="connsiteX229" fmla="*/ 1467097 w 1699043"/>
                  <a:gd name="connsiteY229" fmla="*/ 502329 h 1645237"/>
                  <a:gd name="connsiteX230" fmla="*/ 1467346 w 1699043"/>
                  <a:gd name="connsiteY230" fmla="*/ 501595 h 1645237"/>
                  <a:gd name="connsiteX231" fmla="*/ 1394027 w 1699043"/>
                  <a:gd name="connsiteY231" fmla="*/ 512707 h 1645237"/>
                  <a:gd name="connsiteX232" fmla="*/ 1394628 w 1699043"/>
                  <a:gd name="connsiteY232" fmla="*/ 513525 h 1645237"/>
                  <a:gd name="connsiteX233" fmla="*/ 1373527 w 1699043"/>
                  <a:gd name="connsiteY233" fmla="*/ 515813 h 1645237"/>
                  <a:gd name="connsiteX234" fmla="*/ 1324672 w 1699043"/>
                  <a:gd name="connsiteY234" fmla="*/ 523217 h 1645237"/>
                  <a:gd name="connsiteX235" fmla="*/ 1325538 w 1699043"/>
                  <a:gd name="connsiteY235" fmla="*/ 521019 h 1645237"/>
                  <a:gd name="connsiteX236" fmla="*/ 1297481 w 1699043"/>
                  <a:gd name="connsiteY236" fmla="*/ 524063 h 1645237"/>
                  <a:gd name="connsiteX237" fmla="*/ 1298032 w 1699043"/>
                  <a:gd name="connsiteY237" fmla="*/ 524874 h 1645237"/>
                  <a:gd name="connsiteX238" fmla="*/ 1274541 w 1699043"/>
                  <a:gd name="connsiteY238" fmla="*/ 526551 h 1645237"/>
                  <a:gd name="connsiteX239" fmla="*/ 1214529 w 1699043"/>
                  <a:gd name="connsiteY239" fmla="*/ 533060 h 1645237"/>
                  <a:gd name="connsiteX240" fmla="*/ 1215549 w 1699043"/>
                  <a:gd name="connsiteY240" fmla="*/ 530763 h 1645237"/>
                  <a:gd name="connsiteX241" fmla="*/ 1169293 w 1699043"/>
                  <a:gd name="connsiteY241" fmla="*/ 534065 h 1645237"/>
                  <a:gd name="connsiteX242" fmla="*/ 1170525 w 1699043"/>
                  <a:gd name="connsiteY242" fmla="*/ 536059 h 1645237"/>
                  <a:gd name="connsiteX243" fmla="*/ 1122572 w 1699043"/>
                  <a:gd name="connsiteY243" fmla="*/ 537402 h 1645237"/>
                  <a:gd name="connsiteX244" fmla="*/ 1117337 w 1699043"/>
                  <a:gd name="connsiteY244" fmla="*/ 537775 h 1645237"/>
                  <a:gd name="connsiteX245" fmla="*/ 1117451 w 1699043"/>
                  <a:gd name="connsiteY245" fmla="*/ 537545 h 1645237"/>
                  <a:gd name="connsiteX246" fmla="*/ 1025422 w 1699043"/>
                  <a:gd name="connsiteY246" fmla="*/ 540121 h 1645237"/>
                  <a:gd name="connsiteX247" fmla="*/ 1026822 w 1699043"/>
                  <a:gd name="connsiteY247" fmla="*/ 542648 h 1645237"/>
                  <a:gd name="connsiteX248" fmla="*/ 845703 w 1699043"/>
                  <a:gd name="connsiteY248" fmla="*/ 539007 h 1645237"/>
                  <a:gd name="connsiteX249" fmla="*/ 847778 w 1699043"/>
                  <a:gd name="connsiteY249" fmla="*/ 535591 h 1645237"/>
                  <a:gd name="connsiteX250" fmla="*/ 735321 w 1699043"/>
                  <a:gd name="connsiteY250" fmla="*/ 528559 h 1645237"/>
                  <a:gd name="connsiteX251" fmla="*/ 737368 w 1699043"/>
                  <a:gd name="connsiteY251" fmla="*/ 525489 h 1645237"/>
                  <a:gd name="connsiteX252" fmla="*/ 693726 w 1699043"/>
                  <a:gd name="connsiteY252" fmla="*/ 521144 h 1645237"/>
                  <a:gd name="connsiteX253" fmla="*/ 695062 w 1699043"/>
                  <a:gd name="connsiteY253" fmla="*/ 524446 h 1645237"/>
                  <a:gd name="connsiteX254" fmla="*/ 550988 w 1699043"/>
                  <a:gd name="connsiteY254" fmla="*/ 503964 h 1645237"/>
                  <a:gd name="connsiteX255" fmla="*/ 552465 w 1699043"/>
                  <a:gd name="connsiteY255" fmla="*/ 508191 h 1645237"/>
                  <a:gd name="connsiteX256" fmla="*/ 374548 w 1699043"/>
                  <a:gd name="connsiteY256" fmla="*/ 474100 h 1645237"/>
                  <a:gd name="connsiteX257" fmla="*/ 378183 w 1699043"/>
                  <a:gd name="connsiteY257" fmla="*/ 469913 h 1645237"/>
                  <a:gd name="connsiteX258" fmla="*/ 267336 w 1699043"/>
                  <a:gd name="connsiteY258" fmla="*/ 443764 h 1645237"/>
                  <a:gd name="connsiteX259" fmla="*/ 270630 w 1699043"/>
                  <a:gd name="connsiteY259" fmla="*/ 440279 h 1645237"/>
                  <a:gd name="connsiteX260" fmla="*/ 223867 w 1699043"/>
                  <a:gd name="connsiteY260" fmla="*/ 427415 h 1645237"/>
                  <a:gd name="connsiteX261" fmla="*/ 224847 w 1699043"/>
                  <a:gd name="connsiteY261" fmla="*/ 431928 h 1645237"/>
                  <a:gd name="connsiteX262" fmla="*/ 218656 w 1699043"/>
                  <a:gd name="connsiteY262" fmla="*/ 429933 h 1645237"/>
                  <a:gd name="connsiteX263" fmla="*/ 270296 w 1699043"/>
                  <a:gd name="connsiteY263" fmla="*/ 347569 h 1645237"/>
                  <a:gd name="connsiteX264" fmla="*/ 1185132 w 1699043"/>
                  <a:gd name="connsiteY264" fmla="*/ 0 h 1645237"/>
                  <a:gd name="connsiteX265" fmla="*/ 1271372 w 1699043"/>
                  <a:gd name="connsiteY265" fmla="*/ 111190 h 1645237"/>
                  <a:gd name="connsiteX266" fmla="*/ 1278074 w 1699043"/>
                  <a:gd name="connsiteY266" fmla="*/ 92447 h 1645237"/>
                  <a:gd name="connsiteX267" fmla="*/ 1289937 w 1699043"/>
                  <a:gd name="connsiteY267" fmla="*/ 120913 h 1645237"/>
                  <a:gd name="connsiteX268" fmla="*/ 1297776 w 1699043"/>
                  <a:gd name="connsiteY268" fmla="*/ 139678 h 1645237"/>
                  <a:gd name="connsiteX269" fmla="*/ 1294006 w 1699043"/>
                  <a:gd name="connsiteY269" fmla="*/ 140372 h 1645237"/>
                  <a:gd name="connsiteX270" fmla="*/ 1295777 w 1699043"/>
                  <a:gd name="connsiteY270" fmla="*/ 142654 h 1645237"/>
                  <a:gd name="connsiteX271" fmla="*/ 1116248 w 1699043"/>
                  <a:gd name="connsiteY271" fmla="*/ 166876 h 1645237"/>
                  <a:gd name="connsiteX272" fmla="*/ 1117773 w 1699043"/>
                  <a:gd name="connsiteY272" fmla="*/ 163182 h 1645237"/>
                  <a:gd name="connsiteX273" fmla="*/ 1005571 w 1699043"/>
                  <a:gd name="connsiteY273" fmla="*/ 173507 h 1645237"/>
                  <a:gd name="connsiteX274" fmla="*/ 1007122 w 1699043"/>
                  <a:gd name="connsiteY274" fmla="*/ 170159 h 1645237"/>
                  <a:gd name="connsiteX275" fmla="*/ 963331 w 1699043"/>
                  <a:gd name="connsiteY275" fmla="*/ 172569 h 1645237"/>
                  <a:gd name="connsiteX276" fmla="*/ 965158 w 1699043"/>
                  <a:gd name="connsiteY276" fmla="*/ 175626 h 1645237"/>
                  <a:gd name="connsiteX277" fmla="*/ 819648 w 1699043"/>
                  <a:gd name="connsiteY277" fmla="*/ 177517 h 1645237"/>
                  <a:gd name="connsiteX278" fmla="*/ 821757 w 1699043"/>
                  <a:gd name="connsiteY278" fmla="*/ 181467 h 1645237"/>
                  <a:gd name="connsiteX279" fmla="*/ 640714 w 1699043"/>
                  <a:gd name="connsiteY279" fmla="*/ 175108 h 1645237"/>
                  <a:gd name="connsiteX280" fmla="*/ 643663 w 1699043"/>
                  <a:gd name="connsiteY280" fmla="*/ 170413 h 1645237"/>
                  <a:gd name="connsiteX281" fmla="*/ 530115 w 1699043"/>
                  <a:gd name="connsiteY281" fmla="*/ 161601 h 1645237"/>
                  <a:gd name="connsiteX282" fmla="*/ 532835 w 1699043"/>
                  <a:gd name="connsiteY282" fmla="*/ 157650 h 1645237"/>
                  <a:gd name="connsiteX283" fmla="*/ 484651 w 1699043"/>
                  <a:gd name="connsiteY283" fmla="*/ 152122 h 1645237"/>
                  <a:gd name="connsiteX284" fmla="*/ 486312 w 1699043"/>
                  <a:gd name="connsiteY284" fmla="*/ 156431 h 1645237"/>
                  <a:gd name="connsiteX285" fmla="*/ 379644 w 1699043"/>
                  <a:gd name="connsiteY285" fmla="*/ 139489 h 1645237"/>
                  <a:gd name="connsiteX286" fmla="*/ 421941 w 1699043"/>
                  <a:gd name="connsiteY286" fmla="*/ 61460 h 1645237"/>
                  <a:gd name="connsiteX287" fmla="*/ 439341 w 1699043"/>
                  <a:gd name="connsiteY287" fmla="*/ 34632 h 1645237"/>
                  <a:gd name="connsiteX288" fmla="*/ 465641 w 1699043"/>
                  <a:gd name="connsiteY288" fmla="*/ 102831 h 1645237"/>
                  <a:gd name="connsiteX289" fmla="*/ 541124 w 1699043"/>
                  <a:gd name="connsiteY289" fmla="*/ 1409 h 1645237"/>
                  <a:gd name="connsiteX290" fmla="*/ 579635 w 1699043"/>
                  <a:gd name="connsiteY290" fmla="*/ 89686 h 1645237"/>
                  <a:gd name="connsiteX291" fmla="*/ 632505 w 1699043"/>
                  <a:gd name="connsiteY291" fmla="*/ 12909 h 1645237"/>
                  <a:gd name="connsiteX292" fmla="*/ 680228 w 1699043"/>
                  <a:gd name="connsiteY292" fmla="*/ 112178 h 1645237"/>
                  <a:gd name="connsiteX293" fmla="*/ 736717 w 1699043"/>
                  <a:gd name="connsiteY293" fmla="*/ 22215 h 1645237"/>
                  <a:gd name="connsiteX294" fmla="*/ 802427 w 1699043"/>
                  <a:gd name="connsiteY294" fmla="*/ 145268 h 1645237"/>
                  <a:gd name="connsiteX295" fmla="*/ 872559 w 1699043"/>
                  <a:gd name="connsiteY295" fmla="*/ 20648 h 1645237"/>
                  <a:gd name="connsiteX296" fmla="*/ 934300 w 1699043"/>
                  <a:gd name="connsiteY296" fmla="*/ 123982 h 1645237"/>
                  <a:gd name="connsiteX297" fmla="*/ 989892 w 1699043"/>
                  <a:gd name="connsiteY297" fmla="*/ 14703 h 1645237"/>
                  <a:gd name="connsiteX298" fmla="*/ 1042199 w 1699043"/>
                  <a:gd name="connsiteY298" fmla="*/ 94441 h 1645237"/>
                  <a:gd name="connsiteX299" fmla="*/ 1081457 w 1699043"/>
                  <a:gd name="connsiteY299" fmla="*/ 9696 h 1645237"/>
                  <a:gd name="connsiteX300" fmla="*/ 1144482 w 1699043"/>
                  <a:gd name="connsiteY300" fmla="*/ 98476 h 1645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</a:cxnLst>
                <a:rect l="l" t="t" r="r" b="b"/>
                <a:pathLst>
                  <a:path w="1699043" h="1645237">
                    <a:moveTo>
                      <a:pt x="109289" y="1361065"/>
                    </a:moveTo>
                    <a:lnTo>
                      <a:pt x="133200" y="1470078"/>
                    </a:lnTo>
                    <a:lnTo>
                      <a:pt x="208863" y="1395543"/>
                    </a:lnTo>
                    <a:lnTo>
                      <a:pt x="244130" y="1529042"/>
                    </a:lnTo>
                    <a:lnTo>
                      <a:pt x="341120" y="1423839"/>
                    </a:lnTo>
                    <a:lnTo>
                      <a:pt x="378243" y="1541194"/>
                    </a:lnTo>
                    <a:lnTo>
                      <a:pt x="459836" y="1444620"/>
                    </a:lnTo>
                    <a:lnTo>
                      <a:pt x="492830" y="1535104"/>
                    </a:lnTo>
                    <a:lnTo>
                      <a:pt x="550333" y="1461732"/>
                    </a:lnTo>
                    <a:lnTo>
                      <a:pt x="591845" y="1563756"/>
                    </a:lnTo>
                    <a:lnTo>
                      <a:pt x="653773" y="1477448"/>
                    </a:lnTo>
                    <a:lnTo>
                      <a:pt x="711770" y="1604318"/>
                    </a:lnTo>
                    <a:lnTo>
                      <a:pt x="789453" y="1484261"/>
                    </a:lnTo>
                    <a:lnTo>
                      <a:pt x="844705" y="1591204"/>
                    </a:lnTo>
                    <a:lnTo>
                      <a:pt x="906930" y="1485562"/>
                    </a:lnTo>
                    <a:lnTo>
                      <a:pt x="954220" y="1568373"/>
                    </a:lnTo>
                    <a:lnTo>
                      <a:pt x="998630" y="1486210"/>
                    </a:lnTo>
                    <a:lnTo>
                      <a:pt x="1056061" y="1578707"/>
                    </a:lnTo>
                    <a:lnTo>
                      <a:pt x="1102705" y="1482926"/>
                    </a:lnTo>
                    <a:lnTo>
                      <a:pt x="1181924" y="1599222"/>
                    </a:lnTo>
                    <a:lnTo>
                      <a:pt x="1238129" y="1468147"/>
                    </a:lnTo>
                    <a:lnTo>
                      <a:pt x="1313334" y="1567885"/>
                    </a:lnTo>
                    <a:lnTo>
                      <a:pt x="1357923" y="1450070"/>
                    </a:lnTo>
                    <a:lnTo>
                      <a:pt x="1418065" y="1523034"/>
                    </a:lnTo>
                    <a:lnTo>
                      <a:pt x="1448013" y="1434163"/>
                    </a:lnTo>
                    <a:lnTo>
                      <a:pt x="1519599" y="1514780"/>
                    </a:lnTo>
                    <a:lnTo>
                      <a:pt x="1549481" y="1411900"/>
                    </a:lnTo>
                    <a:lnTo>
                      <a:pt x="1598885" y="1463005"/>
                    </a:lnTo>
                    <a:lnTo>
                      <a:pt x="1567279" y="1518345"/>
                    </a:lnTo>
                    <a:lnTo>
                      <a:pt x="1524064" y="1579089"/>
                    </a:lnTo>
                    <a:lnTo>
                      <a:pt x="1499124" y="1585269"/>
                    </a:lnTo>
                    <a:lnTo>
                      <a:pt x="1499784" y="1583000"/>
                    </a:lnTo>
                    <a:lnTo>
                      <a:pt x="1472127" y="1588623"/>
                    </a:lnTo>
                    <a:lnTo>
                      <a:pt x="1472752" y="1589380"/>
                    </a:lnTo>
                    <a:lnTo>
                      <a:pt x="1449515" y="1593220"/>
                    </a:lnTo>
                    <a:lnTo>
                      <a:pt x="1390361" y="1605245"/>
                    </a:lnTo>
                    <a:lnTo>
                      <a:pt x="1391165" y="1602863"/>
                    </a:lnTo>
                    <a:lnTo>
                      <a:pt x="1345411" y="1610424"/>
                    </a:lnTo>
                    <a:lnTo>
                      <a:pt x="1346823" y="1612296"/>
                    </a:lnTo>
                    <a:lnTo>
                      <a:pt x="1299198" y="1618062"/>
                    </a:lnTo>
                    <a:lnTo>
                      <a:pt x="1294021" y="1618918"/>
                    </a:lnTo>
                    <a:lnTo>
                      <a:pt x="1294112" y="1618678"/>
                    </a:lnTo>
                    <a:lnTo>
                      <a:pt x="1202715" y="1629744"/>
                    </a:lnTo>
                    <a:lnTo>
                      <a:pt x="1204342" y="1632132"/>
                    </a:lnTo>
                    <a:lnTo>
                      <a:pt x="1023661" y="1645237"/>
                    </a:lnTo>
                    <a:lnTo>
                      <a:pt x="1025410" y="1641644"/>
                    </a:lnTo>
                    <a:lnTo>
                      <a:pt x="912786" y="1645030"/>
                    </a:lnTo>
                    <a:lnTo>
                      <a:pt x="914540" y="1641785"/>
                    </a:lnTo>
                    <a:lnTo>
                      <a:pt x="870685" y="1641489"/>
                    </a:lnTo>
                    <a:lnTo>
                      <a:pt x="872319" y="1644653"/>
                    </a:lnTo>
                    <a:lnTo>
                      <a:pt x="726970" y="1637568"/>
                    </a:lnTo>
                    <a:lnTo>
                      <a:pt x="728831" y="1641640"/>
                    </a:lnTo>
                    <a:lnTo>
                      <a:pt x="548525" y="1624130"/>
                    </a:lnTo>
                    <a:lnTo>
                      <a:pt x="551758" y="1619624"/>
                    </a:lnTo>
                    <a:lnTo>
                      <a:pt x="438969" y="1603828"/>
                    </a:lnTo>
                    <a:lnTo>
                      <a:pt x="441927" y="1600053"/>
                    </a:lnTo>
                    <a:lnTo>
                      <a:pt x="394176" y="1591564"/>
                    </a:lnTo>
                    <a:lnTo>
                      <a:pt x="395569" y="1595967"/>
                    </a:lnTo>
                    <a:lnTo>
                      <a:pt x="253444" y="1564303"/>
                    </a:lnTo>
                    <a:lnTo>
                      <a:pt x="254973" y="1570088"/>
                    </a:lnTo>
                    <a:lnTo>
                      <a:pt x="164127" y="1545209"/>
                    </a:lnTo>
                    <a:lnTo>
                      <a:pt x="107229" y="1456609"/>
                    </a:lnTo>
                    <a:lnTo>
                      <a:pt x="79010" y="1388467"/>
                    </a:lnTo>
                    <a:close/>
                    <a:moveTo>
                      <a:pt x="22791" y="974123"/>
                    </a:moveTo>
                    <a:lnTo>
                      <a:pt x="40146" y="1069955"/>
                    </a:lnTo>
                    <a:lnTo>
                      <a:pt x="109289" y="1007382"/>
                    </a:lnTo>
                    <a:lnTo>
                      <a:pt x="133200" y="1116395"/>
                    </a:lnTo>
                    <a:lnTo>
                      <a:pt x="208863" y="1041860"/>
                    </a:lnTo>
                    <a:lnTo>
                      <a:pt x="244130" y="1175359"/>
                    </a:lnTo>
                    <a:lnTo>
                      <a:pt x="341120" y="1070156"/>
                    </a:lnTo>
                    <a:lnTo>
                      <a:pt x="378243" y="1187511"/>
                    </a:lnTo>
                    <a:lnTo>
                      <a:pt x="459836" y="1090937"/>
                    </a:lnTo>
                    <a:lnTo>
                      <a:pt x="492830" y="1181421"/>
                    </a:lnTo>
                    <a:lnTo>
                      <a:pt x="550333" y="1108049"/>
                    </a:lnTo>
                    <a:lnTo>
                      <a:pt x="591845" y="1210073"/>
                    </a:lnTo>
                    <a:lnTo>
                      <a:pt x="653773" y="1123765"/>
                    </a:lnTo>
                    <a:lnTo>
                      <a:pt x="711770" y="1250635"/>
                    </a:lnTo>
                    <a:lnTo>
                      <a:pt x="789453" y="1130578"/>
                    </a:lnTo>
                    <a:lnTo>
                      <a:pt x="844705" y="1237521"/>
                    </a:lnTo>
                    <a:lnTo>
                      <a:pt x="906930" y="1131879"/>
                    </a:lnTo>
                    <a:lnTo>
                      <a:pt x="954220" y="1214690"/>
                    </a:lnTo>
                    <a:lnTo>
                      <a:pt x="998630" y="1132527"/>
                    </a:lnTo>
                    <a:lnTo>
                      <a:pt x="1056061" y="1225024"/>
                    </a:lnTo>
                    <a:lnTo>
                      <a:pt x="1102705" y="1129243"/>
                    </a:lnTo>
                    <a:lnTo>
                      <a:pt x="1181924" y="1245539"/>
                    </a:lnTo>
                    <a:lnTo>
                      <a:pt x="1238129" y="1114464"/>
                    </a:lnTo>
                    <a:lnTo>
                      <a:pt x="1313334" y="1214202"/>
                    </a:lnTo>
                    <a:lnTo>
                      <a:pt x="1357923" y="1096387"/>
                    </a:lnTo>
                    <a:lnTo>
                      <a:pt x="1418065" y="1169351"/>
                    </a:lnTo>
                    <a:lnTo>
                      <a:pt x="1448013" y="1080480"/>
                    </a:lnTo>
                    <a:lnTo>
                      <a:pt x="1519599" y="1161097"/>
                    </a:lnTo>
                    <a:lnTo>
                      <a:pt x="1549481" y="1058217"/>
                    </a:lnTo>
                    <a:lnTo>
                      <a:pt x="1647979" y="1160105"/>
                    </a:lnTo>
                    <a:lnTo>
                      <a:pt x="1680975" y="1022042"/>
                    </a:lnTo>
                    <a:lnTo>
                      <a:pt x="1697025" y="1037121"/>
                    </a:lnTo>
                    <a:lnTo>
                      <a:pt x="1699043" y="1064550"/>
                    </a:lnTo>
                    <a:lnTo>
                      <a:pt x="1689717" y="1182445"/>
                    </a:lnTo>
                    <a:lnTo>
                      <a:pt x="1674099" y="1187123"/>
                    </a:lnTo>
                    <a:lnTo>
                      <a:pt x="1674961" y="1188015"/>
                    </a:lnTo>
                    <a:lnTo>
                      <a:pt x="1652713" y="1193528"/>
                    </a:lnTo>
                    <a:lnTo>
                      <a:pt x="1639011" y="1197632"/>
                    </a:lnTo>
                    <a:lnTo>
                      <a:pt x="1639191" y="1196878"/>
                    </a:lnTo>
                    <a:lnTo>
                      <a:pt x="1567211" y="1214715"/>
                    </a:lnTo>
                    <a:lnTo>
                      <a:pt x="1567885" y="1215473"/>
                    </a:lnTo>
                    <a:lnTo>
                      <a:pt x="1547087" y="1219701"/>
                    </a:lnTo>
                    <a:lnTo>
                      <a:pt x="1499124" y="1231586"/>
                    </a:lnTo>
                    <a:lnTo>
                      <a:pt x="1499784" y="1229317"/>
                    </a:lnTo>
                    <a:lnTo>
                      <a:pt x="1472127" y="1234940"/>
                    </a:lnTo>
                    <a:lnTo>
                      <a:pt x="1472752" y="1235697"/>
                    </a:lnTo>
                    <a:lnTo>
                      <a:pt x="1449515" y="1239537"/>
                    </a:lnTo>
                    <a:lnTo>
                      <a:pt x="1390361" y="1251562"/>
                    </a:lnTo>
                    <a:lnTo>
                      <a:pt x="1391165" y="1249180"/>
                    </a:lnTo>
                    <a:lnTo>
                      <a:pt x="1345411" y="1256741"/>
                    </a:lnTo>
                    <a:lnTo>
                      <a:pt x="1346823" y="1258613"/>
                    </a:lnTo>
                    <a:lnTo>
                      <a:pt x="1299198" y="1264379"/>
                    </a:lnTo>
                    <a:lnTo>
                      <a:pt x="1294021" y="1265235"/>
                    </a:lnTo>
                    <a:lnTo>
                      <a:pt x="1294112" y="1264995"/>
                    </a:lnTo>
                    <a:lnTo>
                      <a:pt x="1202715" y="1276061"/>
                    </a:lnTo>
                    <a:lnTo>
                      <a:pt x="1204342" y="1278449"/>
                    </a:lnTo>
                    <a:lnTo>
                      <a:pt x="1023661" y="1291554"/>
                    </a:lnTo>
                    <a:lnTo>
                      <a:pt x="1025410" y="1287961"/>
                    </a:lnTo>
                    <a:lnTo>
                      <a:pt x="912786" y="1291347"/>
                    </a:lnTo>
                    <a:lnTo>
                      <a:pt x="914540" y="1288102"/>
                    </a:lnTo>
                    <a:lnTo>
                      <a:pt x="870685" y="1287806"/>
                    </a:lnTo>
                    <a:lnTo>
                      <a:pt x="872319" y="1290970"/>
                    </a:lnTo>
                    <a:lnTo>
                      <a:pt x="726970" y="1283885"/>
                    </a:lnTo>
                    <a:lnTo>
                      <a:pt x="728831" y="1287957"/>
                    </a:lnTo>
                    <a:lnTo>
                      <a:pt x="548525" y="1270447"/>
                    </a:lnTo>
                    <a:lnTo>
                      <a:pt x="551758" y="1265941"/>
                    </a:lnTo>
                    <a:lnTo>
                      <a:pt x="438969" y="1250145"/>
                    </a:lnTo>
                    <a:lnTo>
                      <a:pt x="441927" y="1246370"/>
                    </a:lnTo>
                    <a:lnTo>
                      <a:pt x="394176" y="1237881"/>
                    </a:lnTo>
                    <a:lnTo>
                      <a:pt x="395569" y="1242284"/>
                    </a:lnTo>
                    <a:lnTo>
                      <a:pt x="253444" y="1210620"/>
                    </a:lnTo>
                    <a:lnTo>
                      <a:pt x="254973" y="1216405"/>
                    </a:lnTo>
                    <a:lnTo>
                      <a:pt x="80252" y="1168556"/>
                    </a:lnTo>
                    <a:lnTo>
                      <a:pt x="85231" y="1163652"/>
                    </a:lnTo>
                    <a:lnTo>
                      <a:pt x="11472" y="1140053"/>
                    </a:lnTo>
                    <a:lnTo>
                      <a:pt x="1175" y="1064550"/>
                    </a:lnTo>
                    <a:lnTo>
                      <a:pt x="0" y="993272"/>
                    </a:lnTo>
                    <a:close/>
                    <a:moveTo>
                      <a:pt x="186531" y="600562"/>
                    </a:moveTo>
                    <a:lnTo>
                      <a:pt x="212654" y="720845"/>
                    </a:lnTo>
                    <a:lnTo>
                      <a:pt x="302820" y="632220"/>
                    </a:lnTo>
                    <a:lnTo>
                      <a:pt x="327314" y="725365"/>
                    </a:lnTo>
                    <a:lnTo>
                      <a:pt x="391350" y="657620"/>
                    </a:lnTo>
                    <a:lnTo>
                      <a:pt x="423259" y="763042"/>
                    </a:lnTo>
                    <a:lnTo>
                      <a:pt x="492896" y="682823"/>
                    </a:lnTo>
                    <a:lnTo>
                      <a:pt x="538926" y="814509"/>
                    </a:lnTo>
                    <a:lnTo>
                      <a:pt x="627367" y="702140"/>
                    </a:lnTo>
                    <a:lnTo>
                      <a:pt x="672503" y="813730"/>
                    </a:lnTo>
                    <a:lnTo>
                      <a:pt x="744221" y="714288"/>
                    </a:lnTo>
                    <a:lnTo>
                      <a:pt x="783659" y="801114"/>
                    </a:lnTo>
                    <a:lnTo>
                      <a:pt x="835468" y="723404"/>
                    </a:lnTo>
                    <a:lnTo>
                      <a:pt x="884109" y="820811"/>
                    </a:lnTo>
                    <a:lnTo>
                      <a:pt x="939402" y="729748"/>
                    </a:lnTo>
                    <a:lnTo>
                      <a:pt x="1007540" y="852865"/>
                    </a:lnTo>
                    <a:lnTo>
                      <a:pt x="1075613" y="727543"/>
                    </a:lnTo>
                    <a:lnTo>
                      <a:pt x="1141283" y="833800"/>
                    </a:lnTo>
                    <a:lnTo>
                      <a:pt x="1196563" y="720608"/>
                    </a:lnTo>
                    <a:lnTo>
                      <a:pt x="1249709" y="798816"/>
                    </a:lnTo>
                    <a:lnTo>
                      <a:pt x="1287738" y="713091"/>
                    </a:lnTo>
                    <a:lnTo>
                      <a:pt x="1351571" y="799975"/>
                    </a:lnTo>
                    <a:lnTo>
                      <a:pt x="1390829" y="700297"/>
                    </a:lnTo>
                    <a:lnTo>
                      <a:pt x="1479494" y="810848"/>
                    </a:lnTo>
                    <a:lnTo>
                      <a:pt x="1525102" y="676422"/>
                    </a:lnTo>
                    <a:lnTo>
                      <a:pt x="1644696" y="811664"/>
                    </a:lnTo>
                    <a:lnTo>
                      <a:pt x="1503007" y="840163"/>
                    </a:lnTo>
                    <a:lnTo>
                      <a:pt x="1503782" y="841130"/>
                    </a:lnTo>
                    <a:lnTo>
                      <a:pt x="1481120" y="844565"/>
                    </a:lnTo>
                    <a:lnTo>
                      <a:pt x="1467097" y="847385"/>
                    </a:lnTo>
                    <a:lnTo>
                      <a:pt x="1467346" y="846651"/>
                    </a:lnTo>
                    <a:lnTo>
                      <a:pt x="1394027" y="857763"/>
                    </a:lnTo>
                    <a:lnTo>
                      <a:pt x="1394628" y="858581"/>
                    </a:lnTo>
                    <a:lnTo>
                      <a:pt x="1373527" y="860869"/>
                    </a:lnTo>
                    <a:lnTo>
                      <a:pt x="1324672" y="868273"/>
                    </a:lnTo>
                    <a:lnTo>
                      <a:pt x="1325538" y="866075"/>
                    </a:lnTo>
                    <a:lnTo>
                      <a:pt x="1297481" y="869119"/>
                    </a:lnTo>
                    <a:lnTo>
                      <a:pt x="1298032" y="869930"/>
                    </a:lnTo>
                    <a:lnTo>
                      <a:pt x="1274541" y="871607"/>
                    </a:lnTo>
                    <a:lnTo>
                      <a:pt x="1214529" y="878116"/>
                    </a:lnTo>
                    <a:lnTo>
                      <a:pt x="1215549" y="875819"/>
                    </a:lnTo>
                    <a:lnTo>
                      <a:pt x="1169293" y="879121"/>
                    </a:lnTo>
                    <a:lnTo>
                      <a:pt x="1170525" y="881115"/>
                    </a:lnTo>
                    <a:lnTo>
                      <a:pt x="1122572" y="882458"/>
                    </a:lnTo>
                    <a:lnTo>
                      <a:pt x="1117337" y="882831"/>
                    </a:lnTo>
                    <a:lnTo>
                      <a:pt x="1117451" y="882601"/>
                    </a:lnTo>
                    <a:lnTo>
                      <a:pt x="1025422" y="885177"/>
                    </a:lnTo>
                    <a:lnTo>
                      <a:pt x="1026822" y="887704"/>
                    </a:lnTo>
                    <a:lnTo>
                      <a:pt x="845703" y="884063"/>
                    </a:lnTo>
                    <a:lnTo>
                      <a:pt x="847778" y="880647"/>
                    </a:lnTo>
                    <a:lnTo>
                      <a:pt x="735321" y="873615"/>
                    </a:lnTo>
                    <a:lnTo>
                      <a:pt x="737368" y="870545"/>
                    </a:lnTo>
                    <a:lnTo>
                      <a:pt x="693726" y="866200"/>
                    </a:lnTo>
                    <a:lnTo>
                      <a:pt x="695062" y="869502"/>
                    </a:lnTo>
                    <a:lnTo>
                      <a:pt x="550988" y="849020"/>
                    </a:lnTo>
                    <a:lnTo>
                      <a:pt x="552465" y="853247"/>
                    </a:lnTo>
                    <a:lnTo>
                      <a:pt x="374548" y="819156"/>
                    </a:lnTo>
                    <a:lnTo>
                      <a:pt x="378183" y="814969"/>
                    </a:lnTo>
                    <a:lnTo>
                      <a:pt x="267336" y="788820"/>
                    </a:lnTo>
                    <a:lnTo>
                      <a:pt x="270630" y="785335"/>
                    </a:lnTo>
                    <a:lnTo>
                      <a:pt x="223867" y="772471"/>
                    </a:lnTo>
                    <a:lnTo>
                      <a:pt x="224847" y="776984"/>
                    </a:lnTo>
                    <a:lnTo>
                      <a:pt x="53644" y="721819"/>
                    </a:lnTo>
                    <a:lnTo>
                      <a:pt x="54671" y="719398"/>
                    </a:lnTo>
                    <a:close/>
                    <a:moveTo>
                      <a:pt x="302869" y="287349"/>
                    </a:moveTo>
                    <a:lnTo>
                      <a:pt x="327314" y="380309"/>
                    </a:lnTo>
                    <a:lnTo>
                      <a:pt x="391350" y="312564"/>
                    </a:lnTo>
                    <a:lnTo>
                      <a:pt x="423259" y="417986"/>
                    </a:lnTo>
                    <a:lnTo>
                      <a:pt x="492896" y="337767"/>
                    </a:lnTo>
                    <a:lnTo>
                      <a:pt x="538926" y="469453"/>
                    </a:lnTo>
                    <a:lnTo>
                      <a:pt x="627367" y="357084"/>
                    </a:lnTo>
                    <a:lnTo>
                      <a:pt x="672503" y="468674"/>
                    </a:lnTo>
                    <a:lnTo>
                      <a:pt x="744221" y="369232"/>
                    </a:lnTo>
                    <a:lnTo>
                      <a:pt x="783659" y="456058"/>
                    </a:lnTo>
                    <a:lnTo>
                      <a:pt x="835468" y="378348"/>
                    </a:lnTo>
                    <a:lnTo>
                      <a:pt x="884109" y="475755"/>
                    </a:lnTo>
                    <a:lnTo>
                      <a:pt x="939402" y="384692"/>
                    </a:lnTo>
                    <a:lnTo>
                      <a:pt x="1007540" y="507809"/>
                    </a:lnTo>
                    <a:lnTo>
                      <a:pt x="1075613" y="382487"/>
                    </a:lnTo>
                    <a:lnTo>
                      <a:pt x="1141283" y="488744"/>
                    </a:lnTo>
                    <a:lnTo>
                      <a:pt x="1196563" y="375552"/>
                    </a:lnTo>
                    <a:lnTo>
                      <a:pt x="1249709" y="453760"/>
                    </a:lnTo>
                    <a:lnTo>
                      <a:pt x="1287738" y="368035"/>
                    </a:lnTo>
                    <a:lnTo>
                      <a:pt x="1351571" y="454919"/>
                    </a:lnTo>
                    <a:lnTo>
                      <a:pt x="1390829" y="355241"/>
                    </a:lnTo>
                    <a:lnTo>
                      <a:pt x="1458497" y="439612"/>
                    </a:lnTo>
                    <a:lnTo>
                      <a:pt x="1482007" y="477436"/>
                    </a:lnTo>
                    <a:lnTo>
                      <a:pt x="1493851" y="497579"/>
                    </a:lnTo>
                    <a:lnTo>
                      <a:pt x="1481120" y="499509"/>
                    </a:lnTo>
                    <a:lnTo>
                      <a:pt x="1467097" y="502329"/>
                    </a:lnTo>
                    <a:lnTo>
                      <a:pt x="1467346" y="501595"/>
                    </a:lnTo>
                    <a:lnTo>
                      <a:pt x="1394027" y="512707"/>
                    </a:lnTo>
                    <a:lnTo>
                      <a:pt x="1394628" y="513525"/>
                    </a:lnTo>
                    <a:lnTo>
                      <a:pt x="1373527" y="515813"/>
                    </a:lnTo>
                    <a:lnTo>
                      <a:pt x="1324672" y="523217"/>
                    </a:lnTo>
                    <a:lnTo>
                      <a:pt x="1325538" y="521019"/>
                    </a:lnTo>
                    <a:lnTo>
                      <a:pt x="1297481" y="524063"/>
                    </a:lnTo>
                    <a:lnTo>
                      <a:pt x="1298032" y="524874"/>
                    </a:lnTo>
                    <a:lnTo>
                      <a:pt x="1274541" y="526551"/>
                    </a:lnTo>
                    <a:lnTo>
                      <a:pt x="1214529" y="533060"/>
                    </a:lnTo>
                    <a:lnTo>
                      <a:pt x="1215549" y="530763"/>
                    </a:lnTo>
                    <a:lnTo>
                      <a:pt x="1169293" y="534065"/>
                    </a:lnTo>
                    <a:lnTo>
                      <a:pt x="1170525" y="536059"/>
                    </a:lnTo>
                    <a:lnTo>
                      <a:pt x="1122572" y="537402"/>
                    </a:lnTo>
                    <a:lnTo>
                      <a:pt x="1117337" y="537775"/>
                    </a:lnTo>
                    <a:lnTo>
                      <a:pt x="1117451" y="537545"/>
                    </a:lnTo>
                    <a:lnTo>
                      <a:pt x="1025422" y="540121"/>
                    </a:lnTo>
                    <a:lnTo>
                      <a:pt x="1026822" y="542648"/>
                    </a:lnTo>
                    <a:lnTo>
                      <a:pt x="845703" y="539007"/>
                    </a:lnTo>
                    <a:lnTo>
                      <a:pt x="847778" y="535591"/>
                    </a:lnTo>
                    <a:lnTo>
                      <a:pt x="735321" y="528559"/>
                    </a:lnTo>
                    <a:lnTo>
                      <a:pt x="737368" y="525489"/>
                    </a:lnTo>
                    <a:lnTo>
                      <a:pt x="693726" y="521144"/>
                    </a:lnTo>
                    <a:lnTo>
                      <a:pt x="695062" y="524446"/>
                    </a:lnTo>
                    <a:lnTo>
                      <a:pt x="550988" y="503964"/>
                    </a:lnTo>
                    <a:lnTo>
                      <a:pt x="552465" y="508191"/>
                    </a:lnTo>
                    <a:lnTo>
                      <a:pt x="374548" y="474100"/>
                    </a:lnTo>
                    <a:lnTo>
                      <a:pt x="378183" y="469913"/>
                    </a:lnTo>
                    <a:lnTo>
                      <a:pt x="267336" y="443764"/>
                    </a:lnTo>
                    <a:lnTo>
                      <a:pt x="270630" y="440279"/>
                    </a:lnTo>
                    <a:lnTo>
                      <a:pt x="223867" y="427415"/>
                    </a:lnTo>
                    <a:lnTo>
                      <a:pt x="224847" y="431928"/>
                    </a:lnTo>
                    <a:lnTo>
                      <a:pt x="218656" y="429933"/>
                    </a:lnTo>
                    <a:lnTo>
                      <a:pt x="270296" y="347569"/>
                    </a:lnTo>
                    <a:close/>
                    <a:moveTo>
                      <a:pt x="1185132" y="0"/>
                    </a:moveTo>
                    <a:lnTo>
                      <a:pt x="1271372" y="111190"/>
                    </a:lnTo>
                    <a:lnTo>
                      <a:pt x="1278074" y="92447"/>
                    </a:lnTo>
                    <a:lnTo>
                      <a:pt x="1289937" y="120913"/>
                    </a:lnTo>
                    <a:lnTo>
                      <a:pt x="1297776" y="139678"/>
                    </a:lnTo>
                    <a:lnTo>
                      <a:pt x="1294006" y="140372"/>
                    </a:lnTo>
                    <a:lnTo>
                      <a:pt x="1295777" y="142654"/>
                    </a:lnTo>
                    <a:lnTo>
                      <a:pt x="1116248" y="166876"/>
                    </a:lnTo>
                    <a:lnTo>
                      <a:pt x="1117773" y="163182"/>
                    </a:lnTo>
                    <a:lnTo>
                      <a:pt x="1005571" y="173507"/>
                    </a:lnTo>
                    <a:lnTo>
                      <a:pt x="1007122" y="170159"/>
                    </a:lnTo>
                    <a:lnTo>
                      <a:pt x="963331" y="172569"/>
                    </a:lnTo>
                    <a:lnTo>
                      <a:pt x="965158" y="175626"/>
                    </a:lnTo>
                    <a:lnTo>
                      <a:pt x="819648" y="177517"/>
                    </a:lnTo>
                    <a:lnTo>
                      <a:pt x="821757" y="181467"/>
                    </a:lnTo>
                    <a:lnTo>
                      <a:pt x="640714" y="175108"/>
                    </a:lnTo>
                    <a:lnTo>
                      <a:pt x="643663" y="170413"/>
                    </a:lnTo>
                    <a:lnTo>
                      <a:pt x="530115" y="161601"/>
                    </a:lnTo>
                    <a:lnTo>
                      <a:pt x="532835" y="157650"/>
                    </a:lnTo>
                    <a:lnTo>
                      <a:pt x="484651" y="152122"/>
                    </a:lnTo>
                    <a:lnTo>
                      <a:pt x="486312" y="156431"/>
                    </a:lnTo>
                    <a:lnTo>
                      <a:pt x="379644" y="139489"/>
                    </a:lnTo>
                    <a:lnTo>
                      <a:pt x="421941" y="61460"/>
                    </a:lnTo>
                    <a:lnTo>
                      <a:pt x="439341" y="34632"/>
                    </a:lnTo>
                    <a:lnTo>
                      <a:pt x="465641" y="102831"/>
                    </a:lnTo>
                    <a:lnTo>
                      <a:pt x="541124" y="1409"/>
                    </a:lnTo>
                    <a:lnTo>
                      <a:pt x="579635" y="89686"/>
                    </a:lnTo>
                    <a:lnTo>
                      <a:pt x="632505" y="12909"/>
                    </a:lnTo>
                    <a:lnTo>
                      <a:pt x="680228" y="112178"/>
                    </a:lnTo>
                    <a:lnTo>
                      <a:pt x="736717" y="22215"/>
                    </a:lnTo>
                    <a:lnTo>
                      <a:pt x="802427" y="145268"/>
                    </a:lnTo>
                    <a:lnTo>
                      <a:pt x="872559" y="20648"/>
                    </a:lnTo>
                    <a:lnTo>
                      <a:pt x="934300" y="123982"/>
                    </a:lnTo>
                    <a:lnTo>
                      <a:pt x="989892" y="14703"/>
                    </a:lnTo>
                    <a:lnTo>
                      <a:pt x="1042199" y="94441"/>
                    </a:lnTo>
                    <a:lnTo>
                      <a:pt x="1081457" y="9696"/>
                    </a:lnTo>
                    <a:lnTo>
                      <a:pt x="1144482" y="98476"/>
                    </a:ln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69" name="グループ化 468">
              <a:extLst>
                <a:ext uri="{FF2B5EF4-FFF2-40B4-BE49-F238E27FC236}">
                  <a16:creationId xmlns:a16="http://schemas.microsoft.com/office/drawing/2014/main" id="{F0921E6D-C122-4F6E-ACF9-C1619D677478}"/>
                </a:ext>
              </a:extLst>
            </p:cNvPr>
            <p:cNvGrpSpPr/>
            <p:nvPr/>
          </p:nvGrpSpPr>
          <p:grpSpPr>
            <a:xfrm rot="17176026">
              <a:off x="2132716" y="1688919"/>
              <a:ext cx="598289" cy="741517"/>
              <a:chOff x="1585441" y="3581538"/>
              <a:chExt cx="1700973" cy="2108180"/>
            </a:xfrm>
          </p:grpSpPr>
          <p:sp>
            <p:nvSpPr>
              <p:cNvPr id="494" name="楕円 1">
                <a:extLst>
                  <a:ext uri="{FF2B5EF4-FFF2-40B4-BE49-F238E27FC236}">
                    <a16:creationId xmlns:a16="http://schemas.microsoft.com/office/drawing/2014/main" id="{EBD475DE-761D-4259-ADE7-6A8D98CDEB31}"/>
                  </a:ext>
                </a:extLst>
              </p:cNvPr>
              <p:cNvSpPr/>
              <p:nvPr/>
            </p:nvSpPr>
            <p:spPr>
              <a:xfrm>
                <a:off x="1585441" y="3581538"/>
                <a:ext cx="1700973" cy="2108024"/>
              </a:xfrm>
              <a:custGeom>
                <a:avLst/>
                <a:gdLst>
                  <a:gd name="connsiteX0" fmla="*/ 0 w 1611604"/>
                  <a:gd name="connsiteY0" fmla="*/ 808046 h 1616091"/>
                  <a:gd name="connsiteX1" fmla="*/ 805802 w 1611604"/>
                  <a:gd name="connsiteY1" fmla="*/ 0 h 1616091"/>
                  <a:gd name="connsiteX2" fmla="*/ 1611604 w 1611604"/>
                  <a:gd name="connsiteY2" fmla="*/ 808046 h 1616091"/>
                  <a:gd name="connsiteX3" fmla="*/ 805802 w 1611604"/>
                  <a:gd name="connsiteY3" fmla="*/ 1616092 h 1616091"/>
                  <a:gd name="connsiteX4" fmla="*/ 0 w 1611604"/>
                  <a:gd name="connsiteY4" fmla="*/ 808046 h 1616091"/>
                  <a:gd name="connsiteX0" fmla="*/ 0 w 1611604"/>
                  <a:gd name="connsiteY0" fmla="*/ 1377390 h 2185436"/>
                  <a:gd name="connsiteX1" fmla="*/ 805802 w 1611604"/>
                  <a:gd name="connsiteY1" fmla="*/ 0 h 2185436"/>
                  <a:gd name="connsiteX2" fmla="*/ 1611604 w 1611604"/>
                  <a:gd name="connsiteY2" fmla="*/ 1377390 h 2185436"/>
                  <a:gd name="connsiteX3" fmla="*/ 805802 w 1611604"/>
                  <a:gd name="connsiteY3" fmla="*/ 2185436 h 2185436"/>
                  <a:gd name="connsiteX4" fmla="*/ 0 w 1611604"/>
                  <a:gd name="connsiteY4" fmla="*/ 1377390 h 2185436"/>
                  <a:gd name="connsiteX0" fmla="*/ 0 w 1611604"/>
                  <a:gd name="connsiteY0" fmla="*/ 1377444 h 2185490"/>
                  <a:gd name="connsiteX1" fmla="*/ 805802 w 1611604"/>
                  <a:gd name="connsiteY1" fmla="*/ 54 h 2185490"/>
                  <a:gd name="connsiteX2" fmla="*/ 1611604 w 1611604"/>
                  <a:gd name="connsiteY2" fmla="*/ 1377444 h 2185490"/>
                  <a:gd name="connsiteX3" fmla="*/ 805802 w 1611604"/>
                  <a:gd name="connsiteY3" fmla="*/ 2185490 h 2185490"/>
                  <a:gd name="connsiteX4" fmla="*/ 0 w 1611604"/>
                  <a:gd name="connsiteY4" fmla="*/ 1377444 h 2185490"/>
                  <a:gd name="connsiteX0" fmla="*/ 34316 w 1645920"/>
                  <a:gd name="connsiteY0" fmla="*/ 1394161 h 2202207"/>
                  <a:gd name="connsiteX1" fmla="*/ 217173 w 1645920"/>
                  <a:gd name="connsiteY1" fmla="*/ 677180 h 2202207"/>
                  <a:gd name="connsiteX2" fmla="*/ 840118 w 1645920"/>
                  <a:gd name="connsiteY2" fmla="*/ 16771 h 2202207"/>
                  <a:gd name="connsiteX3" fmla="*/ 1645920 w 1645920"/>
                  <a:gd name="connsiteY3" fmla="*/ 1394161 h 2202207"/>
                  <a:gd name="connsiteX4" fmla="*/ 840118 w 1645920"/>
                  <a:gd name="connsiteY4" fmla="*/ 2202207 h 2202207"/>
                  <a:gd name="connsiteX5" fmla="*/ 34316 w 1645920"/>
                  <a:gd name="connsiteY5" fmla="*/ 1394161 h 2202207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2782 w 1630654"/>
                  <a:gd name="connsiteY0" fmla="*/ 1377487 h 2185533"/>
                  <a:gd name="connsiteX1" fmla="*/ 185639 w 1630654"/>
                  <a:gd name="connsiteY1" fmla="*/ 660506 h 2185533"/>
                  <a:gd name="connsiteX2" fmla="*/ 808584 w 1630654"/>
                  <a:gd name="connsiteY2" fmla="*/ 97 h 2185533"/>
                  <a:gd name="connsiteX3" fmla="*/ 1289820 w 1630654"/>
                  <a:gd name="connsiteY3" fmla="*/ 617375 h 2185533"/>
                  <a:gd name="connsiteX4" fmla="*/ 1614386 w 1630654"/>
                  <a:gd name="connsiteY4" fmla="*/ 1377487 h 2185533"/>
                  <a:gd name="connsiteX5" fmla="*/ 808584 w 1630654"/>
                  <a:gd name="connsiteY5" fmla="*/ 2185533 h 2185533"/>
                  <a:gd name="connsiteX6" fmla="*/ 2782 w 1630654"/>
                  <a:gd name="connsiteY6" fmla="*/ 1377487 h 2185533"/>
                  <a:gd name="connsiteX0" fmla="*/ 2782 w 1614639"/>
                  <a:gd name="connsiteY0" fmla="*/ 1377487 h 2185533"/>
                  <a:gd name="connsiteX1" fmla="*/ 185639 w 1614639"/>
                  <a:gd name="connsiteY1" fmla="*/ 660506 h 2185533"/>
                  <a:gd name="connsiteX2" fmla="*/ 808584 w 1614639"/>
                  <a:gd name="connsiteY2" fmla="*/ 97 h 2185533"/>
                  <a:gd name="connsiteX3" fmla="*/ 1289820 w 1614639"/>
                  <a:gd name="connsiteY3" fmla="*/ 617375 h 2185533"/>
                  <a:gd name="connsiteX4" fmla="*/ 1614386 w 1614639"/>
                  <a:gd name="connsiteY4" fmla="*/ 1377487 h 2185533"/>
                  <a:gd name="connsiteX5" fmla="*/ 808584 w 1614639"/>
                  <a:gd name="connsiteY5" fmla="*/ 2185533 h 2185533"/>
                  <a:gd name="connsiteX6" fmla="*/ 2782 w 1614639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22947 w 1737510"/>
                  <a:gd name="connsiteY0" fmla="*/ 1377487 h 2176907"/>
                  <a:gd name="connsiteX1" fmla="*/ 292068 w 1737510"/>
                  <a:gd name="connsiteY1" fmla="*/ 660506 h 2176907"/>
                  <a:gd name="connsiteX2" fmla="*/ 915013 w 1737510"/>
                  <a:gd name="connsiteY2" fmla="*/ 97 h 2176907"/>
                  <a:gd name="connsiteX3" fmla="*/ 1396249 w 1737510"/>
                  <a:gd name="connsiteY3" fmla="*/ 617375 h 2176907"/>
                  <a:gd name="connsiteX4" fmla="*/ 1720815 w 1737510"/>
                  <a:gd name="connsiteY4" fmla="*/ 1377487 h 2176907"/>
                  <a:gd name="connsiteX5" fmla="*/ 871880 w 1737510"/>
                  <a:gd name="connsiteY5" fmla="*/ 2176907 h 2176907"/>
                  <a:gd name="connsiteX6" fmla="*/ 22947 w 1737510"/>
                  <a:gd name="connsiteY6" fmla="*/ 1377487 h 2176907"/>
                  <a:gd name="connsiteX0" fmla="*/ 22947 w 1737510"/>
                  <a:gd name="connsiteY0" fmla="*/ 1377487 h 2177007"/>
                  <a:gd name="connsiteX1" fmla="*/ 292068 w 1737510"/>
                  <a:gd name="connsiteY1" fmla="*/ 660506 h 2177007"/>
                  <a:gd name="connsiteX2" fmla="*/ 915013 w 1737510"/>
                  <a:gd name="connsiteY2" fmla="*/ 97 h 2177007"/>
                  <a:gd name="connsiteX3" fmla="*/ 1396249 w 1737510"/>
                  <a:gd name="connsiteY3" fmla="*/ 617375 h 2177007"/>
                  <a:gd name="connsiteX4" fmla="*/ 1720815 w 1737510"/>
                  <a:gd name="connsiteY4" fmla="*/ 1377487 h 2177007"/>
                  <a:gd name="connsiteX5" fmla="*/ 871880 w 1737510"/>
                  <a:gd name="connsiteY5" fmla="*/ 2176907 h 2177007"/>
                  <a:gd name="connsiteX6" fmla="*/ 22947 w 1737510"/>
                  <a:gd name="connsiteY6" fmla="*/ 1377487 h 2177007"/>
                  <a:gd name="connsiteX0" fmla="*/ 3101 w 1717664"/>
                  <a:gd name="connsiteY0" fmla="*/ 1377487 h 2177007"/>
                  <a:gd name="connsiteX1" fmla="*/ 272222 w 1717664"/>
                  <a:gd name="connsiteY1" fmla="*/ 660506 h 2177007"/>
                  <a:gd name="connsiteX2" fmla="*/ 895167 w 1717664"/>
                  <a:gd name="connsiteY2" fmla="*/ 97 h 2177007"/>
                  <a:gd name="connsiteX3" fmla="*/ 1376403 w 1717664"/>
                  <a:gd name="connsiteY3" fmla="*/ 617375 h 2177007"/>
                  <a:gd name="connsiteX4" fmla="*/ 1700969 w 1717664"/>
                  <a:gd name="connsiteY4" fmla="*/ 1377487 h 2177007"/>
                  <a:gd name="connsiteX5" fmla="*/ 852034 w 1717664"/>
                  <a:gd name="connsiteY5" fmla="*/ 2176907 h 2177007"/>
                  <a:gd name="connsiteX6" fmla="*/ 3101 w 1717664"/>
                  <a:gd name="connsiteY6" fmla="*/ 1377487 h 2177007"/>
                  <a:gd name="connsiteX0" fmla="*/ 3101 w 1700973"/>
                  <a:gd name="connsiteY0" fmla="*/ 1377487 h 2177016"/>
                  <a:gd name="connsiteX1" fmla="*/ 272222 w 1700973"/>
                  <a:gd name="connsiteY1" fmla="*/ 660506 h 2177016"/>
                  <a:gd name="connsiteX2" fmla="*/ 895167 w 1700973"/>
                  <a:gd name="connsiteY2" fmla="*/ 97 h 2177016"/>
                  <a:gd name="connsiteX3" fmla="*/ 1376403 w 1700973"/>
                  <a:gd name="connsiteY3" fmla="*/ 617375 h 2177016"/>
                  <a:gd name="connsiteX4" fmla="*/ 1700969 w 1700973"/>
                  <a:gd name="connsiteY4" fmla="*/ 1377487 h 2177016"/>
                  <a:gd name="connsiteX5" fmla="*/ 852034 w 1700973"/>
                  <a:gd name="connsiteY5" fmla="*/ 2176907 h 2177016"/>
                  <a:gd name="connsiteX6" fmla="*/ 3101 w 1700973"/>
                  <a:gd name="connsiteY6" fmla="*/ 1377487 h 2177016"/>
                  <a:gd name="connsiteX0" fmla="*/ 3101 w 1700973"/>
                  <a:gd name="connsiteY0" fmla="*/ 1308495 h 2108024"/>
                  <a:gd name="connsiteX1" fmla="*/ 272222 w 1700973"/>
                  <a:gd name="connsiteY1" fmla="*/ 591514 h 2108024"/>
                  <a:gd name="connsiteX2" fmla="*/ 869288 w 1700973"/>
                  <a:gd name="connsiteY2" fmla="*/ 117 h 2108024"/>
                  <a:gd name="connsiteX3" fmla="*/ 1376403 w 1700973"/>
                  <a:gd name="connsiteY3" fmla="*/ 548383 h 2108024"/>
                  <a:gd name="connsiteX4" fmla="*/ 1700969 w 1700973"/>
                  <a:gd name="connsiteY4" fmla="*/ 1308495 h 2108024"/>
                  <a:gd name="connsiteX5" fmla="*/ 852034 w 1700973"/>
                  <a:gd name="connsiteY5" fmla="*/ 2107915 h 2108024"/>
                  <a:gd name="connsiteX6" fmla="*/ 3101 w 1700973"/>
                  <a:gd name="connsiteY6" fmla="*/ 1308495 h 2108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0973" h="2108024">
                    <a:moveTo>
                      <a:pt x="3101" y="1308495"/>
                    </a:moveTo>
                    <a:cubicBezTo>
                      <a:pt x="-24523" y="986750"/>
                      <a:pt x="137922" y="821079"/>
                      <a:pt x="272222" y="591514"/>
                    </a:cubicBezTo>
                    <a:cubicBezTo>
                      <a:pt x="406522" y="361949"/>
                      <a:pt x="504103" y="7305"/>
                      <a:pt x="869288" y="117"/>
                    </a:cubicBezTo>
                    <a:cubicBezTo>
                      <a:pt x="1234473" y="-7071"/>
                      <a:pt x="1242103" y="318818"/>
                      <a:pt x="1376403" y="548383"/>
                    </a:cubicBezTo>
                    <a:cubicBezTo>
                      <a:pt x="1510703" y="777948"/>
                      <a:pt x="1702100" y="1005441"/>
                      <a:pt x="1700969" y="1308495"/>
                    </a:cubicBezTo>
                    <a:cubicBezTo>
                      <a:pt x="1699838" y="1611549"/>
                      <a:pt x="1514575" y="2116542"/>
                      <a:pt x="852034" y="2107915"/>
                    </a:cubicBezTo>
                    <a:cubicBezTo>
                      <a:pt x="189493" y="2099288"/>
                      <a:pt x="30725" y="1630240"/>
                      <a:pt x="3101" y="1308495"/>
                    </a:cubicBezTo>
                    <a:close/>
                  </a:path>
                </a:pathLst>
              </a:custGeom>
              <a:pattFill prst="wave">
                <a:fgClr>
                  <a:sysClr val="windowText" lastClr="000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5" name="楕円 1">
                <a:extLst>
                  <a:ext uri="{FF2B5EF4-FFF2-40B4-BE49-F238E27FC236}">
                    <a16:creationId xmlns:a16="http://schemas.microsoft.com/office/drawing/2014/main" id="{B8F834C6-7791-4878-9D19-3A64D5B24DC0}"/>
                  </a:ext>
                </a:extLst>
              </p:cNvPr>
              <p:cNvSpPr/>
              <p:nvPr/>
            </p:nvSpPr>
            <p:spPr>
              <a:xfrm>
                <a:off x="1585441" y="3581694"/>
                <a:ext cx="1700973" cy="2108024"/>
              </a:xfrm>
              <a:custGeom>
                <a:avLst/>
                <a:gdLst>
                  <a:gd name="connsiteX0" fmla="*/ 0 w 1611604"/>
                  <a:gd name="connsiteY0" fmla="*/ 808046 h 1616091"/>
                  <a:gd name="connsiteX1" fmla="*/ 805802 w 1611604"/>
                  <a:gd name="connsiteY1" fmla="*/ 0 h 1616091"/>
                  <a:gd name="connsiteX2" fmla="*/ 1611604 w 1611604"/>
                  <a:gd name="connsiteY2" fmla="*/ 808046 h 1616091"/>
                  <a:gd name="connsiteX3" fmla="*/ 805802 w 1611604"/>
                  <a:gd name="connsiteY3" fmla="*/ 1616092 h 1616091"/>
                  <a:gd name="connsiteX4" fmla="*/ 0 w 1611604"/>
                  <a:gd name="connsiteY4" fmla="*/ 808046 h 1616091"/>
                  <a:gd name="connsiteX0" fmla="*/ 0 w 1611604"/>
                  <a:gd name="connsiteY0" fmla="*/ 1377390 h 2185436"/>
                  <a:gd name="connsiteX1" fmla="*/ 805802 w 1611604"/>
                  <a:gd name="connsiteY1" fmla="*/ 0 h 2185436"/>
                  <a:gd name="connsiteX2" fmla="*/ 1611604 w 1611604"/>
                  <a:gd name="connsiteY2" fmla="*/ 1377390 h 2185436"/>
                  <a:gd name="connsiteX3" fmla="*/ 805802 w 1611604"/>
                  <a:gd name="connsiteY3" fmla="*/ 2185436 h 2185436"/>
                  <a:gd name="connsiteX4" fmla="*/ 0 w 1611604"/>
                  <a:gd name="connsiteY4" fmla="*/ 1377390 h 2185436"/>
                  <a:gd name="connsiteX0" fmla="*/ 0 w 1611604"/>
                  <a:gd name="connsiteY0" fmla="*/ 1377444 h 2185490"/>
                  <a:gd name="connsiteX1" fmla="*/ 805802 w 1611604"/>
                  <a:gd name="connsiteY1" fmla="*/ 54 h 2185490"/>
                  <a:gd name="connsiteX2" fmla="*/ 1611604 w 1611604"/>
                  <a:gd name="connsiteY2" fmla="*/ 1377444 h 2185490"/>
                  <a:gd name="connsiteX3" fmla="*/ 805802 w 1611604"/>
                  <a:gd name="connsiteY3" fmla="*/ 2185490 h 2185490"/>
                  <a:gd name="connsiteX4" fmla="*/ 0 w 1611604"/>
                  <a:gd name="connsiteY4" fmla="*/ 1377444 h 2185490"/>
                  <a:gd name="connsiteX0" fmla="*/ 34316 w 1645920"/>
                  <a:gd name="connsiteY0" fmla="*/ 1394161 h 2202207"/>
                  <a:gd name="connsiteX1" fmla="*/ 217173 w 1645920"/>
                  <a:gd name="connsiteY1" fmla="*/ 677180 h 2202207"/>
                  <a:gd name="connsiteX2" fmla="*/ 840118 w 1645920"/>
                  <a:gd name="connsiteY2" fmla="*/ 16771 h 2202207"/>
                  <a:gd name="connsiteX3" fmla="*/ 1645920 w 1645920"/>
                  <a:gd name="connsiteY3" fmla="*/ 1394161 h 2202207"/>
                  <a:gd name="connsiteX4" fmla="*/ 840118 w 1645920"/>
                  <a:gd name="connsiteY4" fmla="*/ 2202207 h 2202207"/>
                  <a:gd name="connsiteX5" fmla="*/ 34316 w 1645920"/>
                  <a:gd name="connsiteY5" fmla="*/ 1394161 h 2202207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2782 w 1630654"/>
                  <a:gd name="connsiteY0" fmla="*/ 1377487 h 2185533"/>
                  <a:gd name="connsiteX1" fmla="*/ 185639 w 1630654"/>
                  <a:gd name="connsiteY1" fmla="*/ 660506 h 2185533"/>
                  <a:gd name="connsiteX2" fmla="*/ 808584 w 1630654"/>
                  <a:gd name="connsiteY2" fmla="*/ 97 h 2185533"/>
                  <a:gd name="connsiteX3" fmla="*/ 1289820 w 1630654"/>
                  <a:gd name="connsiteY3" fmla="*/ 617375 h 2185533"/>
                  <a:gd name="connsiteX4" fmla="*/ 1614386 w 1630654"/>
                  <a:gd name="connsiteY4" fmla="*/ 1377487 h 2185533"/>
                  <a:gd name="connsiteX5" fmla="*/ 808584 w 1630654"/>
                  <a:gd name="connsiteY5" fmla="*/ 2185533 h 2185533"/>
                  <a:gd name="connsiteX6" fmla="*/ 2782 w 1630654"/>
                  <a:gd name="connsiteY6" fmla="*/ 1377487 h 2185533"/>
                  <a:gd name="connsiteX0" fmla="*/ 2782 w 1614639"/>
                  <a:gd name="connsiteY0" fmla="*/ 1377487 h 2185533"/>
                  <a:gd name="connsiteX1" fmla="*/ 185639 w 1614639"/>
                  <a:gd name="connsiteY1" fmla="*/ 660506 h 2185533"/>
                  <a:gd name="connsiteX2" fmla="*/ 808584 w 1614639"/>
                  <a:gd name="connsiteY2" fmla="*/ 97 h 2185533"/>
                  <a:gd name="connsiteX3" fmla="*/ 1289820 w 1614639"/>
                  <a:gd name="connsiteY3" fmla="*/ 617375 h 2185533"/>
                  <a:gd name="connsiteX4" fmla="*/ 1614386 w 1614639"/>
                  <a:gd name="connsiteY4" fmla="*/ 1377487 h 2185533"/>
                  <a:gd name="connsiteX5" fmla="*/ 808584 w 1614639"/>
                  <a:gd name="connsiteY5" fmla="*/ 2185533 h 2185533"/>
                  <a:gd name="connsiteX6" fmla="*/ 2782 w 1614639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22947 w 1737510"/>
                  <a:gd name="connsiteY0" fmla="*/ 1377487 h 2176907"/>
                  <a:gd name="connsiteX1" fmla="*/ 292068 w 1737510"/>
                  <a:gd name="connsiteY1" fmla="*/ 660506 h 2176907"/>
                  <a:gd name="connsiteX2" fmla="*/ 915013 w 1737510"/>
                  <a:gd name="connsiteY2" fmla="*/ 97 h 2176907"/>
                  <a:gd name="connsiteX3" fmla="*/ 1396249 w 1737510"/>
                  <a:gd name="connsiteY3" fmla="*/ 617375 h 2176907"/>
                  <a:gd name="connsiteX4" fmla="*/ 1720815 w 1737510"/>
                  <a:gd name="connsiteY4" fmla="*/ 1377487 h 2176907"/>
                  <a:gd name="connsiteX5" fmla="*/ 871880 w 1737510"/>
                  <a:gd name="connsiteY5" fmla="*/ 2176907 h 2176907"/>
                  <a:gd name="connsiteX6" fmla="*/ 22947 w 1737510"/>
                  <a:gd name="connsiteY6" fmla="*/ 1377487 h 2176907"/>
                  <a:gd name="connsiteX0" fmla="*/ 22947 w 1737510"/>
                  <a:gd name="connsiteY0" fmla="*/ 1377487 h 2177007"/>
                  <a:gd name="connsiteX1" fmla="*/ 292068 w 1737510"/>
                  <a:gd name="connsiteY1" fmla="*/ 660506 h 2177007"/>
                  <a:gd name="connsiteX2" fmla="*/ 915013 w 1737510"/>
                  <a:gd name="connsiteY2" fmla="*/ 97 h 2177007"/>
                  <a:gd name="connsiteX3" fmla="*/ 1396249 w 1737510"/>
                  <a:gd name="connsiteY3" fmla="*/ 617375 h 2177007"/>
                  <a:gd name="connsiteX4" fmla="*/ 1720815 w 1737510"/>
                  <a:gd name="connsiteY4" fmla="*/ 1377487 h 2177007"/>
                  <a:gd name="connsiteX5" fmla="*/ 871880 w 1737510"/>
                  <a:gd name="connsiteY5" fmla="*/ 2176907 h 2177007"/>
                  <a:gd name="connsiteX6" fmla="*/ 22947 w 1737510"/>
                  <a:gd name="connsiteY6" fmla="*/ 1377487 h 2177007"/>
                  <a:gd name="connsiteX0" fmla="*/ 3101 w 1717664"/>
                  <a:gd name="connsiteY0" fmla="*/ 1377487 h 2177007"/>
                  <a:gd name="connsiteX1" fmla="*/ 272222 w 1717664"/>
                  <a:gd name="connsiteY1" fmla="*/ 660506 h 2177007"/>
                  <a:gd name="connsiteX2" fmla="*/ 895167 w 1717664"/>
                  <a:gd name="connsiteY2" fmla="*/ 97 h 2177007"/>
                  <a:gd name="connsiteX3" fmla="*/ 1376403 w 1717664"/>
                  <a:gd name="connsiteY3" fmla="*/ 617375 h 2177007"/>
                  <a:gd name="connsiteX4" fmla="*/ 1700969 w 1717664"/>
                  <a:gd name="connsiteY4" fmla="*/ 1377487 h 2177007"/>
                  <a:gd name="connsiteX5" fmla="*/ 852034 w 1717664"/>
                  <a:gd name="connsiteY5" fmla="*/ 2176907 h 2177007"/>
                  <a:gd name="connsiteX6" fmla="*/ 3101 w 1717664"/>
                  <a:gd name="connsiteY6" fmla="*/ 1377487 h 2177007"/>
                  <a:gd name="connsiteX0" fmla="*/ 3101 w 1700973"/>
                  <a:gd name="connsiteY0" fmla="*/ 1377487 h 2177016"/>
                  <a:gd name="connsiteX1" fmla="*/ 272222 w 1700973"/>
                  <a:gd name="connsiteY1" fmla="*/ 660506 h 2177016"/>
                  <a:gd name="connsiteX2" fmla="*/ 895167 w 1700973"/>
                  <a:gd name="connsiteY2" fmla="*/ 97 h 2177016"/>
                  <a:gd name="connsiteX3" fmla="*/ 1376403 w 1700973"/>
                  <a:gd name="connsiteY3" fmla="*/ 617375 h 2177016"/>
                  <a:gd name="connsiteX4" fmla="*/ 1700969 w 1700973"/>
                  <a:gd name="connsiteY4" fmla="*/ 1377487 h 2177016"/>
                  <a:gd name="connsiteX5" fmla="*/ 852034 w 1700973"/>
                  <a:gd name="connsiteY5" fmla="*/ 2176907 h 2177016"/>
                  <a:gd name="connsiteX6" fmla="*/ 3101 w 1700973"/>
                  <a:gd name="connsiteY6" fmla="*/ 1377487 h 2177016"/>
                  <a:gd name="connsiteX0" fmla="*/ 3101 w 1700973"/>
                  <a:gd name="connsiteY0" fmla="*/ 1308495 h 2108024"/>
                  <a:gd name="connsiteX1" fmla="*/ 272222 w 1700973"/>
                  <a:gd name="connsiteY1" fmla="*/ 591514 h 2108024"/>
                  <a:gd name="connsiteX2" fmla="*/ 869288 w 1700973"/>
                  <a:gd name="connsiteY2" fmla="*/ 117 h 2108024"/>
                  <a:gd name="connsiteX3" fmla="*/ 1376403 w 1700973"/>
                  <a:gd name="connsiteY3" fmla="*/ 548383 h 2108024"/>
                  <a:gd name="connsiteX4" fmla="*/ 1700969 w 1700973"/>
                  <a:gd name="connsiteY4" fmla="*/ 1308495 h 2108024"/>
                  <a:gd name="connsiteX5" fmla="*/ 852034 w 1700973"/>
                  <a:gd name="connsiteY5" fmla="*/ 2107915 h 2108024"/>
                  <a:gd name="connsiteX6" fmla="*/ 3101 w 1700973"/>
                  <a:gd name="connsiteY6" fmla="*/ 1308495 h 2108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0973" h="2108024">
                    <a:moveTo>
                      <a:pt x="3101" y="1308495"/>
                    </a:moveTo>
                    <a:cubicBezTo>
                      <a:pt x="-24523" y="986750"/>
                      <a:pt x="137922" y="821079"/>
                      <a:pt x="272222" y="591514"/>
                    </a:cubicBezTo>
                    <a:cubicBezTo>
                      <a:pt x="406522" y="361949"/>
                      <a:pt x="504103" y="7305"/>
                      <a:pt x="869288" y="117"/>
                    </a:cubicBezTo>
                    <a:cubicBezTo>
                      <a:pt x="1234473" y="-7071"/>
                      <a:pt x="1242103" y="318818"/>
                      <a:pt x="1376403" y="548383"/>
                    </a:cubicBezTo>
                    <a:cubicBezTo>
                      <a:pt x="1510703" y="777948"/>
                      <a:pt x="1702100" y="1005441"/>
                      <a:pt x="1700969" y="1308495"/>
                    </a:cubicBezTo>
                    <a:cubicBezTo>
                      <a:pt x="1699838" y="1611549"/>
                      <a:pt x="1514575" y="2116542"/>
                      <a:pt x="852034" y="2107915"/>
                    </a:cubicBezTo>
                    <a:cubicBezTo>
                      <a:pt x="189493" y="2099288"/>
                      <a:pt x="30725" y="1630240"/>
                      <a:pt x="3101" y="1308495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  <a:alpha val="70000"/>
                    </a:srgbClr>
                  </a:gs>
                  <a:gs pos="0">
                    <a:sysClr val="windowText" lastClr="000000">
                      <a:alpha val="50000"/>
                    </a:sysClr>
                  </a:gs>
                  <a:gs pos="25000">
                    <a:srgbClr val="ED7D31">
                      <a:lumMod val="50000"/>
                      <a:alpha val="9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07FC20DD-FEA3-4583-B698-C294CD4F65E6}"/>
                  </a:ext>
                </a:extLst>
              </p:cNvPr>
              <p:cNvSpPr/>
              <p:nvPr/>
            </p:nvSpPr>
            <p:spPr>
              <a:xfrm>
                <a:off x="1587367" y="3825639"/>
                <a:ext cx="1699043" cy="1645237"/>
              </a:xfrm>
              <a:custGeom>
                <a:avLst/>
                <a:gdLst>
                  <a:gd name="connsiteX0" fmla="*/ 109289 w 1699043"/>
                  <a:gd name="connsiteY0" fmla="*/ 1361065 h 1645237"/>
                  <a:gd name="connsiteX1" fmla="*/ 133200 w 1699043"/>
                  <a:gd name="connsiteY1" fmla="*/ 1470078 h 1645237"/>
                  <a:gd name="connsiteX2" fmla="*/ 208863 w 1699043"/>
                  <a:gd name="connsiteY2" fmla="*/ 1395543 h 1645237"/>
                  <a:gd name="connsiteX3" fmla="*/ 244130 w 1699043"/>
                  <a:gd name="connsiteY3" fmla="*/ 1529042 h 1645237"/>
                  <a:gd name="connsiteX4" fmla="*/ 341120 w 1699043"/>
                  <a:gd name="connsiteY4" fmla="*/ 1423839 h 1645237"/>
                  <a:gd name="connsiteX5" fmla="*/ 378243 w 1699043"/>
                  <a:gd name="connsiteY5" fmla="*/ 1541194 h 1645237"/>
                  <a:gd name="connsiteX6" fmla="*/ 459836 w 1699043"/>
                  <a:gd name="connsiteY6" fmla="*/ 1444620 h 1645237"/>
                  <a:gd name="connsiteX7" fmla="*/ 492830 w 1699043"/>
                  <a:gd name="connsiteY7" fmla="*/ 1535104 h 1645237"/>
                  <a:gd name="connsiteX8" fmla="*/ 550333 w 1699043"/>
                  <a:gd name="connsiteY8" fmla="*/ 1461732 h 1645237"/>
                  <a:gd name="connsiteX9" fmla="*/ 591845 w 1699043"/>
                  <a:gd name="connsiteY9" fmla="*/ 1563756 h 1645237"/>
                  <a:gd name="connsiteX10" fmla="*/ 653773 w 1699043"/>
                  <a:gd name="connsiteY10" fmla="*/ 1477448 h 1645237"/>
                  <a:gd name="connsiteX11" fmla="*/ 711770 w 1699043"/>
                  <a:gd name="connsiteY11" fmla="*/ 1604318 h 1645237"/>
                  <a:gd name="connsiteX12" fmla="*/ 789453 w 1699043"/>
                  <a:gd name="connsiteY12" fmla="*/ 1484261 h 1645237"/>
                  <a:gd name="connsiteX13" fmla="*/ 844705 w 1699043"/>
                  <a:gd name="connsiteY13" fmla="*/ 1591204 h 1645237"/>
                  <a:gd name="connsiteX14" fmla="*/ 906930 w 1699043"/>
                  <a:gd name="connsiteY14" fmla="*/ 1485562 h 1645237"/>
                  <a:gd name="connsiteX15" fmla="*/ 954220 w 1699043"/>
                  <a:gd name="connsiteY15" fmla="*/ 1568373 h 1645237"/>
                  <a:gd name="connsiteX16" fmla="*/ 998630 w 1699043"/>
                  <a:gd name="connsiteY16" fmla="*/ 1486210 h 1645237"/>
                  <a:gd name="connsiteX17" fmla="*/ 1056061 w 1699043"/>
                  <a:gd name="connsiteY17" fmla="*/ 1578707 h 1645237"/>
                  <a:gd name="connsiteX18" fmla="*/ 1102705 w 1699043"/>
                  <a:gd name="connsiteY18" fmla="*/ 1482926 h 1645237"/>
                  <a:gd name="connsiteX19" fmla="*/ 1181924 w 1699043"/>
                  <a:gd name="connsiteY19" fmla="*/ 1599222 h 1645237"/>
                  <a:gd name="connsiteX20" fmla="*/ 1238129 w 1699043"/>
                  <a:gd name="connsiteY20" fmla="*/ 1468147 h 1645237"/>
                  <a:gd name="connsiteX21" fmla="*/ 1313334 w 1699043"/>
                  <a:gd name="connsiteY21" fmla="*/ 1567885 h 1645237"/>
                  <a:gd name="connsiteX22" fmla="*/ 1357923 w 1699043"/>
                  <a:gd name="connsiteY22" fmla="*/ 1450070 h 1645237"/>
                  <a:gd name="connsiteX23" fmla="*/ 1418065 w 1699043"/>
                  <a:gd name="connsiteY23" fmla="*/ 1523034 h 1645237"/>
                  <a:gd name="connsiteX24" fmla="*/ 1448013 w 1699043"/>
                  <a:gd name="connsiteY24" fmla="*/ 1434163 h 1645237"/>
                  <a:gd name="connsiteX25" fmla="*/ 1519599 w 1699043"/>
                  <a:gd name="connsiteY25" fmla="*/ 1514780 h 1645237"/>
                  <a:gd name="connsiteX26" fmla="*/ 1549481 w 1699043"/>
                  <a:gd name="connsiteY26" fmla="*/ 1411900 h 1645237"/>
                  <a:gd name="connsiteX27" fmla="*/ 1598885 w 1699043"/>
                  <a:gd name="connsiteY27" fmla="*/ 1463005 h 1645237"/>
                  <a:gd name="connsiteX28" fmla="*/ 1567279 w 1699043"/>
                  <a:gd name="connsiteY28" fmla="*/ 1518345 h 1645237"/>
                  <a:gd name="connsiteX29" fmla="*/ 1524064 w 1699043"/>
                  <a:gd name="connsiteY29" fmla="*/ 1579089 h 1645237"/>
                  <a:gd name="connsiteX30" fmla="*/ 1499124 w 1699043"/>
                  <a:gd name="connsiteY30" fmla="*/ 1585269 h 1645237"/>
                  <a:gd name="connsiteX31" fmla="*/ 1499784 w 1699043"/>
                  <a:gd name="connsiteY31" fmla="*/ 1583000 h 1645237"/>
                  <a:gd name="connsiteX32" fmla="*/ 1472127 w 1699043"/>
                  <a:gd name="connsiteY32" fmla="*/ 1588623 h 1645237"/>
                  <a:gd name="connsiteX33" fmla="*/ 1472752 w 1699043"/>
                  <a:gd name="connsiteY33" fmla="*/ 1589380 h 1645237"/>
                  <a:gd name="connsiteX34" fmla="*/ 1449515 w 1699043"/>
                  <a:gd name="connsiteY34" fmla="*/ 1593220 h 1645237"/>
                  <a:gd name="connsiteX35" fmla="*/ 1390361 w 1699043"/>
                  <a:gd name="connsiteY35" fmla="*/ 1605245 h 1645237"/>
                  <a:gd name="connsiteX36" fmla="*/ 1391165 w 1699043"/>
                  <a:gd name="connsiteY36" fmla="*/ 1602863 h 1645237"/>
                  <a:gd name="connsiteX37" fmla="*/ 1345411 w 1699043"/>
                  <a:gd name="connsiteY37" fmla="*/ 1610424 h 1645237"/>
                  <a:gd name="connsiteX38" fmla="*/ 1346823 w 1699043"/>
                  <a:gd name="connsiteY38" fmla="*/ 1612296 h 1645237"/>
                  <a:gd name="connsiteX39" fmla="*/ 1299198 w 1699043"/>
                  <a:gd name="connsiteY39" fmla="*/ 1618062 h 1645237"/>
                  <a:gd name="connsiteX40" fmla="*/ 1294021 w 1699043"/>
                  <a:gd name="connsiteY40" fmla="*/ 1618918 h 1645237"/>
                  <a:gd name="connsiteX41" fmla="*/ 1294112 w 1699043"/>
                  <a:gd name="connsiteY41" fmla="*/ 1618678 h 1645237"/>
                  <a:gd name="connsiteX42" fmla="*/ 1202715 w 1699043"/>
                  <a:gd name="connsiteY42" fmla="*/ 1629744 h 1645237"/>
                  <a:gd name="connsiteX43" fmla="*/ 1204342 w 1699043"/>
                  <a:gd name="connsiteY43" fmla="*/ 1632132 h 1645237"/>
                  <a:gd name="connsiteX44" fmla="*/ 1023661 w 1699043"/>
                  <a:gd name="connsiteY44" fmla="*/ 1645237 h 1645237"/>
                  <a:gd name="connsiteX45" fmla="*/ 1025410 w 1699043"/>
                  <a:gd name="connsiteY45" fmla="*/ 1641644 h 1645237"/>
                  <a:gd name="connsiteX46" fmla="*/ 912786 w 1699043"/>
                  <a:gd name="connsiteY46" fmla="*/ 1645030 h 1645237"/>
                  <a:gd name="connsiteX47" fmla="*/ 914540 w 1699043"/>
                  <a:gd name="connsiteY47" fmla="*/ 1641785 h 1645237"/>
                  <a:gd name="connsiteX48" fmla="*/ 870685 w 1699043"/>
                  <a:gd name="connsiteY48" fmla="*/ 1641489 h 1645237"/>
                  <a:gd name="connsiteX49" fmla="*/ 872319 w 1699043"/>
                  <a:gd name="connsiteY49" fmla="*/ 1644653 h 1645237"/>
                  <a:gd name="connsiteX50" fmla="*/ 726970 w 1699043"/>
                  <a:gd name="connsiteY50" fmla="*/ 1637568 h 1645237"/>
                  <a:gd name="connsiteX51" fmla="*/ 728831 w 1699043"/>
                  <a:gd name="connsiteY51" fmla="*/ 1641640 h 1645237"/>
                  <a:gd name="connsiteX52" fmla="*/ 548525 w 1699043"/>
                  <a:gd name="connsiteY52" fmla="*/ 1624130 h 1645237"/>
                  <a:gd name="connsiteX53" fmla="*/ 551758 w 1699043"/>
                  <a:gd name="connsiteY53" fmla="*/ 1619624 h 1645237"/>
                  <a:gd name="connsiteX54" fmla="*/ 438969 w 1699043"/>
                  <a:gd name="connsiteY54" fmla="*/ 1603828 h 1645237"/>
                  <a:gd name="connsiteX55" fmla="*/ 441927 w 1699043"/>
                  <a:gd name="connsiteY55" fmla="*/ 1600053 h 1645237"/>
                  <a:gd name="connsiteX56" fmla="*/ 394176 w 1699043"/>
                  <a:gd name="connsiteY56" fmla="*/ 1591564 h 1645237"/>
                  <a:gd name="connsiteX57" fmla="*/ 395569 w 1699043"/>
                  <a:gd name="connsiteY57" fmla="*/ 1595967 h 1645237"/>
                  <a:gd name="connsiteX58" fmla="*/ 253444 w 1699043"/>
                  <a:gd name="connsiteY58" fmla="*/ 1564303 h 1645237"/>
                  <a:gd name="connsiteX59" fmla="*/ 254973 w 1699043"/>
                  <a:gd name="connsiteY59" fmla="*/ 1570088 h 1645237"/>
                  <a:gd name="connsiteX60" fmla="*/ 164127 w 1699043"/>
                  <a:gd name="connsiteY60" fmla="*/ 1545209 h 1645237"/>
                  <a:gd name="connsiteX61" fmla="*/ 107229 w 1699043"/>
                  <a:gd name="connsiteY61" fmla="*/ 1456609 h 1645237"/>
                  <a:gd name="connsiteX62" fmla="*/ 79010 w 1699043"/>
                  <a:gd name="connsiteY62" fmla="*/ 1388467 h 1645237"/>
                  <a:gd name="connsiteX63" fmla="*/ 22791 w 1699043"/>
                  <a:gd name="connsiteY63" fmla="*/ 974123 h 1645237"/>
                  <a:gd name="connsiteX64" fmla="*/ 40146 w 1699043"/>
                  <a:gd name="connsiteY64" fmla="*/ 1069955 h 1645237"/>
                  <a:gd name="connsiteX65" fmla="*/ 109289 w 1699043"/>
                  <a:gd name="connsiteY65" fmla="*/ 1007382 h 1645237"/>
                  <a:gd name="connsiteX66" fmla="*/ 133200 w 1699043"/>
                  <a:gd name="connsiteY66" fmla="*/ 1116395 h 1645237"/>
                  <a:gd name="connsiteX67" fmla="*/ 208863 w 1699043"/>
                  <a:gd name="connsiteY67" fmla="*/ 1041860 h 1645237"/>
                  <a:gd name="connsiteX68" fmla="*/ 244130 w 1699043"/>
                  <a:gd name="connsiteY68" fmla="*/ 1175359 h 1645237"/>
                  <a:gd name="connsiteX69" fmla="*/ 341120 w 1699043"/>
                  <a:gd name="connsiteY69" fmla="*/ 1070156 h 1645237"/>
                  <a:gd name="connsiteX70" fmla="*/ 378243 w 1699043"/>
                  <a:gd name="connsiteY70" fmla="*/ 1187511 h 1645237"/>
                  <a:gd name="connsiteX71" fmla="*/ 459836 w 1699043"/>
                  <a:gd name="connsiteY71" fmla="*/ 1090937 h 1645237"/>
                  <a:gd name="connsiteX72" fmla="*/ 492830 w 1699043"/>
                  <a:gd name="connsiteY72" fmla="*/ 1181421 h 1645237"/>
                  <a:gd name="connsiteX73" fmla="*/ 550333 w 1699043"/>
                  <a:gd name="connsiteY73" fmla="*/ 1108049 h 1645237"/>
                  <a:gd name="connsiteX74" fmla="*/ 591845 w 1699043"/>
                  <a:gd name="connsiteY74" fmla="*/ 1210073 h 1645237"/>
                  <a:gd name="connsiteX75" fmla="*/ 653773 w 1699043"/>
                  <a:gd name="connsiteY75" fmla="*/ 1123765 h 1645237"/>
                  <a:gd name="connsiteX76" fmla="*/ 711770 w 1699043"/>
                  <a:gd name="connsiteY76" fmla="*/ 1250635 h 1645237"/>
                  <a:gd name="connsiteX77" fmla="*/ 789453 w 1699043"/>
                  <a:gd name="connsiteY77" fmla="*/ 1130578 h 1645237"/>
                  <a:gd name="connsiteX78" fmla="*/ 844705 w 1699043"/>
                  <a:gd name="connsiteY78" fmla="*/ 1237521 h 1645237"/>
                  <a:gd name="connsiteX79" fmla="*/ 906930 w 1699043"/>
                  <a:gd name="connsiteY79" fmla="*/ 1131879 h 1645237"/>
                  <a:gd name="connsiteX80" fmla="*/ 954220 w 1699043"/>
                  <a:gd name="connsiteY80" fmla="*/ 1214690 h 1645237"/>
                  <a:gd name="connsiteX81" fmla="*/ 998630 w 1699043"/>
                  <a:gd name="connsiteY81" fmla="*/ 1132527 h 1645237"/>
                  <a:gd name="connsiteX82" fmla="*/ 1056061 w 1699043"/>
                  <a:gd name="connsiteY82" fmla="*/ 1225024 h 1645237"/>
                  <a:gd name="connsiteX83" fmla="*/ 1102705 w 1699043"/>
                  <a:gd name="connsiteY83" fmla="*/ 1129243 h 1645237"/>
                  <a:gd name="connsiteX84" fmla="*/ 1181924 w 1699043"/>
                  <a:gd name="connsiteY84" fmla="*/ 1245539 h 1645237"/>
                  <a:gd name="connsiteX85" fmla="*/ 1238129 w 1699043"/>
                  <a:gd name="connsiteY85" fmla="*/ 1114464 h 1645237"/>
                  <a:gd name="connsiteX86" fmla="*/ 1313334 w 1699043"/>
                  <a:gd name="connsiteY86" fmla="*/ 1214202 h 1645237"/>
                  <a:gd name="connsiteX87" fmla="*/ 1357923 w 1699043"/>
                  <a:gd name="connsiteY87" fmla="*/ 1096387 h 1645237"/>
                  <a:gd name="connsiteX88" fmla="*/ 1418065 w 1699043"/>
                  <a:gd name="connsiteY88" fmla="*/ 1169351 h 1645237"/>
                  <a:gd name="connsiteX89" fmla="*/ 1448013 w 1699043"/>
                  <a:gd name="connsiteY89" fmla="*/ 1080480 h 1645237"/>
                  <a:gd name="connsiteX90" fmla="*/ 1519599 w 1699043"/>
                  <a:gd name="connsiteY90" fmla="*/ 1161097 h 1645237"/>
                  <a:gd name="connsiteX91" fmla="*/ 1549481 w 1699043"/>
                  <a:gd name="connsiteY91" fmla="*/ 1058217 h 1645237"/>
                  <a:gd name="connsiteX92" fmla="*/ 1647979 w 1699043"/>
                  <a:gd name="connsiteY92" fmla="*/ 1160105 h 1645237"/>
                  <a:gd name="connsiteX93" fmla="*/ 1680975 w 1699043"/>
                  <a:gd name="connsiteY93" fmla="*/ 1022042 h 1645237"/>
                  <a:gd name="connsiteX94" fmla="*/ 1697025 w 1699043"/>
                  <a:gd name="connsiteY94" fmla="*/ 1037121 h 1645237"/>
                  <a:gd name="connsiteX95" fmla="*/ 1699043 w 1699043"/>
                  <a:gd name="connsiteY95" fmla="*/ 1064550 h 1645237"/>
                  <a:gd name="connsiteX96" fmla="*/ 1689717 w 1699043"/>
                  <a:gd name="connsiteY96" fmla="*/ 1182445 h 1645237"/>
                  <a:gd name="connsiteX97" fmla="*/ 1674099 w 1699043"/>
                  <a:gd name="connsiteY97" fmla="*/ 1187123 h 1645237"/>
                  <a:gd name="connsiteX98" fmla="*/ 1674961 w 1699043"/>
                  <a:gd name="connsiteY98" fmla="*/ 1188015 h 1645237"/>
                  <a:gd name="connsiteX99" fmla="*/ 1652713 w 1699043"/>
                  <a:gd name="connsiteY99" fmla="*/ 1193528 h 1645237"/>
                  <a:gd name="connsiteX100" fmla="*/ 1639011 w 1699043"/>
                  <a:gd name="connsiteY100" fmla="*/ 1197632 h 1645237"/>
                  <a:gd name="connsiteX101" fmla="*/ 1639191 w 1699043"/>
                  <a:gd name="connsiteY101" fmla="*/ 1196878 h 1645237"/>
                  <a:gd name="connsiteX102" fmla="*/ 1567211 w 1699043"/>
                  <a:gd name="connsiteY102" fmla="*/ 1214715 h 1645237"/>
                  <a:gd name="connsiteX103" fmla="*/ 1567885 w 1699043"/>
                  <a:gd name="connsiteY103" fmla="*/ 1215473 h 1645237"/>
                  <a:gd name="connsiteX104" fmla="*/ 1547087 w 1699043"/>
                  <a:gd name="connsiteY104" fmla="*/ 1219701 h 1645237"/>
                  <a:gd name="connsiteX105" fmla="*/ 1499124 w 1699043"/>
                  <a:gd name="connsiteY105" fmla="*/ 1231586 h 1645237"/>
                  <a:gd name="connsiteX106" fmla="*/ 1499784 w 1699043"/>
                  <a:gd name="connsiteY106" fmla="*/ 1229317 h 1645237"/>
                  <a:gd name="connsiteX107" fmla="*/ 1472127 w 1699043"/>
                  <a:gd name="connsiteY107" fmla="*/ 1234940 h 1645237"/>
                  <a:gd name="connsiteX108" fmla="*/ 1472752 w 1699043"/>
                  <a:gd name="connsiteY108" fmla="*/ 1235697 h 1645237"/>
                  <a:gd name="connsiteX109" fmla="*/ 1449515 w 1699043"/>
                  <a:gd name="connsiteY109" fmla="*/ 1239537 h 1645237"/>
                  <a:gd name="connsiteX110" fmla="*/ 1390361 w 1699043"/>
                  <a:gd name="connsiteY110" fmla="*/ 1251562 h 1645237"/>
                  <a:gd name="connsiteX111" fmla="*/ 1391165 w 1699043"/>
                  <a:gd name="connsiteY111" fmla="*/ 1249180 h 1645237"/>
                  <a:gd name="connsiteX112" fmla="*/ 1345411 w 1699043"/>
                  <a:gd name="connsiteY112" fmla="*/ 1256741 h 1645237"/>
                  <a:gd name="connsiteX113" fmla="*/ 1346823 w 1699043"/>
                  <a:gd name="connsiteY113" fmla="*/ 1258613 h 1645237"/>
                  <a:gd name="connsiteX114" fmla="*/ 1299198 w 1699043"/>
                  <a:gd name="connsiteY114" fmla="*/ 1264379 h 1645237"/>
                  <a:gd name="connsiteX115" fmla="*/ 1294021 w 1699043"/>
                  <a:gd name="connsiteY115" fmla="*/ 1265235 h 1645237"/>
                  <a:gd name="connsiteX116" fmla="*/ 1294112 w 1699043"/>
                  <a:gd name="connsiteY116" fmla="*/ 1264995 h 1645237"/>
                  <a:gd name="connsiteX117" fmla="*/ 1202715 w 1699043"/>
                  <a:gd name="connsiteY117" fmla="*/ 1276061 h 1645237"/>
                  <a:gd name="connsiteX118" fmla="*/ 1204342 w 1699043"/>
                  <a:gd name="connsiteY118" fmla="*/ 1278449 h 1645237"/>
                  <a:gd name="connsiteX119" fmla="*/ 1023661 w 1699043"/>
                  <a:gd name="connsiteY119" fmla="*/ 1291554 h 1645237"/>
                  <a:gd name="connsiteX120" fmla="*/ 1025410 w 1699043"/>
                  <a:gd name="connsiteY120" fmla="*/ 1287961 h 1645237"/>
                  <a:gd name="connsiteX121" fmla="*/ 912786 w 1699043"/>
                  <a:gd name="connsiteY121" fmla="*/ 1291347 h 1645237"/>
                  <a:gd name="connsiteX122" fmla="*/ 914540 w 1699043"/>
                  <a:gd name="connsiteY122" fmla="*/ 1288102 h 1645237"/>
                  <a:gd name="connsiteX123" fmla="*/ 870685 w 1699043"/>
                  <a:gd name="connsiteY123" fmla="*/ 1287806 h 1645237"/>
                  <a:gd name="connsiteX124" fmla="*/ 872319 w 1699043"/>
                  <a:gd name="connsiteY124" fmla="*/ 1290970 h 1645237"/>
                  <a:gd name="connsiteX125" fmla="*/ 726970 w 1699043"/>
                  <a:gd name="connsiteY125" fmla="*/ 1283885 h 1645237"/>
                  <a:gd name="connsiteX126" fmla="*/ 728831 w 1699043"/>
                  <a:gd name="connsiteY126" fmla="*/ 1287957 h 1645237"/>
                  <a:gd name="connsiteX127" fmla="*/ 548525 w 1699043"/>
                  <a:gd name="connsiteY127" fmla="*/ 1270447 h 1645237"/>
                  <a:gd name="connsiteX128" fmla="*/ 551758 w 1699043"/>
                  <a:gd name="connsiteY128" fmla="*/ 1265941 h 1645237"/>
                  <a:gd name="connsiteX129" fmla="*/ 438969 w 1699043"/>
                  <a:gd name="connsiteY129" fmla="*/ 1250145 h 1645237"/>
                  <a:gd name="connsiteX130" fmla="*/ 441927 w 1699043"/>
                  <a:gd name="connsiteY130" fmla="*/ 1246370 h 1645237"/>
                  <a:gd name="connsiteX131" fmla="*/ 394176 w 1699043"/>
                  <a:gd name="connsiteY131" fmla="*/ 1237881 h 1645237"/>
                  <a:gd name="connsiteX132" fmla="*/ 395569 w 1699043"/>
                  <a:gd name="connsiteY132" fmla="*/ 1242284 h 1645237"/>
                  <a:gd name="connsiteX133" fmla="*/ 253444 w 1699043"/>
                  <a:gd name="connsiteY133" fmla="*/ 1210620 h 1645237"/>
                  <a:gd name="connsiteX134" fmla="*/ 254973 w 1699043"/>
                  <a:gd name="connsiteY134" fmla="*/ 1216405 h 1645237"/>
                  <a:gd name="connsiteX135" fmla="*/ 80252 w 1699043"/>
                  <a:gd name="connsiteY135" fmla="*/ 1168556 h 1645237"/>
                  <a:gd name="connsiteX136" fmla="*/ 85231 w 1699043"/>
                  <a:gd name="connsiteY136" fmla="*/ 1163652 h 1645237"/>
                  <a:gd name="connsiteX137" fmla="*/ 11472 w 1699043"/>
                  <a:gd name="connsiteY137" fmla="*/ 1140053 h 1645237"/>
                  <a:gd name="connsiteX138" fmla="*/ 1175 w 1699043"/>
                  <a:gd name="connsiteY138" fmla="*/ 1064550 h 1645237"/>
                  <a:gd name="connsiteX139" fmla="*/ 0 w 1699043"/>
                  <a:gd name="connsiteY139" fmla="*/ 993272 h 1645237"/>
                  <a:gd name="connsiteX140" fmla="*/ 186531 w 1699043"/>
                  <a:gd name="connsiteY140" fmla="*/ 600562 h 1645237"/>
                  <a:gd name="connsiteX141" fmla="*/ 212654 w 1699043"/>
                  <a:gd name="connsiteY141" fmla="*/ 720845 h 1645237"/>
                  <a:gd name="connsiteX142" fmla="*/ 302820 w 1699043"/>
                  <a:gd name="connsiteY142" fmla="*/ 632220 h 1645237"/>
                  <a:gd name="connsiteX143" fmla="*/ 327314 w 1699043"/>
                  <a:gd name="connsiteY143" fmla="*/ 725365 h 1645237"/>
                  <a:gd name="connsiteX144" fmla="*/ 391350 w 1699043"/>
                  <a:gd name="connsiteY144" fmla="*/ 657620 h 1645237"/>
                  <a:gd name="connsiteX145" fmla="*/ 423259 w 1699043"/>
                  <a:gd name="connsiteY145" fmla="*/ 763042 h 1645237"/>
                  <a:gd name="connsiteX146" fmla="*/ 492896 w 1699043"/>
                  <a:gd name="connsiteY146" fmla="*/ 682823 h 1645237"/>
                  <a:gd name="connsiteX147" fmla="*/ 538926 w 1699043"/>
                  <a:gd name="connsiteY147" fmla="*/ 814509 h 1645237"/>
                  <a:gd name="connsiteX148" fmla="*/ 627367 w 1699043"/>
                  <a:gd name="connsiteY148" fmla="*/ 702140 h 1645237"/>
                  <a:gd name="connsiteX149" fmla="*/ 672503 w 1699043"/>
                  <a:gd name="connsiteY149" fmla="*/ 813730 h 1645237"/>
                  <a:gd name="connsiteX150" fmla="*/ 744221 w 1699043"/>
                  <a:gd name="connsiteY150" fmla="*/ 714288 h 1645237"/>
                  <a:gd name="connsiteX151" fmla="*/ 783659 w 1699043"/>
                  <a:gd name="connsiteY151" fmla="*/ 801114 h 1645237"/>
                  <a:gd name="connsiteX152" fmla="*/ 835468 w 1699043"/>
                  <a:gd name="connsiteY152" fmla="*/ 723404 h 1645237"/>
                  <a:gd name="connsiteX153" fmla="*/ 884109 w 1699043"/>
                  <a:gd name="connsiteY153" fmla="*/ 820811 h 1645237"/>
                  <a:gd name="connsiteX154" fmla="*/ 939402 w 1699043"/>
                  <a:gd name="connsiteY154" fmla="*/ 729748 h 1645237"/>
                  <a:gd name="connsiteX155" fmla="*/ 1007540 w 1699043"/>
                  <a:gd name="connsiteY155" fmla="*/ 852865 h 1645237"/>
                  <a:gd name="connsiteX156" fmla="*/ 1075613 w 1699043"/>
                  <a:gd name="connsiteY156" fmla="*/ 727543 h 1645237"/>
                  <a:gd name="connsiteX157" fmla="*/ 1141283 w 1699043"/>
                  <a:gd name="connsiteY157" fmla="*/ 833800 h 1645237"/>
                  <a:gd name="connsiteX158" fmla="*/ 1196563 w 1699043"/>
                  <a:gd name="connsiteY158" fmla="*/ 720608 h 1645237"/>
                  <a:gd name="connsiteX159" fmla="*/ 1249709 w 1699043"/>
                  <a:gd name="connsiteY159" fmla="*/ 798816 h 1645237"/>
                  <a:gd name="connsiteX160" fmla="*/ 1287738 w 1699043"/>
                  <a:gd name="connsiteY160" fmla="*/ 713091 h 1645237"/>
                  <a:gd name="connsiteX161" fmla="*/ 1351571 w 1699043"/>
                  <a:gd name="connsiteY161" fmla="*/ 799975 h 1645237"/>
                  <a:gd name="connsiteX162" fmla="*/ 1390829 w 1699043"/>
                  <a:gd name="connsiteY162" fmla="*/ 700297 h 1645237"/>
                  <a:gd name="connsiteX163" fmla="*/ 1479494 w 1699043"/>
                  <a:gd name="connsiteY163" fmla="*/ 810848 h 1645237"/>
                  <a:gd name="connsiteX164" fmla="*/ 1525102 w 1699043"/>
                  <a:gd name="connsiteY164" fmla="*/ 676422 h 1645237"/>
                  <a:gd name="connsiteX165" fmla="*/ 1644696 w 1699043"/>
                  <a:gd name="connsiteY165" fmla="*/ 811664 h 1645237"/>
                  <a:gd name="connsiteX166" fmla="*/ 1503007 w 1699043"/>
                  <a:gd name="connsiteY166" fmla="*/ 840163 h 1645237"/>
                  <a:gd name="connsiteX167" fmla="*/ 1503782 w 1699043"/>
                  <a:gd name="connsiteY167" fmla="*/ 841130 h 1645237"/>
                  <a:gd name="connsiteX168" fmla="*/ 1481120 w 1699043"/>
                  <a:gd name="connsiteY168" fmla="*/ 844565 h 1645237"/>
                  <a:gd name="connsiteX169" fmla="*/ 1467097 w 1699043"/>
                  <a:gd name="connsiteY169" fmla="*/ 847385 h 1645237"/>
                  <a:gd name="connsiteX170" fmla="*/ 1467346 w 1699043"/>
                  <a:gd name="connsiteY170" fmla="*/ 846651 h 1645237"/>
                  <a:gd name="connsiteX171" fmla="*/ 1394027 w 1699043"/>
                  <a:gd name="connsiteY171" fmla="*/ 857763 h 1645237"/>
                  <a:gd name="connsiteX172" fmla="*/ 1394628 w 1699043"/>
                  <a:gd name="connsiteY172" fmla="*/ 858581 h 1645237"/>
                  <a:gd name="connsiteX173" fmla="*/ 1373527 w 1699043"/>
                  <a:gd name="connsiteY173" fmla="*/ 860869 h 1645237"/>
                  <a:gd name="connsiteX174" fmla="*/ 1324672 w 1699043"/>
                  <a:gd name="connsiteY174" fmla="*/ 868273 h 1645237"/>
                  <a:gd name="connsiteX175" fmla="*/ 1325538 w 1699043"/>
                  <a:gd name="connsiteY175" fmla="*/ 866075 h 1645237"/>
                  <a:gd name="connsiteX176" fmla="*/ 1297481 w 1699043"/>
                  <a:gd name="connsiteY176" fmla="*/ 869119 h 1645237"/>
                  <a:gd name="connsiteX177" fmla="*/ 1298032 w 1699043"/>
                  <a:gd name="connsiteY177" fmla="*/ 869930 h 1645237"/>
                  <a:gd name="connsiteX178" fmla="*/ 1274541 w 1699043"/>
                  <a:gd name="connsiteY178" fmla="*/ 871607 h 1645237"/>
                  <a:gd name="connsiteX179" fmla="*/ 1214529 w 1699043"/>
                  <a:gd name="connsiteY179" fmla="*/ 878116 h 1645237"/>
                  <a:gd name="connsiteX180" fmla="*/ 1215549 w 1699043"/>
                  <a:gd name="connsiteY180" fmla="*/ 875819 h 1645237"/>
                  <a:gd name="connsiteX181" fmla="*/ 1169293 w 1699043"/>
                  <a:gd name="connsiteY181" fmla="*/ 879121 h 1645237"/>
                  <a:gd name="connsiteX182" fmla="*/ 1170525 w 1699043"/>
                  <a:gd name="connsiteY182" fmla="*/ 881115 h 1645237"/>
                  <a:gd name="connsiteX183" fmla="*/ 1122572 w 1699043"/>
                  <a:gd name="connsiteY183" fmla="*/ 882458 h 1645237"/>
                  <a:gd name="connsiteX184" fmla="*/ 1117337 w 1699043"/>
                  <a:gd name="connsiteY184" fmla="*/ 882831 h 1645237"/>
                  <a:gd name="connsiteX185" fmla="*/ 1117451 w 1699043"/>
                  <a:gd name="connsiteY185" fmla="*/ 882601 h 1645237"/>
                  <a:gd name="connsiteX186" fmla="*/ 1025422 w 1699043"/>
                  <a:gd name="connsiteY186" fmla="*/ 885177 h 1645237"/>
                  <a:gd name="connsiteX187" fmla="*/ 1026822 w 1699043"/>
                  <a:gd name="connsiteY187" fmla="*/ 887704 h 1645237"/>
                  <a:gd name="connsiteX188" fmla="*/ 845703 w 1699043"/>
                  <a:gd name="connsiteY188" fmla="*/ 884063 h 1645237"/>
                  <a:gd name="connsiteX189" fmla="*/ 847778 w 1699043"/>
                  <a:gd name="connsiteY189" fmla="*/ 880647 h 1645237"/>
                  <a:gd name="connsiteX190" fmla="*/ 735321 w 1699043"/>
                  <a:gd name="connsiteY190" fmla="*/ 873615 h 1645237"/>
                  <a:gd name="connsiteX191" fmla="*/ 737368 w 1699043"/>
                  <a:gd name="connsiteY191" fmla="*/ 870545 h 1645237"/>
                  <a:gd name="connsiteX192" fmla="*/ 693726 w 1699043"/>
                  <a:gd name="connsiteY192" fmla="*/ 866200 h 1645237"/>
                  <a:gd name="connsiteX193" fmla="*/ 695062 w 1699043"/>
                  <a:gd name="connsiteY193" fmla="*/ 869502 h 1645237"/>
                  <a:gd name="connsiteX194" fmla="*/ 550988 w 1699043"/>
                  <a:gd name="connsiteY194" fmla="*/ 849020 h 1645237"/>
                  <a:gd name="connsiteX195" fmla="*/ 552465 w 1699043"/>
                  <a:gd name="connsiteY195" fmla="*/ 853247 h 1645237"/>
                  <a:gd name="connsiteX196" fmla="*/ 374548 w 1699043"/>
                  <a:gd name="connsiteY196" fmla="*/ 819156 h 1645237"/>
                  <a:gd name="connsiteX197" fmla="*/ 378183 w 1699043"/>
                  <a:gd name="connsiteY197" fmla="*/ 814969 h 1645237"/>
                  <a:gd name="connsiteX198" fmla="*/ 267336 w 1699043"/>
                  <a:gd name="connsiteY198" fmla="*/ 788820 h 1645237"/>
                  <a:gd name="connsiteX199" fmla="*/ 270630 w 1699043"/>
                  <a:gd name="connsiteY199" fmla="*/ 785335 h 1645237"/>
                  <a:gd name="connsiteX200" fmla="*/ 223867 w 1699043"/>
                  <a:gd name="connsiteY200" fmla="*/ 772471 h 1645237"/>
                  <a:gd name="connsiteX201" fmla="*/ 224847 w 1699043"/>
                  <a:gd name="connsiteY201" fmla="*/ 776984 h 1645237"/>
                  <a:gd name="connsiteX202" fmla="*/ 53644 w 1699043"/>
                  <a:gd name="connsiteY202" fmla="*/ 721819 h 1645237"/>
                  <a:gd name="connsiteX203" fmla="*/ 54671 w 1699043"/>
                  <a:gd name="connsiteY203" fmla="*/ 719398 h 1645237"/>
                  <a:gd name="connsiteX204" fmla="*/ 302869 w 1699043"/>
                  <a:gd name="connsiteY204" fmla="*/ 287349 h 1645237"/>
                  <a:gd name="connsiteX205" fmla="*/ 327314 w 1699043"/>
                  <a:gd name="connsiteY205" fmla="*/ 380309 h 1645237"/>
                  <a:gd name="connsiteX206" fmla="*/ 391350 w 1699043"/>
                  <a:gd name="connsiteY206" fmla="*/ 312564 h 1645237"/>
                  <a:gd name="connsiteX207" fmla="*/ 423259 w 1699043"/>
                  <a:gd name="connsiteY207" fmla="*/ 417986 h 1645237"/>
                  <a:gd name="connsiteX208" fmla="*/ 492896 w 1699043"/>
                  <a:gd name="connsiteY208" fmla="*/ 337767 h 1645237"/>
                  <a:gd name="connsiteX209" fmla="*/ 538926 w 1699043"/>
                  <a:gd name="connsiteY209" fmla="*/ 469453 h 1645237"/>
                  <a:gd name="connsiteX210" fmla="*/ 627367 w 1699043"/>
                  <a:gd name="connsiteY210" fmla="*/ 357084 h 1645237"/>
                  <a:gd name="connsiteX211" fmla="*/ 672503 w 1699043"/>
                  <a:gd name="connsiteY211" fmla="*/ 468674 h 1645237"/>
                  <a:gd name="connsiteX212" fmla="*/ 744221 w 1699043"/>
                  <a:gd name="connsiteY212" fmla="*/ 369232 h 1645237"/>
                  <a:gd name="connsiteX213" fmla="*/ 783659 w 1699043"/>
                  <a:gd name="connsiteY213" fmla="*/ 456058 h 1645237"/>
                  <a:gd name="connsiteX214" fmla="*/ 835468 w 1699043"/>
                  <a:gd name="connsiteY214" fmla="*/ 378348 h 1645237"/>
                  <a:gd name="connsiteX215" fmla="*/ 884109 w 1699043"/>
                  <a:gd name="connsiteY215" fmla="*/ 475755 h 1645237"/>
                  <a:gd name="connsiteX216" fmla="*/ 939402 w 1699043"/>
                  <a:gd name="connsiteY216" fmla="*/ 384692 h 1645237"/>
                  <a:gd name="connsiteX217" fmla="*/ 1007540 w 1699043"/>
                  <a:gd name="connsiteY217" fmla="*/ 507809 h 1645237"/>
                  <a:gd name="connsiteX218" fmla="*/ 1075613 w 1699043"/>
                  <a:gd name="connsiteY218" fmla="*/ 382487 h 1645237"/>
                  <a:gd name="connsiteX219" fmla="*/ 1141283 w 1699043"/>
                  <a:gd name="connsiteY219" fmla="*/ 488744 h 1645237"/>
                  <a:gd name="connsiteX220" fmla="*/ 1196563 w 1699043"/>
                  <a:gd name="connsiteY220" fmla="*/ 375552 h 1645237"/>
                  <a:gd name="connsiteX221" fmla="*/ 1249709 w 1699043"/>
                  <a:gd name="connsiteY221" fmla="*/ 453760 h 1645237"/>
                  <a:gd name="connsiteX222" fmla="*/ 1287738 w 1699043"/>
                  <a:gd name="connsiteY222" fmla="*/ 368035 h 1645237"/>
                  <a:gd name="connsiteX223" fmla="*/ 1351571 w 1699043"/>
                  <a:gd name="connsiteY223" fmla="*/ 454919 h 1645237"/>
                  <a:gd name="connsiteX224" fmla="*/ 1390829 w 1699043"/>
                  <a:gd name="connsiteY224" fmla="*/ 355241 h 1645237"/>
                  <a:gd name="connsiteX225" fmla="*/ 1458497 w 1699043"/>
                  <a:gd name="connsiteY225" fmla="*/ 439612 h 1645237"/>
                  <a:gd name="connsiteX226" fmla="*/ 1482007 w 1699043"/>
                  <a:gd name="connsiteY226" fmla="*/ 477436 h 1645237"/>
                  <a:gd name="connsiteX227" fmla="*/ 1493851 w 1699043"/>
                  <a:gd name="connsiteY227" fmla="*/ 497579 h 1645237"/>
                  <a:gd name="connsiteX228" fmla="*/ 1481120 w 1699043"/>
                  <a:gd name="connsiteY228" fmla="*/ 499509 h 1645237"/>
                  <a:gd name="connsiteX229" fmla="*/ 1467097 w 1699043"/>
                  <a:gd name="connsiteY229" fmla="*/ 502329 h 1645237"/>
                  <a:gd name="connsiteX230" fmla="*/ 1467346 w 1699043"/>
                  <a:gd name="connsiteY230" fmla="*/ 501595 h 1645237"/>
                  <a:gd name="connsiteX231" fmla="*/ 1394027 w 1699043"/>
                  <a:gd name="connsiteY231" fmla="*/ 512707 h 1645237"/>
                  <a:gd name="connsiteX232" fmla="*/ 1394628 w 1699043"/>
                  <a:gd name="connsiteY232" fmla="*/ 513525 h 1645237"/>
                  <a:gd name="connsiteX233" fmla="*/ 1373527 w 1699043"/>
                  <a:gd name="connsiteY233" fmla="*/ 515813 h 1645237"/>
                  <a:gd name="connsiteX234" fmla="*/ 1324672 w 1699043"/>
                  <a:gd name="connsiteY234" fmla="*/ 523217 h 1645237"/>
                  <a:gd name="connsiteX235" fmla="*/ 1325538 w 1699043"/>
                  <a:gd name="connsiteY235" fmla="*/ 521019 h 1645237"/>
                  <a:gd name="connsiteX236" fmla="*/ 1297481 w 1699043"/>
                  <a:gd name="connsiteY236" fmla="*/ 524063 h 1645237"/>
                  <a:gd name="connsiteX237" fmla="*/ 1298032 w 1699043"/>
                  <a:gd name="connsiteY237" fmla="*/ 524874 h 1645237"/>
                  <a:gd name="connsiteX238" fmla="*/ 1274541 w 1699043"/>
                  <a:gd name="connsiteY238" fmla="*/ 526551 h 1645237"/>
                  <a:gd name="connsiteX239" fmla="*/ 1214529 w 1699043"/>
                  <a:gd name="connsiteY239" fmla="*/ 533060 h 1645237"/>
                  <a:gd name="connsiteX240" fmla="*/ 1215549 w 1699043"/>
                  <a:gd name="connsiteY240" fmla="*/ 530763 h 1645237"/>
                  <a:gd name="connsiteX241" fmla="*/ 1169293 w 1699043"/>
                  <a:gd name="connsiteY241" fmla="*/ 534065 h 1645237"/>
                  <a:gd name="connsiteX242" fmla="*/ 1170525 w 1699043"/>
                  <a:gd name="connsiteY242" fmla="*/ 536059 h 1645237"/>
                  <a:gd name="connsiteX243" fmla="*/ 1122572 w 1699043"/>
                  <a:gd name="connsiteY243" fmla="*/ 537402 h 1645237"/>
                  <a:gd name="connsiteX244" fmla="*/ 1117337 w 1699043"/>
                  <a:gd name="connsiteY244" fmla="*/ 537775 h 1645237"/>
                  <a:gd name="connsiteX245" fmla="*/ 1117451 w 1699043"/>
                  <a:gd name="connsiteY245" fmla="*/ 537545 h 1645237"/>
                  <a:gd name="connsiteX246" fmla="*/ 1025422 w 1699043"/>
                  <a:gd name="connsiteY246" fmla="*/ 540121 h 1645237"/>
                  <a:gd name="connsiteX247" fmla="*/ 1026822 w 1699043"/>
                  <a:gd name="connsiteY247" fmla="*/ 542648 h 1645237"/>
                  <a:gd name="connsiteX248" fmla="*/ 845703 w 1699043"/>
                  <a:gd name="connsiteY248" fmla="*/ 539007 h 1645237"/>
                  <a:gd name="connsiteX249" fmla="*/ 847778 w 1699043"/>
                  <a:gd name="connsiteY249" fmla="*/ 535591 h 1645237"/>
                  <a:gd name="connsiteX250" fmla="*/ 735321 w 1699043"/>
                  <a:gd name="connsiteY250" fmla="*/ 528559 h 1645237"/>
                  <a:gd name="connsiteX251" fmla="*/ 737368 w 1699043"/>
                  <a:gd name="connsiteY251" fmla="*/ 525489 h 1645237"/>
                  <a:gd name="connsiteX252" fmla="*/ 693726 w 1699043"/>
                  <a:gd name="connsiteY252" fmla="*/ 521144 h 1645237"/>
                  <a:gd name="connsiteX253" fmla="*/ 695062 w 1699043"/>
                  <a:gd name="connsiteY253" fmla="*/ 524446 h 1645237"/>
                  <a:gd name="connsiteX254" fmla="*/ 550988 w 1699043"/>
                  <a:gd name="connsiteY254" fmla="*/ 503964 h 1645237"/>
                  <a:gd name="connsiteX255" fmla="*/ 552465 w 1699043"/>
                  <a:gd name="connsiteY255" fmla="*/ 508191 h 1645237"/>
                  <a:gd name="connsiteX256" fmla="*/ 374548 w 1699043"/>
                  <a:gd name="connsiteY256" fmla="*/ 474100 h 1645237"/>
                  <a:gd name="connsiteX257" fmla="*/ 378183 w 1699043"/>
                  <a:gd name="connsiteY257" fmla="*/ 469913 h 1645237"/>
                  <a:gd name="connsiteX258" fmla="*/ 267336 w 1699043"/>
                  <a:gd name="connsiteY258" fmla="*/ 443764 h 1645237"/>
                  <a:gd name="connsiteX259" fmla="*/ 270630 w 1699043"/>
                  <a:gd name="connsiteY259" fmla="*/ 440279 h 1645237"/>
                  <a:gd name="connsiteX260" fmla="*/ 223867 w 1699043"/>
                  <a:gd name="connsiteY260" fmla="*/ 427415 h 1645237"/>
                  <a:gd name="connsiteX261" fmla="*/ 224847 w 1699043"/>
                  <a:gd name="connsiteY261" fmla="*/ 431928 h 1645237"/>
                  <a:gd name="connsiteX262" fmla="*/ 218656 w 1699043"/>
                  <a:gd name="connsiteY262" fmla="*/ 429933 h 1645237"/>
                  <a:gd name="connsiteX263" fmla="*/ 270296 w 1699043"/>
                  <a:gd name="connsiteY263" fmla="*/ 347569 h 1645237"/>
                  <a:gd name="connsiteX264" fmla="*/ 1185132 w 1699043"/>
                  <a:gd name="connsiteY264" fmla="*/ 0 h 1645237"/>
                  <a:gd name="connsiteX265" fmla="*/ 1271372 w 1699043"/>
                  <a:gd name="connsiteY265" fmla="*/ 111190 h 1645237"/>
                  <a:gd name="connsiteX266" fmla="*/ 1278074 w 1699043"/>
                  <a:gd name="connsiteY266" fmla="*/ 92447 h 1645237"/>
                  <a:gd name="connsiteX267" fmla="*/ 1289937 w 1699043"/>
                  <a:gd name="connsiteY267" fmla="*/ 120913 h 1645237"/>
                  <a:gd name="connsiteX268" fmla="*/ 1297776 w 1699043"/>
                  <a:gd name="connsiteY268" fmla="*/ 139678 h 1645237"/>
                  <a:gd name="connsiteX269" fmla="*/ 1294006 w 1699043"/>
                  <a:gd name="connsiteY269" fmla="*/ 140372 h 1645237"/>
                  <a:gd name="connsiteX270" fmla="*/ 1295777 w 1699043"/>
                  <a:gd name="connsiteY270" fmla="*/ 142654 h 1645237"/>
                  <a:gd name="connsiteX271" fmla="*/ 1116248 w 1699043"/>
                  <a:gd name="connsiteY271" fmla="*/ 166876 h 1645237"/>
                  <a:gd name="connsiteX272" fmla="*/ 1117773 w 1699043"/>
                  <a:gd name="connsiteY272" fmla="*/ 163182 h 1645237"/>
                  <a:gd name="connsiteX273" fmla="*/ 1005571 w 1699043"/>
                  <a:gd name="connsiteY273" fmla="*/ 173507 h 1645237"/>
                  <a:gd name="connsiteX274" fmla="*/ 1007122 w 1699043"/>
                  <a:gd name="connsiteY274" fmla="*/ 170159 h 1645237"/>
                  <a:gd name="connsiteX275" fmla="*/ 963331 w 1699043"/>
                  <a:gd name="connsiteY275" fmla="*/ 172569 h 1645237"/>
                  <a:gd name="connsiteX276" fmla="*/ 965158 w 1699043"/>
                  <a:gd name="connsiteY276" fmla="*/ 175626 h 1645237"/>
                  <a:gd name="connsiteX277" fmla="*/ 819648 w 1699043"/>
                  <a:gd name="connsiteY277" fmla="*/ 177517 h 1645237"/>
                  <a:gd name="connsiteX278" fmla="*/ 821757 w 1699043"/>
                  <a:gd name="connsiteY278" fmla="*/ 181467 h 1645237"/>
                  <a:gd name="connsiteX279" fmla="*/ 640714 w 1699043"/>
                  <a:gd name="connsiteY279" fmla="*/ 175108 h 1645237"/>
                  <a:gd name="connsiteX280" fmla="*/ 643663 w 1699043"/>
                  <a:gd name="connsiteY280" fmla="*/ 170413 h 1645237"/>
                  <a:gd name="connsiteX281" fmla="*/ 530115 w 1699043"/>
                  <a:gd name="connsiteY281" fmla="*/ 161601 h 1645237"/>
                  <a:gd name="connsiteX282" fmla="*/ 532835 w 1699043"/>
                  <a:gd name="connsiteY282" fmla="*/ 157650 h 1645237"/>
                  <a:gd name="connsiteX283" fmla="*/ 484651 w 1699043"/>
                  <a:gd name="connsiteY283" fmla="*/ 152122 h 1645237"/>
                  <a:gd name="connsiteX284" fmla="*/ 486312 w 1699043"/>
                  <a:gd name="connsiteY284" fmla="*/ 156431 h 1645237"/>
                  <a:gd name="connsiteX285" fmla="*/ 379644 w 1699043"/>
                  <a:gd name="connsiteY285" fmla="*/ 139489 h 1645237"/>
                  <a:gd name="connsiteX286" fmla="*/ 421941 w 1699043"/>
                  <a:gd name="connsiteY286" fmla="*/ 61460 h 1645237"/>
                  <a:gd name="connsiteX287" fmla="*/ 439341 w 1699043"/>
                  <a:gd name="connsiteY287" fmla="*/ 34632 h 1645237"/>
                  <a:gd name="connsiteX288" fmla="*/ 465641 w 1699043"/>
                  <a:gd name="connsiteY288" fmla="*/ 102831 h 1645237"/>
                  <a:gd name="connsiteX289" fmla="*/ 541124 w 1699043"/>
                  <a:gd name="connsiteY289" fmla="*/ 1409 h 1645237"/>
                  <a:gd name="connsiteX290" fmla="*/ 579635 w 1699043"/>
                  <a:gd name="connsiteY290" fmla="*/ 89686 h 1645237"/>
                  <a:gd name="connsiteX291" fmla="*/ 632505 w 1699043"/>
                  <a:gd name="connsiteY291" fmla="*/ 12909 h 1645237"/>
                  <a:gd name="connsiteX292" fmla="*/ 680228 w 1699043"/>
                  <a:gd name="connsiteY292" fmla="*/ 112178 h 1645237"/>
                  <a:gd name="connsiteX293" fmla="*/ 736717 w 1699043"/>
                  <a:gd name="connsiteY293" fmla="*/ 22215 h 1645237"/>
                  <a:gd name="connsiteX294" fmla="*/ 802427 w 1699043"/>
                  <a:gd name="connsiteY294" fmla="*/ 145268 h 1645237"/>
                  <a:gd name="connsiteX295" fmla="*/ 872559 w 1699043"/>
                  <a:gd name="connsiteY295" fmla="*/ 20648 h 1645237"/>
                  <a:gd name="connsiteX296" fmla="*/ 934300 w 1699043"/>
                  <a:gd name="connsiteY296" fmla="*/ 123982 h 1645237"/>
                  <a:gd name="connsiteX297" fmla="*/ 989892 w 1699043"/>
                  <a:gd name="connsiteY297" fmla="*/ 14703 h 1645237"/>
                  <a:gd name="connsiteX298" fmla="*/ 1042199 w 1699043"/>
                  <a:gd name="connsiteY298" fmla="*/ 94441 h 1645237"/>
                  <a:gd name="connsiteX299" fmla="*/ 1081457 w 1699043"/>
                  <a:gd name="connsiteY299" fmla="*/ 9696 h 1645237"/>
                  <a:gd name="connsiteX300" fmla="*/ 1144482 w 1699043"/>
                  <a:gd name="connsiteY300" fmla="*/ 98476 h 1645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</a:cxnLst>
                <a:rect l="l" t="t" r="r" b="b"/>
                <a:pathLst>
                  <a:path w="1699043" h="1645237">
                    <a:moveTo>
                      <a:pt x="109289" y="1361065"/>
                    </a:moveTo>
                    <a:lnTo>
                      <a:pt x="133200" y="1470078"/>
                    </a:lnTo>
                    <a:lnTo>
                      <a:pt x="208863" y="1395543"/>
                    </a:lnTo>
                    <a:lnTo>
                      <a:pt x="244130" y="1529042"/>
                    </a:lnTo>
                    <a:lnTo>
                      <a:pt x="341120" y="1423839"/>
                    </a:lnTo>
                    <a:lnTo>
                      <a:pt x="378243" y="1541194"/>
                    </a:lnTo>
                    <a:lnTo>
                      <a:pt x="459836" y="1444620"/>
                    </a:lnTo>
                    <a:lnTo>
                      <a:pt x="492830" y="1535104"/>
                    </a:lnTo>
                    <a:lnTo>
                      <a:pt x="550333" y="1461732"/>
                    </a:lnTo>
                    <a:lnTo>
                      <a:pt x="591845" y="1563756"/>
                    </a:lnTo>
                    <a:lnTo>
                      <a:pt x="653773" y="1477448"/>
                    </a:lnTo>
                    <a:lnTo>
                      <a:pt x="711770" y="1604318"/>
                    </a:lnTo>
                    <a:lnTo>
                      <a:pt x="789453" y="1484261"/>
                    </a:lnTo>
                    <a:lnTo>
                      <a:pt x="844705" y="1591204"/>
                    </a:lnTo>
                    <a:lnTo>
                      <a:pt x="906930" y="1485562"/>
                    </a:lnTo>
                    <a:lnTo>
                      <a:pt x="954220" y="1568373"/>
                    </a:lnTo>
                    <a:lnTo>
                      <a:pt x="998630" y="1486210"/>
                    </a:lnTo>
                    <a:lnTo>
                      <a:pt x="1056061" y="1578707"/>
                    </a:lnTo>
                    <a:lnTo>
                      <a:pt x="1102705" y="1482926"/>
                    </a:lnTo>
                    <a:lnTo>
                      <a:pt x="1181924" y="1599222"/>
                    </a:lnTo>
                    <a:lnTo>
                      <a:pt x="1238129" y="1468147"/>
                    </a:lnTo>
                    <a:lnTo>
                      <a:pt x="1313334" y="1567885"/>
                    </a:lnTo>
                    <a:lnTo>
                      <a:pt x="1357923" y="1450070"/>
                    </a:lnTo>
                    <a:lnTo>
                      <a:pt x="1418065" y="1523034"/>
                    </a:lnTo>
                    <a:lnTo>
                      <a:pt x="1448013" y="1434163"/>
                    </a:lnTo>
                    <a:lnTo>
                      <a:pt x="1519599" y="1514780"/>
                    </a:lnTo>
                    <a:lnTo>
                      <a:pt x="1549481" y="1411900"/>
                    </a:lnTo>
                    <a:lnTo>
                      <a:pt x="1598885" y="1463005"/>
                    </a:lnTo>
                    <a:lnTo>
                      <a:pt x="1567279" y="1518345"/>
                    </a:lnTo>
                    <a:lnTo>
                      <a:pt x="1524064" y="1579089"/>
                    </a:lnTo>
                    <a:lnTo>
                      <a:pt x="1499124" y="1585269"/>
                    </a:lnTo>
                    <a:lnTo>
                      <a:pt x="1499784" y="1583000"/>
                    </a:lnTo>
                    <a:lnTo>
                      <a:pt x="1472127" y="1588623"/>
                    </a:lnTo>
                    <a:lnTo>
                      <a:pt x="1472752" y="1589380"/>
                    </a:lnTo>
                    <a:lnTo>
                      <a:pt x="1449515" y="1593220"/>
                    </a:lnTo>
                    <a:lnTo>
                      <a:pt x="1390361" y="1605245"/>
                    </a:lnTo>
                    <a:lnTo>
                      <a:pt x="1391165" y="1602863"/>
                    </a:lnTo>
                    <a:lnTo>
                      <a:pt x="1345411" y="1610424"/>
                    </a:lnTo>
                    <a:lnTo>
                      <a:pt x="1346823" y="1612296"/>
                    </a:lnTo>
                    <a:lnTo>
                      <a:pt x="1299198" y="1618062"/>
                    </a:lnTo>
                    <a:lnTo>
                      <a:pt x="1294021" y="1618918"/>
                    </a:lnTo>
                    <a:lnTo>
                      <a:pt x="1294112" y="1618678"/>
                    </a:lnTo>
                    <a:lnTo>
                      <a:pt x="1202715" y="1629744"/>
                    </a:lnTo>
                    <a:lnTo>
                      <a:pt x="1204342" y="1632132"/>
                    </a:lnTo>
                    <a:lnTo>
                      <a:pt x="1023661" y="1645237"/>
                    </a:lnTo>
                    <a:lnTo>
                      <a:pt x="1025410" y="1641644"/>
                    </a:lnTo>
                    <a:lnTo>
                      <a:pt x="912786" y="1645030"/>
                    </a:lnTo>
                    <a:lnTo>
                      <a:pt x="914540" y="1641785"/>
                    </a:lnTo>
                    <a:lnTo>
                      <a:pt x="870685" y="1641489"/>
                    </a:lnTo>
                    <a:lnTo>
                      <a:pt x="872319" y="1644653"/>
                    </a:lnTo>
                    <a:lnTo>
                      <a:pt x="726970" y="1637568"/>
                    </a:lnTo>
                    <a:lnTo>
                      <a:pt x="728831" y="1641640"/>
                    </a:lnTo>
                    <a:lnTo>
                      <a:pt x="548525" y="1624130"/>
                    </a:lnTo>
                    <a:lnTo>
                      <a:pt x="551758" y="1619624"/>
                    </a:lnTo>
                    <a:lnTo>
                      <a:pt x="438969" y="1603828"/>
                    </a:lnTo>
                    <a:lnTo>
                      <a:pt x="441927" y="1600053"/>
                    </a:lnTo>
                    <a:lnTo>
                      <a:pt x="394176" y="1591564"/>
                    </a:lnTo>
                    <a:lnTo>
                      <a:pt x="395569" y="1595967"/>
                    </a:lnTo>
                    <a:lnTo>
                      <a:pt x="253444" y="1564303"/>
                    </a:lnTo>
                    <a:lnTo>
                      <a:pt x="254973" y="1570088"/>
                    </a:lnTo>
                    <a:lnTo>
                      <a:pt x="164127" y="1545209"/>
                    </a:lnTo>
                    <a:lnTo>
                      <a:pt x="107229" y="1456609"/>
                    </a:lnTo>
                    <a:lnTo>
                      <a:pt x="79010" y="1388467"/>
                    </a:lnTo>
                    <a:close/>
                    <a:moveTo>
                      <a:pt x="22791" y="974123"/>
                    </a:moveTo>
                    <a:lnTo>
                      <a:pt x="40146" y="1069955"/>
                    </a:lnTo>
                    <a:lnTo>
                      <a:pt x="109289" y="1007382"/>
                    </a:lnTo>
                    <a:lnTo>
                      <a:pt x="133200" y="1116395"/>
                    </a:lnTo>
                    <a:lnTo>
                      <a:pt x="208863" y="1041860"/>
                    </a:lnTo>
                    <a:lnTo>
                      <a:pt x="244130" y="1175359"/>
                    </a:lnTo>
                    <a:lnTo>
                      <a:pt x="341120" y="1070156"/>
                    </a:lnTo>
                    <a:lnTo>
                      <a:pt x="378243" y="1187511"/>
                    </a:lnTo>
                    <a:lnTo>
                      <a:pt x="459836" y="1090937"/>
                    </a:lnTo>
                    <a:lnTo>
                      <a:pt x="492830" y="1181421"/>
                    </a:lnTo>
                    <a:lnTo>
                      <a:pt x="550333" y="1108049"/>
                    </a:lnTo>
                    <a:lnTo>
                      <a:pt x="591845" y="1210073"/>
                    </a:lnTo>
                    <a:lnTo>
                      <a:pt x="653773" y="1123765"/>
                    </a:lnTo>
                    <a:lnTo>
                      <a:pt x="711770" y="1250635"/>
                    </a:lnTo>
                    <a:lnTo>
                      <a:pt x="789453" y="1130578"/>
                    </a:lnTo>
                    <a:lnTo>
                      <a:pt x="844705" y="1237521"/>
                    </a:lnTo>
                    <a:lnTo>
                      <a:pt x="906930" y="1131879"/>
                    </a:lnTo>
                    <a:lnTo>
                      <a:pt x="954220" y="1214690"/>
                    </a:lnTo>
                    <a:lnTo>
                      <a:pt x="998630" y="1132527"/>
                    </a:lnTo>
                    <a:lnTo>
                      <a:pt x="1056061" y="1225024"/>
                    </a:lnTo>
                    <a:lnTo>
                      <a:pt x="1102705" y="1129243"/>
                    </a:lnTo>
                    <a:lnTo>
                      <a:pt x="1181924" y="1245539"/>
                    </a:lnTo>
                    <a:lnTo>
                      <a:pt x="1238129" y="1114464"/>
                    </a:lnTo>
                    <a:lnTo>
                      <a:pt x="1313334" y="1214202"/>
                    </a:lnTo>
                    <a:lnTo>
                      <a:pt x="1357923" y="1096387"/>
                    </a:lnTo>
                    <a:lnTo>
                      <a:pt x="1418065" y="1169351"/>
                    </a:lnTo>
                    <a:lnTo>
                      <a:pt x="1448013" y="1080480"/>
                    </a:lnTo>
                    <a:lnTo>
                      <a:pt x="1519599" y="1161097"/>
                    </a:lnTo>
                    <a:lnTo>
                      <a:pt x="1549481" y="1058217"/>
                    </a:lnTo>
                    <a:lnTo>
                      <a:pt x="1647979" y="1160105"/>
                    </a:lnTo>
                    <a:lnTo>
                      <a:pt x="1680975" y="1022042"/>
                    </a:lnTo>
                    <a:lnTo>
                      <a:pt x="1697025" y="1037121"/>
                    </a:lnTo>
                    <a:lnTo>
                      <a:pt x="1699043" y="1064550"/>
                    </a:lnTo>
                    <a:lnTo>
                      <a:pt x="1689717" y="1182445"/>
                    </a:lnTo>
                    <a:lnTo>
                      <a:pt x="1674099" y="1187123"/>
                    </a:lnTo>
                    <a:lnTo>
                      <a:pt x="1674961" y="1188015"/>
                    </a:lnTo>
                    <a:lnTo>
                      <a:pt x="1652713" y="1193528"/>
                    </a:lnTo>
                    <a:lnTo>
                      <a:pt x="1639011" y="1197632"/>
                    </a:lnTo>
                    <a:lnTo>
                      <a:pt x="1639191" y="1196878"/>
                    </a:lnTo>
                    <a:lnTo>
                      <a:pt x="1567211" y="1214715"/>
                    </a:lnTo>
                    <a:lnTo>
                      <a:pt x="1567885" y="1215473"/>
                    </a:lnTo>
                    <a:lnTo>
                      <a:pt x="1547087" y="1219701"/>
                    </a:lnTo>
                    <a:lnTo>
                      <a:pt x="1499124" y="1231586"/>
                    </a:lnTo>
                    <a:lnTo>
                      <a:pt x="1499784" y="1229317"/>
                    </a:lnTo>
                    <a:lnTo>
                      <a:pt x="1472127" y="1234940"/>
                    </a:lnTo>
                    <a:lnTo>
                      <a:pt x="1472752" y="1235697"/>
                    </a:lnTo>
                    <a:lnTo>
                      <a:pt x="1449515" y="1239537"/>
                    </a:lnTo>
                    <a:lnTo>
                      <a:pt x="1390361" y="1251562"/>
                    </a:lnTo>
                    <a:lnTo>
                      <a:pt x="1391165" y="1249180"/>
                    </a:lnTo>
                    <a:lnTo>
                      <a:pt x="1345411" y="1256741"/>
                    </a:lnTo>
                    <a:lnTo>
                      <a:pt x="1346823" y="1258613"/>
                    </a:lnTo>
                    <a:lnTo>
                      <a:pt x="1299198" y="1264379"/>
                    </a:lnTo>
                    <a:lnTo>
                      <a:pt x="1294021" y="1265235"/>
                    </a:lnTo>
                    <a:lnTo>
                      <a:pt x="1294112" y="1264995"/>
                    </a:lnTo>
                    <a:lnTo>
                      <a:pt x="1202715" y="1276061"/>
                    </a:lnTo>
                    <a:lnTo>
                      <a:pt x="1204342" y="1278449"/>
                    </a:lnTo>
                    <a:lnTo>
                      <a:pt x="1023661" y="1291554"/>
                    </a:lnTo>
                    <a:lnTo>
                      <a:pt x="1025410" y="1287961"/>
                    </a:lnTo>
                    <a:lnTo>
                      <a:pt x="912786" y="1291347"/>
                    </a:lnTo>
                    <a:lnTo>
                      <a:pt x="914540" y="1288102"/>
                    </a:lnTo>
                    <a:lnTo>
                      <a:pt x="870685" y="1287806"/>
                    </a:lnTo>
                    <a:lnTo>
                      <a:pt x="872319" y="1290970"/>
                    </a:lnTo>
                    <a:lnTo>
                      <a:pt x="726970" y="1283885"/>
                    </a:lnTo>
                    <a:lnTo>
                      <a:pt x="728831" y="1287957"/>
                    </a:lnTo>
                    <a:lnTo>
                      <a:pt x="548525" y="1270447"/>
                    </a:lnTo>
                    <a:lnTo>
                      <a:pt x="551758" y="1265941"/>
                    </a:lnTo>
                    <a:lnTo>
                      <a:pt x="438969" y="1250145"/>
                    </a:lnTo>
                    <a:lnTo>
                      <a:pt x="441927" y="1246370"/>
                    </a:lnTo>
                    <a:lnTo>
                      <a:pt x="394176" y="1237881"/>
                    </a:lnTo>
                    <a:lnTo>
                      <a:pt x="395569" y="1242284"/>
                    </a:lnTo>
                    <a:lnTo>
                      <a:pt x="253444" y="1210620"/>
                    </a:lnTo>
                    <a:lnTo>
                      <a:pt x="254973" y="1216405"/>
                    </a:lnTo>
                    <a:lnTo>
                      <a:pt x="80252" y="1168556"/>
                    </a:lnTo>
                    <a:lnTo>
                      <a:pt x="85231" y="1163652"/>
                    </a:lnTo>
                    <a:lnTo>
                      <a:pt x="11472" y="1140053"/>
                    </a:lnTo>
                    <a:lnTo>
                      <a:pt x="1175" y="1064550"/>
                    </a:lnTo>
                    <a:lnTo>
                      <a:pt x="0" y="993272"/>
                    </a:lnTo>
                    <a:close/>
                    <a:moveTo>
                      <a:pt x="186531" y="600562"/>
                    </a:moveTo>
                    <a:lnTo>
                      <a:pt x="212654" y="720845"/>
                    </a:lnTo>
                    <a:lnTo>
                      <a:pt x="302820" y="632220"/>
                    </a:lnTo>
                    <a:lnTo>
                      <a:pt x="327314" y="725365"/>
                    </a:lnTo>
                    <a:lnTo>
                      <a:pt x="391350" y="657620"/>
                    </a:lnTo>
                    <a:lnTo>
                      <a:pt x="423259" y="763042"/>
                    </a:lnTo>
                    <a:lnTo>
                      <a:pt x="492896" y="682823"/>
                    </a:lnTo>
                    <a:lnTo>
                      <a:pt x="538926" y="814509"/>
                    </a:lnTo>
                    <a:lnTo>
                      <a:pt x="627367" y="702140"/>
                    </a:lnTo>
                    <a:lnTo>
                      <a:pt x="672503" y="813730"/>
                    </a:lnTo>
                    <a:lnTo>
                      <a:pt x="744221" y="714288"/>
                    </a:lnTo>
                    <a:lnTo>
                      <a:pt x="783659" y="801114"/>
                    </a:lnTo>
                    <a:lnTo>
                      <a:pt x="835468" y="723404"/>
                    </a:lnTo>
                    <a:lnTo>
                      <a:pt x="884109" y="820811"/>
                    </a:lnTo>
                    <a:lnTo>
                      <a:pt x="939402" y="729748"/>
                    </a:lnTo>
                    <a:lnTo>
                      <a:pt x="1007540" y="852865"/>
                    </a:lnTo>
                    <a:lnTo>
                      <a:pt x="1075613" y="727543"/>
                    </a:lnTo>
                    <a:lnTo>
                      <a:pt x="1141283" y="833800"/>
                    </a:lnTo>
                    <a:lnTo>
                      <a:pt x="1196563" y="720608"/>
                    </a:lnTo>
                    <a:lnTo>
                      <a:pt x="1249709" y="798816"/>
                    </a:lnTo>
                    <a:lnTo>
                      <a:pt x="1287738" y="713091"/>
                    </a:lnTo>
                    <a:lnTo>
                      <a:pt x="1351571" y="799975"/>
                    </a:lnTo>
                    <a:lnTo>
                      <a:pt x="1390829" y="700297"/>
                    </a:lnTo>
                    <a:lnTo>
                      <a:pt x="1479494" y="810848"/>
                    </a:lnTo>
                    <a:lnTo>
                      <a:pt x="1525102" y="676422"/>
                    </a:lnTo>
                    <a:lnTo>
                      <a:pt x="1644696" y="811664"/>
                    </a:lnTo>
                    <a:lnTo>
                      <a:pt x="1503007" y="840163"/>
                    </a:lnTo>
                    <a:lnTo>
                      <a:pt x="1503782" y="841130"/>
                    </a:lnTo>
                    <a:lnTo>
                      <a:pt x="1481120" y="844565"/>
                    </a:lnTo>
                    <a:lnTo>
                      <a:pt x="1467097" y="847385"/>
                    </a:lnTo>
                    <a:lnTo>
                      <a:pt x="1467346" y="846651"/>
                    </a:lnTo>
                    <a:lnTo>
                      <a:pt x="1394027" y="857763"/>
                    </a:lnTo>
                    <a:lnTo>
                      <a:pt x="1394628" y="858581"/>
                    </a:lnTo>
                    <a:lnTo>
                      <a:pt x="1373527" y="860869"/>
                    </a:lnTo>
                    <a:lnTo>
                      <a:pt x="1324672" y="868273"/>
                    </a:lnTo>
                    <a:lnTo>
                      <a:pt x="1325538" y="866075"/>
                    </a:lnTo>
                    <a:lnTo>
                      <a:pt x="1297481" y="869119"/>
                    </a:lnTo>
                    <a:lnTo>
                      <a:pt x="1298032" y="869930"/>
                    </a:lnTo>
                    <a:lnTo>
                      <a:pt x="1274541" y="871607"/>
                    </a:lnTo>
                    <a:lnTo>
                      <a:pt x="1214529" y="878116"/>
                    </a:lnTo>
                    <a:lnTo>
                      <a:pt x="1215549" y="875819"/>
                    </a:lnTo>
                    <a:lnTo>
                      <a:pt x="1169293" y="879121"/>
                    </a:lnTo>
                    <a:lnTo>
                      <a:pt x="1170525" y="881115"/>
                    </a:lnTo>
                    <a:lnTo>
                      <a:pt x="1122572" y="882458"/>
                    </a:lnTo>
                    <a:lnTo>
                      <a:pt x="1117337" y="882831"/>
                    </a:lnTo>
                    <a:lnTo>
                      <a:pt x="1117451" y="882601"/>
                    </a:lnTo>
                    <a:lnTo>
                      <a:pt x="1025422" y="885177"/>
                    </a:lnTo>
                    <a:lnTo>
                      <a:pt x="1026822" y="887704"/>
                    </a:lnTo>
                    <a:lnTo>
                      <a:pt x="845703" y="884063"/>
                    </a:lnTo>
                    <a:lnTo>
                      <a:pt x="847778" y="880647"/>
                    </a:lnTo>
                    <a:lnTo>
                      <a:pt x="735321" y="873615"/>
                    </a:lnTo>
                    <a:lnTo>
                      <a:pt x="737368" y="870545"/>
                    </a:lnTo>
                    <a:lnTo>
                      <a:pt x="693726" y="866200"/>
                    </a:lnTo>
                    <a:lnTo>
                      <a:pt x="695062" y="869502"/>
                    </a:lnTo>
                    <a:lnTo>
                      <a:pt x="550988" y="849020"/>
                    </a:lnTo>
                    <a:lnTo>
                      <a:pt x="552465" y="853247"/>
                    </a:lnTo>
                    <a:lnTo>
                      <a:pt x="374548" y="819156"/>
                    </a:lnTo>
                    <a:lnTo>
                      <a:pt x="378183" y="814969"/>
                    </a:lnTo>
                    <a:lnTo>
                      <a:pt x="267336" y="788820"/>
                    </a:lnTo>
                    <a:lnTo>
                      <a:pt x="270630" y="785335"/>
                    </a:lnTo>
                    <a:lnTo>
                      <a:pt x="223867" y="772471"/>
                    </a:lnTo>
                    <a:lnTo>
                      <a:pt x="224847" y="776984"/>
                    </a:lnTo>
                    <a:lnTo>
                      <a:pt x="53644" y="721819"/>
                    </a:lnTo>
                    <a:lnTo>
                      <a:pt x="54671" y="719398"/>
                    </a:lnTo>
                    <a:close/>
                    <a:moveTo>
                      <a:pt x="302869" y="287349"/>
                    </a:moveTo>
                    <a:lnTo>
                      <a:pt x="327314" y="380309"/>
                    </a:lnTo>
                    <a:lnTo>
                      <a:pt x="391350" y="312564"/>
                    </a:lnTo>
                    <a:lnTo>
                      <a:pt x="423259" y="417986"/>
                    </a:lnTo>
                    <a:lnTo>
                      <a:pt x="492896" y="337767"/>
                    </a:lnTo>
                    <a:lnTo>
                      <a:pt x="538926" y="469453"/>
                    </a:lnTo>
                    <a:lnTo>
                      <a:pt x="627367" y="357084"/>
                    </a:lnTo>
                    <a:lnTo>
                      <a:pt x="672503" y="468674"/>
                    </a:lnTo>
                    <a:lnTo>
                      <a:pt x="744221" y="369232"/>
                    </a:lnTo>
                    <a:lnTo>
                      <a:pt x="783659" y="456058"/>
                    </a:lnTo>
                    <a:lnTo>
                      <a:pt x="835468" y="378348"/>
                    </a:lnTo>
                    <a:lnTo>
                      <a:pt x="884109" y="475755"/>
                    </a:lnTo>
                    <a:lnTo>
                      <a:pt x="939402" y="384692"/>
                    </a:lnTo>
                    <a:lnTo>
                      <a:pt x="1007540" y="507809"/>
                    </a:lnTo>
                    <a:lnTo>
                      <a:pt x="1075613" y="382487"/>
                    </a:lnTo>
                    <a:lnTo>
                      <a:pt x="1141283" y="488744"/>
                    </a:lnTo>
                    <a:lnTo>
                      <a:pt x="1196563" y="375552"/>
                    </a:lnTo>
                    <a:lnTo>
                      <a:pt x="1249709" y="453760"/>
                    </a:lnTo>
                    <a:lnTo>
                      <a:pt x="1287738" y="368035"/>
                    </a:lnTo>
                    <a:lnTo>
                      <a:pt x="1351571" y="454919"/>
                    </a:lnTo>
                    <a:lnTo>
                      <a:pt x="1390829" y="355241"/>
                    </a:lnTo>
                    <a:lnTo>
                      <a:pt x="1458497" y="439612"/>
                    </a:lnTo>
                    <a:lnTo>
                      <a:pt x="1482007" y="477436"/>
                    </a:lnTo>
                    <a:lnTo>
                      <a:pt x="1493851" y="497579"/>
                    </a:lnTo>
                    <a:lnTo>
                      <a:pt x="1481120" y="499509"/>
                    </a:lnTo>
                    <a:lnTo>
                      <a:pt x="1467097" y="502329"/>
                    </a:lnTo>
                    <a:lnTo>
                      <a:pt x="1467346" y="501595"/>
                    </a:lnTo>
                    <a:lnTo>
                      <a:pt x="1394027" y="512707"/>
                    </a:lnTo>
                    <a:lnTo>
                      <a:pt x="1394628" y="513525"/>
                    </a:lnTo>
                    <a:lnTo>
                      <a:pt x="1373527" y="515813"/>
                    </a:lnTo>
                    <a:lnTo>
                      <a:pt x="1324672" y="523217"/>
                    </a:lnTo>
                    <a:lnTo>
                      <a:pt x="1325538" y="521019"/>
                    </a:lnTo>
                    <a:lnTo>
                      <a:pt x="1297481" y="524063"/>
                    </a:lnTo>
                    <a:lnTo>
                      <a:pt x="1298032" y="524874"/>
                    </a:lnTo>
                    <a:lnTo>
                      <a:pt x="1274541" y="526551"/>
                    </a:lnTo>
                    <a:lnTo>
                      <a:pt x="1214529" y="533060"/>
                    </a:lnTo>
                    <a:lnTo>
                      <a:pt x="1215549" y="530763"/>
                    </a:lnTo>
                    <a:lnTo>
                      <a:pt x="1169293" y="534065"/>
                    </a:lnTo>
                    <a:lnTo>
                      <a:pt x="1170525" y="536059"/>
                    </a:lnTo>
                    <a:lnTo>
                      <a:pt x="1122572" y="537402"/>
                    </a:lnTo>
                    <a:lnTo>
                      <a:pt x="1117337" y="537775"/>
                    </a:lnTo>
                    <a:lnTo>
                      <a:pt x="1117451" y="537545"/>
                    </a:lnTo>
                    <a:lnTo>
                      <a:pt x="1025422" y="540121"/>
                    </a:lnTo>
                    <a:lnTo>
                      <a:pt x="1026822" y="542648"/>
                    </a:lnTo>
                    <a:lnTo>
                      <a:pt x="845703" y="539007"/>
                    </a:lnTo>
                    <a:lnTo>
                      <a:pt x="847778" y="535591"/>
                    </a:lnTo>
                    <a:lnTo>
                      <a:pt x="735321" y="528559"/>
                    </a:lnTo>
                    <a:lnTo>
                      <a:pt x="737368" y="525489"/>
                    </a:lnTo>
                    <a:lnTo>
                      <a:pt x="693726" y="521144"/>
                    </a:lnTo>
                    <a:lnTo>
                      <a:pt x="695062" y="524446"/>
                    </a:lnTo>
                    <a:lnTo>
                      <a:pt x="550988" y="503964"/>
                    </a:lnTo>
                    <a:lnTo>
                      <a:pt x="552465" y="508191"/>
                    </a:lnTo>
                    <a:lnTo>
                      <a:pt x="374548" y="474100"/>
                    </a:lnTo>
                    <a:lnTo>
                      <a:pt x="378183" y="469913"/>
                    </a:lnTo>
                    <a:lnTo>
                      <a:pt x="267336" y="443764"/>
                    </a:lnTo>
                    <a:lnTo>
                      <a:pt x="270630" y="440279"/>
                    </a:lnTo>
                    <a:lnTo>
                      <a:pt x="223867" y="427415"/>
                    </a:lnTo>
                    <a:lnTo>
                      <a:pt x="224847" y="431928"/>
                    </a:lnTo>
                    <a:lnTo>
                      <a:pt x="218656" y="429933"/>
                    </a:lnTo>
                    <a:lnTo>
                      <a:pt x="270296" y="347569"/>
                    </a:lnTo>
                    <a:close/>
                    <a:moveTo>
                      <a:pt x="1185132" y="0"/>
                    </a:moveTo>
                    <a:lnTo>
                      <a:pt x="1271372" y="111190"/>
                    </a:lnTo>
                    <a:lnTo>
                      <a:pt x="1278074" y="92447"/>
                    </a:lnTo>
                    <a:lnTo>
                      <a:pt x="1289937" y="120913"/>
                    </a:lnTo>
                    <a:lnTo>
                      <a:pt x="1297776" y="139678"/>
                    </a:lnTo>
                    <a:lnTo>
                      <a:pt x="1294006" y="140372"/>
                    </a:lnTo>
                    <a:lnTo>
                      <a:pt x="1295777" y="142654"/>
                    </a:lnTo>
                    <a:lnTo>
                      <a:pt x="1116248" y="166876"/>
                    </a:lnTo>
                    <a:lnTo>
                      <a:pt x="1117773" y="163182"/>
                    </a:lnTo>
                    <a:lnTo>
                      <a:pt x="1005571" y="173507"/>
                    </a:lnTo>
                    <a:lnTo>
                      <a:pt x="1007122" y="170159"/>
                    </a:lnTo>
                    <a:lnTo>
                      <a:pt x="963331" y="172569"/>
                    </a:lnTo>
                    <a:lnTo>
                      <a:pt x="965158" y="175626"/>
                    </a:lnTo>
                    <a:lnTo>
                      <a:pt x="819648" y="177517"/>
                    </a:lnTo>
                    <a:lnTo>
                      <a:pt x="821757" y="181467"/>
                    </a:lnTo>
                    <a:lnTo>
                      <a:pt x="640714" y="175108"/>
                    </a:lnTo>
                    <a:lnTo>
                      <a:pt x="643663" y="170413"/>
                    </a:lnTo>
                    <a:lnTo>
                      <a:pt x="530115" y="161601"/>
                    </a:lnTo>
                    <a:lnTo>
                      <a:pt x="532835" y="157650"/>
                    </a:lnTo>
                    <a:lnTo>
                      <a:pt x="484651" y="152122"/>
                    </a:lnTo>
                    <a:lnTo>
                      <a:pt x="486312" y="156431"/>
                    </a:lnTo>
                    <a:lnTo>
                      <a:pt x="379644" y="139489"/>
                    </a:lnTo>
                    <a:lnTo>
                      <a:pt x="421941" y="61460"/>
                    </a:lnTo>
                    <a:lnTo>
                      <a:pt x="439341" y="34632"/>
                    </a:lnTo>
                    <a:lnTo>
                      <a:pt x="465641" y="102831"/>
                    </a:lnTo>
                    <a:lnTo>
                      <a:pt x="541124" y="1409"/>
                    </a:lnTo>
                    <a:lnTo>
                      <a:pt x="579635" y="89686"/>
                    </a:lnTo>
                    <a:lnTo>
                      <a:pt x="632505" y="12909"/>
                    </a:lnTo>
                    <a:lnTo>
                      <a:pt x="680228" y="112178"/>
                    </a:lnTo>
                    <a:lnTo>
                      <a:pt x="736717" y="22215"/>
                    </a:lnTo>
                    <a:lnTo>
                      <a:pt x="802427" y="145268"/>
                    </a:lnTo>
                    <a:lnTo>
                      <a:pt x="872559" y="20648"/>
                    </a:lnTo>
                    <a:lnTo>
                      <a:pt x="934300" y="123982"/>
                    </a:lnTo>
                    <a:lnTo>
                      <a:pt x="989892" y="14703"/>
                    </a:lnTo>
                    <a:lnTo>
                      <a:pt x="1042199" y="94441"/>
                    </a:lnTo>
                    <a:lnTo>
                      <a:pt x="1081457" y="9696"/>
                    </a:lnTo>
                    <a:lnTo>
                      <a:pt x="1144482" y="98476"/>
                    </a:ln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70" name="グループ化 469">
              <a:extLst>
                <a:ext uri="{FF2B5EF4-FFF2-40B4-BE49-F238E27FC236}">
                  <a16:creationId xmlns:a16="http://schemas.microsoft.com/office/drawing/2014/main" id="{DFE409E5-421B-4992-84D7-48F7184EBC4B}"/>
                </a:ext>
              </a:extLst>
            </p:cNvPr>
            <p:cNvGrpSpPr/>
            <p:nvPr/>
          </p:nvGrpSpPr>
          <p:grpSpPr>
            <a:xfrm rot="1800000">
              <a:off x="3117575" y="1595367"/>
              <a:ext cx="594890" cy="702634"/>
              <a:chOff x="3546680" y="3658589"/>
              <a:chExt cx="1691311" cy="1997632"/>
            </a:xfrm>
          </p:grpSpPr>
          <p:sp>
            <p:nvSpPr>
              <p:cNvPr id="491" name="楕円 2">
                <a:extLst>
                  <a:ext uri="{FF2B5EF4-FFF2-40B4-BE49-F238E27FC236}">
                    <a16:creationId xmlns:a16="http://schemas.microsoft.com/office/drawing/2014/main" id="{7993AC62-516B-42E2-89D8-FF05031A805D}"/>
                  </a:ext>
                </a:extLst>
              </p:cNvPr>
              <p:cNvSpPr/>
              <p:nvPr/>
            </p:nvSpPr>
            <p:spPr>
              <a:xfrm>
                <a:off x="3546680" y="3658589"/>
                <a:ext cx="1691311" cy="1997476"/>
              </a:xfrm>
              <a:custGeom>
                <a:avLst/>
                <a:gdLst>
                  <a:gd name="connsiteX0" fmla="*/ 0 w 1667017"/>
                  <a:gd name="connsiteY0" fmla="*/ 994195 h 1988389"/>
                  <a:gd name="connsiteX1" fmla="*/ 833509 w 1667017"/>
                  <a:gd name="connsiteY1" fmla="*/ 0 h 1988389"/>
                  <a:gd name="connsiteX2" fmla="*/ 1667018 w 1667017"/>
                  <a:gd name="connsiteY2" fmla="*/ 994195 h 1988389"/>
                  <a:gd name="connsiteX3" fmla="*/ 833509 w 1667017"/>
                  <a:gd name="connsiteY3" fmla="*/ 1988390 h 1988389"/>
                  <a:gd name="connsiteX4" fmla="*/ 0 w 1667017"/>
                  <a:gd name="connsiteY4" fmla="*/ 994195 h 1988389"/>
                  <a:gd name="connsiteX0" fmla="*/ 165 w 1667183"/>
                  <a:gd name="connsiteY0" fmla="*/ 1002821 h 1997016"/>
                  <a:gd name="connsiteX1" fmla="*/ 781916 w 1667183"/>
                  <a:gd name="connsiteY1" fmla="*/ 0 h 1997016"/>
                  <a:gd name="connsiteX2" fmla="*/ 1667183 w 1667183"/>
                  <a:gd name="connsiteY2" fmla="*/ 1002821 h 1997016"/>
                  <a:gd name="connsiteX3" fmla="*/ 833674 w 1667183"/>
                  <a:gd name="connsiteY3" fmla="*/ 1997016 h 1997016"/>
                  <a:gd name="connsiteX4" fmla="*/ 165 w 1667183"/>
                  <a:gd name="connsiteY4" fmla="*/ 1002821 h 1997016"/>
                  <a:gd name="connsiteX0" fmla="*/ 178 w 1667196"/>
                  <a:gd name="connsiteY0" fmla="*/ 1002939 h 1997134"/>
                  <a:gd name="connsiteX1" fmla="*/ 781929 w 1667196"/>
                  <a:gd name="connsiteY1" fmla="*/ 118 h 1997134"/>
                  <a:gd name="connsiteX2" fmla="*/ 1667196 w 1667196"/>
                  <a:gd name="connsiteY2" fmla="*/ 1002939 h 1997134"/>
                  <a:gd name="connsiteX3" fmla="*/ 833687 w 1667196"/>
                  <a:gd name="connsiteY3" fmla="*/ 1997134 h 1997134"/>
                  <a:gd name="connsiteX4" fmla="*/ 178 w 1667196"/>
                  <a:gd name="connsiteY4" fmla="*/ 1002939 h 1997134"/>
                  <a:gd name="connsiteX0" fmla="*/ 178 w 1667196"/>
                  <a:gd name="connsiteY0" fmla="*/ 1002939 h 1997456"/>
                  <a:gd name="connsiteX1" fmla="*/ 781929 w 1667196"/>
                  <a:gd name="connsiteY1" fmla="*/ 118 h 1997456"/>
                  <a:gd name="connsiteX2" fmla="*/ 1667196 w 1667196"/>
                  <a:gd name="connsiteY2" fmla="*/ 1002939 h 1997456"/>
                  <a:gd name="connsiteX3" fmla="*/ 833687 w 1667196"/>
                  <a:gd name="connsiteY3" fmla="*/ 1997134 h 1997456"/>
                  <a:gd name="connsiteX4" fmla="*/ 178 w 1667196"/>
                  <a:gd name="connsiteY4" fmla="*/ 1002939 h 1997456"/>
                  <a:gd name="connsiteX0" fmla="*/ 158 w 1667176"/>
                  <a:gd name="connsiteY0" fmla="*/ 1002822 h 1997339"/>
                  <a:gd name="connsiteX1" fmla="*/ 781909 w 1667176"/>
                  <a:gd name="connsiteY1" fmla="*/ 1 h 1997339"/>
                  <a:gd name="connsiteX2" fmla="*/ 1667176 w 1667176"/>
                  <a:gd name="connsiteY2" fmla="*/ 1002822 h 1997339"/>
                  <a:gd name="connsiteX3" fmla="*/ 833667 w 1667176"/>
                  <a:gd name="connsiteY3" fmla="*/ 1997017 h 1997339"/>
                  <a:gd name="connsiteX4" fmla="*/ 158 w 1667176"/>
                  <a:gd name="connsiteY4" fmla="*/ 1002822 h 1997339"/>
                  <a:gd name="connsiteX0" fmla="*/ 2034 w 1669052"/>
                  <a:gd name="connsiteY0" fmla="*/ 1002822 h 1997385"/>
                  <a:gd name="connsiteX1" fmla="*/ 783785 w 1669052"/>
                  <a:gd name="connsiteY1" fmla="*/ 1 h 1997385"/>
                  <a:gd name="connsiteX2" fmla="*/ 1669052 w 1669052"/>
                  <a:gd name="connsiteY2" fmla="*/ 1002822 h 1997385"/>
                  <a:gd name="connsiteX3" fmla="*/ 835543 w 1669052"/>
                  <a:gd name="connsiteY3" fmla="*/ 1997017 h 1997385"/>
                  <a:gd name="connsiteX4" fmla="*/ 2034 w 1669052"/>
                  <a:gd name="connsiteY4" fmla="*/ 1002822 h 1997385"/>
                  <a:gd name="connsiteX0" fmla="*/ 2034 w 1682034"/>
                  <a:gd name="connsiteY0" fmla="*/ 1002822 h 1997385"/>
                  <a:gd name="connsiteX1" fmla="*/ 783785 w 1682034"/>
                  <a:gd name="connsiteY1" fmla="*/ 1 h 1997385"/>
                  <a:gd name="connsiteX2" fmla="*/ 1669052 w 1682034"/>
                  <a:gd name="connsiteY2" fmla="*/ 1002822 h 1997385"/>
                  <a:gd name="connsiteX3" fmla="*/ 835543 w 1682034"/>
                  <a:gd name="connsiteY3" fmla="*/ 1997017 h 1997385"/>
                  <a:gd name="connsiteX4" fmla="*/ 2034 w 1682034"/>
                  <a:gd name="connsiteY4" fmla="*/ 1002822 h 1997385"/>
                  <a:gd name="connsiteX0" fmla="*/ 10765 w 1690765"/>
                  <a:gd name="connsiteY0" fmla="*/ 1002822 h 1997432"/>
                  <a:gd name="connsiteX1" fmla="*/ 792516 w 1690765"/>
                  <a:gd name="connsiteY1" fmla="*/ 1 h 1997432"/>
                  <a:gd name="connsiteX2" fmla="*/ 1677783 w 1690765"/>
                  <a:gd name="connsiteY2" fmla="*/ 1002822 h 1997432"/>
                  <a:gd name="connsiteX3" fmla="*/ 844274 w 1690765"/>
                  <a:gd name="connsiteY3" fmla="*/ 1997017 h 1997432"/>
                  <a:gd name="connsiteX4" fmla="*/ 10765 w 1690765"/>
                  <a:gd name="connsiteY4" fmla="*/ 1002822 h 1997432"/>
                  <a:gd name="connsiteX0" fmla="*/ 11020 w 1691311"/>
                  <a:gd name="connsiteY0" fmla="*/ 1002822 h 1997476"/>
                  <a:gd name="connsiteX1" fmla="*/ 792771 w 1691311"/>
                  <a:gd name="connsiteY1" fmla="*/ 1 h 1997476"/>
                  <a:gd name="connsiteX2" fmla="*/ 1678038 w 1691311"/>
                  <a:gd name="connsiteY2" fmla="*/ 1002822 h 1997476"/>
                  <a:gd name="connsiteX3" fmla="*/ 844529 w 1691311"/>
                  <a:gd name="connsiteY3" fmla="*/ 1997017 h 1997476"/>
                  <a:gd name="connsiteX4" fmla="*/ 11020 w 1691311"/>
                  <a:gd name="connsiteY4" fmla="*/ 1002822 h 199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1311" h="1997476">
                    <a:moveTo>
                      <a:pt x="11020" y="1002822"/>
                    </a:moveTo>
                    <a:cubicBezTo>
                      <a:pt x="80032" y="514710"/>
                      <a:pt x="349690" y="2"/>
                      <a:pt x="792771" y="1"/>
                    </a:cubicBezTo>
                    <a:cubicBezTo>
                      <a:pt x="1235852" y="0"/>
                      <a:pt x="1600400" y="462370"/>
                      <a:pt x="1678038" y="1002822"/>
                    </a:cubicBezTo>
                    <a:cubicBezTo>
                      <a:pt x="1755676" y="1543274"/>
                      <a:pt x="1494644" y="2014270"/>
                      <a:pt x="844529" y="1997017"/>
                    </a:cubicBezTo>
                    <a:cubicBezTo>
                      <a:pt x="194414" y="1979764"/>
                      <a:pt x="-57992" y="1490934"/>
                      <a:pt x="11020" y="1002822"/>
                    </a:cubicBezTo>
                    <a:close/>
                  </a:path>
                </a:pathLst>
              </a:custGeom>
              <a:pattFill prst="wave">
                <a:fgClr>
                  <a:sysClr val="windowText" lastClr="000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2" name="楕円 2">
                <a:extLst>
                  <a:ext uri="{FF2B5EF4-FFF2-40B4-BE49-F238E27FC236}">
                    <a16:creationId xmlns:a16="http://schemas.microsoft.com/office/drawing/2014/main" id="{E2AF9DD9-6A20-407F-B22D-010B2A25D78B}"/>
                  </a:ext>
                </a:extLst>
              </p:cNvPr>
              <p:cNvSpPr/>
              <p:nvPr/>
            </p:nvSpPr>
            <p:spPr>
              <a:xfrm>
                <a:off x="3546680" y="3658745"/>
                <a:ext cx="1691311" cy="1997476"/>
              </a:xfrm>
              <a:custGeom>
                <a:avLst/>
                <a:gdLst>
                  <a:gd name="connsiteX0" fmla="*/ 0 w 1667017"/>
                  <a:gd name="connsiteY0" fmla="*/ 994195 h 1988389"/>
                  <a:gd name="connsiteX1" fmla="*/ 833509 w 1667017"/>
                  <a:gd name="connsiteY1" fmla="*/ 0 h 1988389"/>
                  <a:gd name="connsiteX2" fmla="*/ 1667018 w 1667017"/>
                  <a:gd name="connsiteY2" fmla="*/ 994195 h 1988389"/>
                  <a:gd name="connsiteX3" fmla="*/ 833509 w 1667017"/>
                  <a:gd name="connsiteY3" fmla="*/ 1988390 h 1988389"/>
                  <a:gd name="connsiteX4" fmla="*/ 0 w 1667017"/>
                  <a:gd name="connsiteY4" fmla="*/ 994195 h 1988389"/>
                  <a:gd name="connsiteX0" fmla="*/ 165 w 1667183"/>
                  <a:gd name="connsiteY0" fmla="*/ 1002821 h 1997016"/>
                  <a:gd name="connsiteX1" fmla="*/ 781916 w 1667183"/>
                  <a:gd name="connsiteY1" fmla="*/ 0 h 1997016"/>
                  <a:gd name="connsiteX2" fmla="*/ 1667183 w 1667183"/>
                  <a:gd name="connsiteY2" fmla="*/ 1002821 h 1997016"/>
                  <a:gd name="connsiteX3" fmla="*/ 833674 w 1667183"/>
                  <a:gd name="connsiteY3" fmla="*/ 1997016 h 1997016"/>
                  <a:gd name="connsiteX4" fmla="*/ 165 w 1667183"/>
                  <a:gd name="connsiteY4" fmla="*/ 1002821 h 1997016"/>
                  <a:gd name="connsiteX0" fmla="*/ 178 w 1667196"/>
                  <a:gd name="connsiteY0" fmla="*/ 1002939 h 1997134"/>
                  <a:gd name="connsiteX1" fmla="*/ 781929 w 1667196"/>
                  <a:gd name="connsiteY1" fmla="*/ 118 h 1997134"/>
                  <a:gd name="connsiteX2" fmla="*/ 1667196 w 1667196"/>
                  <a:gd name="connsiteY2" fmla="*/ 1002939 h 1997134"/>
                  <a:gd name="connsiteX3" fmla="*/ 833687 w 1667196"/>
                  <a:gd name="connsiteY3" fmla="*/ 1997134 h 1997134"/>
                  <a:gd name="connsiteX4" fmla="*/ 178 w 1667196"/>
                  <a:gd name="connsiteY4" fmla="*/ 1002939 h 1997134"/>
                  <a:gd name="connsiteX0" fmla="*/ 178 w 1667196"/>
                  <a:gd name="connsiteY0" fmla="*/ 1002939 h 1997456"/>
                  <a:gd name="connsiteX1" fmla="*/ 781929 w 1667196"/>
                  <a:gd name="connsiteY1" fmla="*/ 118 h 1997456"/>
                  <a:gd name="connsiteX2" fmla="*/ 1667196 w 1667196"/>
                  <a:gd name="connsiteY2" fmla="*/ 1002939 h 1997456"/>
                  <a:gd name="connsiteX3" fmla="*/ 833687 w 1667196"/>
                  <a:gd name="connsiteY3" fmla="*/ 1997134 h 1997456"/>
                  <a:gd name="connsiteX4" fmla="*/ 178 w 1667196"/>
                  <a:gd name="connsiteY4" fmla="*/ 1002939 h 1997456"/>
                  <a:gd name="connsiteX0" fmla="*/ 158 w 1667176"/>
                  <a:gd name="connsiteY0" fmla="*/ 1002822 h 1997339"/>
                  <a:gd name="connsiteX1" fmla="*/ 781909 w 1667176"/>
                  <a:gd name="connsiteY1" fmla="*/ 1 h 1997339"/>
                  <a:gd name="connsiteX2" fmla="*/ 1667176 w 1667176"/>
                  <a:gd name="connsiteY2" fmla="*/ 1002822 h 1997339"/>
                  <a:gd name="connsiteX3" fmla="*/ 833667 w 1667176"/>
                  <a:gd name="connsiteY3" fmla="*/ 1997017 h 1997339"/>
                  <a:gd name="connsiteX4" fmla="*/ 158 w 1667176"/>
                  <a:gd name="connsiteY4" fmla="*/ 1002822 h 1997339"/>
                  <a:gd name="connsiteX0" fmla="*/ 2034 w 1669052"/>
                  <a:gd name="connsiteY0" fmla="*/ 1002822 h 1997385"/>
                  <a:gd name="connsiteX1" fmla="*/ 783785 w 1669052"/>
                  <a:gd name="connsiteY1" fmla="*/ 1 h 1997385"/>
                  <a:gd name="connsiteX2" fmla="*/ 1669052 w 1669052"/>
                  <a:gd name="connsiteY2" fmla="*/ 1002822 h 1997385"/>
                  <a:gd name="connsiteX3" fmla="*/ 835543 w 1669052"/>
                  <a:gd name="connsiteY3" fmla="*/ 1997017 h 1997385"/>
                  <a:gd name="connsiteX4" fmla="*/ 2034 w 1669052"/>
                  <a:gd name="connsiteY4" fmla="*/ 1002822 h 1997385"/>
                  <a:gd name="connsiteX0" fmla="*/ 2034 w 1682034"/>
                  <a:gd name="connsiteY0" fmla="*/ 1002822 h 1997385"/>
                  <a:gd name="connsiteX1" fmla="*/ 783785 w 1682034"/>
                  <a:gd name="connsiteY1" fmla="*/ 1 h 1997385"/>
                  <a:gd name="connsiteX2" fmla="*/ 1669052 w 1682034"/>
                  <a:gd name="connsiteY2" fmla="*/ 1002822 h 1997385"/>
                  <a:gd name="connsiteX3" fmla="*/ 835543 w 1682034"/>
                  <a:gd name="connsiteY3" fmla="*/ 1997017 h 1997385"/>
                  <a:gd name="connsiteX4" fmla="*/ 2034 w 1682034"/>
                  <a:gd name="connsiteY4" fmla="*/ 1002822 h 1997385"/>
                  <a:gd name="connsiteX0" fmla="*/ 10765 w 1690765"/>
                  <a:gd name="connsiteY0" fmla="*/ 1002822 h 1997432"/>
                  <a:gd name="connsiteX1" fmla="*/ 792516 w 1690765"/>
                  <a:gd name="connsiteY1" fmla="*/ 1 h 1997432"/>
                  <a:gd name="connsiteX2" fmla="*/ 1677783 w 1690765"/>
                  <a:gd name="connsiteY2" fmla="*/ 1002822 h 1997432"/>
                  <a:gd name="connsiteX3" fmla="*/ 844274 w 1690765"/>
                  <a:gd name="connsiteY3" fmla="*/ 1997017 h 1997432"/>
                  <a:gd name="connsiteX4" fmla="*/ 10765 w 1690765"/>
                  <a:gd name="connsiteY4" fmla="*/ 1002822 h 1997432"/>
                  <a:gd name="connsiteX0" fmla="*/ 11020 w 1691311"/>
                  <a:gd name="connsiteY0" fmla="*/ 1002822 h 1997476"/>
                  <a:gd name="connsiteX1" fmla="*/ 792771 w 1691311"/>
                  <a:gd name="connsiteY1" fmla="*/ 1 h 1997476"/>
                  <a:gd name="connsiteX2" fmla="*/ 1678038 w 1691311"/>
                  <a:gd name="connsiteY2" fmla="*/ 1002822 h 1997476"/>
                  <a:gd name="connsiteX3" fmla="*/ 844529 w 1691311"/>
                  <a:gd name="connsiteY3" fmla="*/ 1997017 h 1997476"/>
                  <a:gd name="connsiteX4" fmla="*/ 11020 w 1691311"/>
                  <a:gd name="connsiteY4" fmla="*/ 1002822 h 199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1311" h="1997476">
                    <a:moveTo>
                      <a:pt x="11020" y="1002822"/>
                    </a:moveTo>
                    <a:cubicBezTo>
                      <a:pt x="80032" y="514710"/>
                      <a:pt x="349690" y="2"/>
                      <a:pt x="792771" y="1"/>
                    </a:cubicBezTo>
                    <a:cubicBezTo>
                      <a:pt x="1235852" y="0"/>
                      <a:pt x="1600400" y="462370"/>
                      <a:pt x="1678038" y="1002822"/>
                    </a:cubicBezTo>
                    <a:cubicBezTo>
                      <a:pt x="1755676" y="1543274"/>
                      <a:pt x="1494644" y="2014270"/>
                      <a:pt x="844529" y="1997017"/>
                    </a:cubicBezTo>
                    <a:cubicBezTo>
                      <a:pt x="194414" y="1979764"/>
                      <a:pt x="-57992" y="1490934"/>
                      <a:pt x="11020" y="100282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  <a:alpha val="70000"/>
                    </a:srgbClr>
                  </a:gs>
                  <a:gs pos="0">
                    <a:sysClr val="windowText" lastClr="000000">
                      <a:alpha val="50000"/>
                    </a:sysClr>
                  </a:gs>
                  <a:gs pos="25000">
                    <a:srgbClr val="ED7D31">
                      <a:lumMod val="50000"/>
                      <a:alpha val="9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832F5C02-20FD-4C38-8799-14F9D6CB3D6C}"/>
                  </a:ext>
                </a:extLst>
              </p:cNvPr>
              <p:cNvSpPr/>
              <p:nvPr/>
            </p:nvSpPr>
            <p:spPr>
              <a:xfrm>
                <a:off x="3547036" y="3825639"/>
                <a:ext cx="1690823" cy="1645237"/>
              </a:xfrm>
              <a:custGeom>
                <a:avLst/>
                <a:gdLst>
                  <a:gd name="connsiteX0" fmla="*/ 198764 w 1690823"/>
                  <a:gd name="connsiteY0" fmla="*/ 1395543 h 1645237"/>
                  <a:gd name="connsiteX1" fmla="*/ 234031 w 1690823"/>
                  <a:gd name="connsiteY1" fmla="*/ 1529042 h 1645237"/>
                  <a:gd name="connsiteX2" fmla="*/ 331021 w 1690823"/>
                  <a:gd name="connsiteY2" fmla="*/ 1423839 h 1645237"/>
                  <a:gd name="connsiteX3" fmla="*/ 368144 w 1690823"/>
                  <a:gd name="connsiteY3" fmla="*/ 1541194 h 1645237"/>
                  <a:gd name="connsiteX4" fmla="*/ 449737 w 1690823"/>
                  <a:gd name="connsiteY4" fmla="*/ 1444620 h 1645237"/>
                  <a:gd name="connsiteX5" fmla="*/ 482731 w 1690823"/>
                  <a:gd name="connsiteY5" fmla="*/ 1535104 h 1645237"/>
                  <a:gd name="connsiteX6" fmla="*/ 540234 w 1690823"/>
                  <a:gd name="connsiteY6" fmla="*/ 1461732 h 1645237"/>
                  <a:gd name="connsiteX7" fmla="*/ 581746 w 1690823"/>
                  <a:gd name="connsiteY7" fmla="*/ 1563756 h 1645237"/>
                  <a:gd name="connsiteX8" fmla="*/ 643674 w 1690823"/>
                  <a:gd name="connsiteY8" fmla="*/ 1477448 h 1645237"/>
                  <a:gd name="connsiteX9" fmla="*/ 701671 w 1690823"/>
                  <a:gd name="connsiteY9" fmla="*/ 1604318 h 1645237"/>
                  <a:gd name="connsiteX10" fmla="*/ 779354 w 1690823"/>
                  <a:gd name="connsiteY10" fmla="*/ 1484261 h 1645237"/>
                  <a:gd name="connsiteX11" fmla="*/ 834606 w 1690823"/>
                  <a:gd name="connsiteY11" fmla="*/ 1591204 h 1645237"/>
                  <a:gd name="connsiteX12" fmla="*/ 896831 w 1690823"/>
                  <a:gd name="connsiteY12" fmla="*/ 1485562 h 1645237"/>
                  <a:gd name="connsiteX13" fmla="*/ 944121 w 1690823"/>
                  <a:gd name="connsiteY13" fmla="*/ 1568373 h 1645237"/>
                  <a:gd name="connsiteX14" fmla="*/ 988531 w 1690823"/>
                  <a:gd name="connsiteY14" fmla="*/ 1486210 h 1645237"/>
                  <a:gd name="connsiteX15" fmla="*/ 1045962 w 1690823"/>
                  <a:gd name="connsiteY15" fmla="*/ 1578707 h 1645237"/>
                  <a:gd name="connsiteX16" fmla="*/ 1092606 w 1690823"/>
                  <a:gd name="connsiteY16" fmla="*/ 1482926 h 1645237"/>
                  <a:gd name="connsiteX17" fmla="*/ 1171825 w 1690823"/>
                  <a:gd name="connsiteY17" fmla="*/ 1599222 h 1645237"/>
                  <a:gd name="connsiteX18" fmla="*/ 1228030 w 1690823"/>
                  <a:gd name="connsiteY18" fmla="*/ 1468147 h 1645237"/>
                  <a:gd name="connsiteX19" fmla="*/ 1303235 w 1690823"/>
                  <a:gd name="connsiteY19" fmla="*/ 1567885 h 1645237"/>
                  <a:gd name="connsiteX20" fmla="*/ 1347824 w 1690823"/>
                  <a:gd name="connsiteY20" fmla="*/ 1450070 h 1645237"/>
                  <a:gd name="connsiteX21" fmla="*/ 1407966 w 1690823"/>
                  <a:gd name="connsiteY21" fmla="*/ 1523034 h 1645237"/>
                  <a:gd name="connsiteX22" fmla="*/ 1437914 w 1690823"/>
                  <a:gd name="connsiteY22" fmla="*/ 1434163 h 1645237"/>
                  <a:gd name="connsiteX23" fmla="*/ 1509500 w 1690823"/>
                  <a:gd name="connsiteY23" fmla="*/ 1514780 h 1645237"/>
                  <a:gd name="connsiteX24" fmla="*/ 1539382 w 1690823"/>
                  <a:gd name="connsiteY24" fmla="*/ 1411900 h 1645237"/>
                  <a:gd name="connsiteX25" fmla="*/ 1585967 w 1690823"/>
                  <a:gd name="connsiteY25" fmla="*/ 1460089 h 1645237"/>
                  <a:gd name="connsiteX26" fmla="*/ 1580890 w 1690823"/>
                  <a:gd name="connsiteY26" fmla="*/ 1470319 h 1645237"/>
                  <a:gd name="connsiteX27" fmla="*/ 1533835 w 1690823"/>
                  <a:gd name="connsiteY27" fmla="*/ 1542165 h 1645237"/>
                  <a:gd name="connsiteX28" fmla="*/ 1499323 w 1690823"/>
                  <a:gd name="connsiteY28" fmla="*/ 1582717 h 1645237"/>
                  <a:gd name="connsiteX29" fmla="*/ 1489025 w 1690823"/>
                  <a:gd name="connsiteY29" fmla="*/ 1585269 h 1645237"/>
                  <a:gd name="connsiteX30" fmla="*/ 1489685 w 1690823"/>
                  <a:gd name="connsiteY30" fmla="*/ 1583000 h 1645237"/>
                  <a:gd name="connsiteX31" fmla="*/ 1462028 w 1690823"/>
                  <a:gd name="connsiteY31" fmla="*/ 1588623 h 1645237"/>
                  <a:gd name="connsiteX32" fmla="*/ 1462653 w 1690823"/>
                  <a:gd name="connsiteY32" fmla="*/ 1589380 h 1645237"/>
                  <a:gd name="connsiteX33" fmla="*/ 1439416 w 1690823"/>
                  <a:gd name="connsiteY33" fmla="*/ 1593220 h 1645237"/>
                  <a:gd name="connsiteX34" fmla="*/ 1380262 w 1690823"/>
                  <a:gd name="connsiteY34" fmla="*/ 1605245 h 1645237"/>
                  <a:gd name="connsiteX35" fmla="*/ 1381066 w 1690823"/>
                  <a:gd name="connsiteY35" fmla="*/ 1602863 h 1645237"/>
                  <a:gd name="connsiteX36" fmla="*/ 1335312 w 1690823"/>
                  <a:gd name="connsiteY36" fmla="*/ 1610424 h 1645237"/>
                  <a:gd name="connsiteX37" fmla="*/ 1336724 w 1690823"/>
                  <a:gd name="connsiteY37" fmla="*/ 1612296 h 1645237"/>
                  <a:gd name="connsiteX38" fmla="*/ 1289099 w 1690823"/>
                  <a:gd name="connsiteY38" fmla="*/ 1618062 h 1645237"/>
                  <a:gd name="connsiteX39" fmla="*/ 1283922 w 1690823"/>
                  <a:gd name="connsiteY39" fmla="*/ 1618918 h 1645237"/>
                  <a:gd name="connsiteX40" fmla="*/ 1284013 w 1690823"/>
                  <a:gd name="connsiteY40" fmla="*/ 1618678 h 1645237"/>
                  <a:gd name="connsiteX41" fmla="*/ 1192616 w 1690823"/>
                  <a:gd name="connsiteY41" fmla="*/ 1629744 h 1645237"/>
                  <a:gd name="connsiteX42" fmla="*/ 1194243 w 1690823"/>
                  <a:gd name="connsiteY42" fmla="*/ 1632132 h 1645237"/>
                  <a:gd name="connsiteX43" fmla="*/ 1013562 w 1690823"/>
                  <a:gd name="connsiteY43" fmla="*/ 1645237 h 1645237"/>
                  <a:gd name="connsiteX44" fmla="*/ 1015311 w 1690823"/>
                  <a:gd name="connsiteY44" fmla="*/ 1641644 h 1645237"/>
                  <a:gd name="connsiteX45" fmla="*/ 902687 w 1690823"/>
                  <a:gd name="connsiteY45" fmla="*/ 1645030 h 1645237"/>
                  <a:gd name="connsiteX46" fmla="*/ 904441 w 1690823"/>
                  <a:gd name="connsiteY46" fmla="*/ 1641785 h 1645237"/>
                  <a:gd name="connsiteX47" fmla="*/ 860586 w 1690823"/>
                  <a:gd name="connsiteY47" fmla="*/ 1641489 h 1645237"/>
                  <a:gd name="connsiteX48" fmla="*/ 862220 w 1690823"/>
                  <a:gd name="connsiteY48" fmla="*/ 1644653 h 1645237"/>
                  <a:gd name="connsiteX49" fmla="*/ 716871 w 1690823"/>
                  <a:gd name="connsiteY49" fmla="*/ 1637568 h 1645237"/>
                  <a:gd name="connsiteX50" fmla="*/ 718732 w 1690823"/>
                  <a:gd name="connsiteY50" fmla="*/ 1641640 h 1645237"/>
                  <a:gd name="connsiteX51" fmla="*/ 538426 w 1690823"/>
                  <a:gd name="connsiteY51" fmla="*/ 1624130 h 1645237"/>
                  <a:gd name="connsiteX52" fmla="*/ 541659 w 1690823"/>
                  <a:gd name="connsiteY52" fmla="*/ 1619624 h 1645237"/>
                  <a:gd name="connsiteX53" fmla="*/ 428870 w 1690823"/>
                  <a:gd name="connsiteY53" fmla="*/ 1603828 h 1645237"/>
                  <a:gd name="connsiteX54" fmla="*/ 431828 w 1690823"/>
                  <a:gd name="connsiteY54" fmla="*/ 1600053 h 1645237"/>
                  <a:gd name="connsiteX55" fmla="*/ 384077 w 1690823"/>
                  <a:gd name="connsiteY55" fmla="*/ 1591564 h 1645237"/>
                  <a:gd name="connsiteX56" fmla="*/ 385470 w 1690823"/>
                  <a:gd name="connsiteY56" fmla="*/ 1595967 h 1645237"/>
                  <a:gd name="connsiteX57" fmla="*/ 243345 w 1690823"/>
                  <a:gd name="connsiteY57" fmla="*/ 1564303 h 1645237"/>
                  <a:gd name="connsiteX58" fmla="*/ 244874 w 1690823"/>
                  <a:gd name="connsiteY58" fmla="*/ 1570088 h 1645237"/>
                  <a:gd name="connsiteX59" fmla="*/ 196928 w 1690823"/>
                  <a:gd name="connsiteY59" fmla="*/ 1556958 h 1645237"/>
                  <a:gd name="connsiteX60" fmla="*/ 157746 w 1690823"/>
                  <a:gd name="connsiteY60" fmla="*/ 1509598 h 1645237"/>
                  <a:gd name="connsiteX61" fmla="*/ 128637 w 1690823"/>
                  <a:gd name="connsiteY61" fmla="*/ 1464625 h 1645237"/>
                  <a:gd name="connsiteX62" fmla="*/ 99190 w 1690823"/>
                  <a:gd name="connsiteY62" fmla="*/ 1361065 h 1645237"/>
                  <a:gd name="connsiteX63" fmla="*/ 118455 w 1690823"/>
                  <a:gd name="connsiteY63" fmla="*/ 1448895 h 1645237"/>
                  <a:gd name="connsiteX64" fmla="*/ 111039 w 1690823"/>
                  <a:gd name="connsiteY64" fmla="*/ 1437437 h 1645237"/>
                  <a:gd name="connsiteX65" fmla="*/ 81112 w 1690823"/>
                  <a:gd name="connsiteY65" fmla="*/ 1377426 h 1645237"/>
                  <a:gd name="connsiteX66" fmla="*/ 12692 w 1690823"/>
                  <a:gd name="connsiteY66" fmla="*/ 965497 h 1645237"/>
                  <a:gd name="connsiteX67" fmla="*/ 30047 w 1690823"/>
                  <a:gd name="connsiteY67" fmla="*/ 1061329 h 1645237"/>
                  <a:gd name="connsiteX68" fmla="*/ 99190 w 1690823"/>
                  <a:gd name="connsiteY68" fmla="*/ 998756 h 1645237"/>
                  <a:gd name="connsiteX69" fmla="*/ 123101 w 1690823"/>
                  <a:gd name="connsiteY69" fmla="*/ 1107769 h 1645237"/>
                  <a:gd name="connsiteX70" fmla="*/ 198764 w 1690823"/>
                  <a:gd name="connsiteY70" fmla="*/ 1033234 h 1645237"/>
                  <a:gd name="connsiteX71" fmla="*/ 234031 w 1690823"/>
                  <a:gd name="connsiteY71" fmla="*/ 1166733 h 1645237"/>
                  <a:gd name="connsiteX72" fmla="*/ 331021 w 1690823"/>
                  <a:gd name="connsiteY72" fmla="*/ 1061530 h 1645237"/>
                  <a:gd name="connsiteX73" fmla="*/ 368144 w 1690823"/>
                  <a:gd name="connsiteY73" fmla="*/ 1178885 h 1645237"/>
                  <a:gd name="connsiteX74" fmla="*/ 449737 w 1690823"/>
                  <a:gd name="connsiteY74" fmla="*/ 1082311 h 1645237"/>
                  <a:gd name="connsiteX75" fmla="*/ 482731 w 1690823"/>
                  <a:gd name="connsiteY75" fmla="*/ 1172795 h 1645237"/>
                  <a:gd name="connsiteX76" fmla="*/ 540234 w 1690823"/>
                  <a:gd name="connsiteY76" fmla="*/ 1099423 h 1645237"/>
                  <a:gd name="connsiteX77" fmla="*/ 581746 w 1690823"/>
                  <a:gd name="connsiteY77" fmla="*/ 1201447 h 1645237"/>
                  <a:gd name="connsiteX78" fmla="*/ 643674 w 1690823"/>
                  <a:gd name="connsiteY78" fmla="*/ 1115139 h 1645237"/>
                  <a:gd name="connsiteX79" fmla="*/ 701671 w 1690823"/>
                  <a:gd name="connsiteY79" fmla="*/ 1242009 h 1645237"/>
                  <a:gd name="connsiteX80" fmla="*/ 779354 w 1690823"/>
                  <a:gd name="connsiteY80" fmla="*/ 1121952 h 1645237"/>
                  <a:gd name="connsiteX81" fmla="*/ 834606 w 1690823"/>
                  <a:gd name="connsiteY81" fmla="*/ 1228895 h 1645237"/>
                  <a:gd name="connsiteX82" fmla="*/ 896831 w 1690823"/>
                  <a:gd name="connsiteY82" fmla="*/ 1123253 h 1645237"/>
                  <a:gd name="connsiteX83" fmla="*/ 944121 w 1690823"/>
                  <a:gd name="connsiteY83" fmla="*/ 1206064 h 1645237"/>
                  <a:gd name="connsiteX84" fmla="*/ 988531 w 1690823"/>
                  <a:gd name="connsiteY84" fmla="*/ 1123901 h 1645237"/>
                  <a:gd name="connsiteX85" fmla="*/ 1045962 w 1690823"/>
                  <a:gd name="connsiteY85" fmla="*/ 1216398 h 1645237"/>
                  <a:gd name="connsiteX86" fmla="*/ 1092606 w 1690823"/>
                  <a:gd name="connsiteY86" fmla="*/ 1120617 h 1645237"/>
                  <a:gd name="connsiteX87" fmla="*/ 1171825 w 1690823"/>
                  <a:gd name="connsiteY87" fmla="*/ 1236913 h 1645237"/>
                  <a:gd name="connsiteX88" fmla="*/ 1228030 w 1690823"/>
                  <a:gd name="connsiteY88" fmla="*/ 1105838 h 1645237"/>
                  <a:gd name="connsiteX89" fmla="*/ 1303235 w 1690823"/>
                  <a:gd name="connsiteY89" fmla="*/ 1205576 h 1645237"/>
                  <a:gd name="connsiteX90" fmla="*/ 1347824 w 1690823"/>
                  <a:gd name="connsiteY90" fmla="*/ 1087761 h 1645237"/>
                  <a:gd name="connsiteX91" fmla="*/ 1407966 w 1690823"/>
                  <a:gd name="connsiteY91" fmla="*/ 1160725 h 1645237"/>
                  <a:gd name="connsiteX92" fmla="*/ 1437914 w 1690823"/>
                  <a:gd name="connsiteY92" fmla="*/ 1071854 h 1645237"/>
                  <a:gd name="connsiteX93" fmla="*/ 1509500 w 1690823"/>
                  <a:gd name="connsiteY93" fmla="*/ 1152471 h 1645237"/>
                  <a:gd name="connsiteX94" fmla="*/ 1539382 w 1690823"/>
                  <a:gd name="connsiteY94" fmla="*/ 1049591 h 1645237"/>
                  <a:gd name="connsiteX95" fmla="*/ 1637880 w 1690823"/>
                  <a:gd name="connsiteY95" fmla="*/ 1151479 h 1645237"/>
                  <a:gd name="connsiteX96" fmla="*/ 1670876 w 1690823"/>
                  <a:gd name="connsiteY96" fmla="*/ 1013416 h 1645237"/>
                  <a:gd name="connsiteX97" fmla="*/ 1690759 w 1690823"/>
                  <a:gd name="connsiteY97" fmla="*/ 1032096 h 1645237"/>
                  <a:gd name="connsiteX98" fmla="*/ 1690823 w 1690823"/>
                  <a:gd name="connsiteY98" fmla="*/ 1034524 h 1645237"/>
                  <a:gd name="connsiteX99" fmla="*/ 1685302 w 1690823"/>
                  <a:gd name="connsiteY99" fmla="*/ 1129846 h 1645237"/>
                  <a:gd name="connsiteX100" fmla="*/ 1678713 w 1690823"/>
                  <a:gd name="connsiteY100" fmla="*/ 1174091 h 1645237"/>
                  <a:gd name="connsiteX101" fmla="*/ 1664000 w 1690823"/>
                  <a:gd name="connsiteY101" fmla="*/ 1178497 h 1645237"/>
                  <a:gd name="connsiteX102" fmla="*/ 1664862 w 1690823"/>
                  <a:gd name="connsiteY102" fmla="*/ 1179389 h 1645237"/>
                  <a:gd name="connsiteX103" fmla="*/ 1642614 w 1690823"/>
                  <a:gd name="connsiteY103" fmla="*/ 1184902 h 1645237"/>
                  <a:gd name="connsiteX104" fmla="*/ 1628912 w 1690823"/>
                  <a:gd name="connsiteY104" fmla="*/ 1189006 h 1645237"/>
                  <a:gd name="connsiteX105" fmla="*/ 1629092 w 1690823"/>
                  <a:gd name="connsiteY105" fmla="*/ 1188252 h 1645237"/>
                  <a:gd name="connsiteX106" fmla="*/ 1557112 w 1690823"/>
                  <a:gd name="connsiteY106" fmla="*/ 1206089 h 1645237"/>
                  <a:gd name="connsiteX107" fmla="*/ 1557786 w 1690823"/>
                  <a:gd name="connsiteY107" fmla="*/ 1206847 h 1645237"/>
                  <a:gd name="connsiteX108" fmla="*/ 1536988 w 1690823"/>
                  <a:gd name="connsiteY108" fmla="*/ 1211075 h 1645237"/>
                  <a:gd name="connsiteX109" fmla="*/ 1489025 w 1690823"/>
                  <a:gd name="connsiteY109" fmla="*/ 1222960 h 1645237"/>
                  <a:gd name="connsiteX110" fmla="*/ 1489685 w 1690823"/>
                  <a:gd name="connsiteY110" fmla="*/ 1220691 h 1645237"/>
                  <a:gd name="connsiteX111" fmla="*/ 1462028 w 1690823"/>
                  <a:gd name="connsiteY111" fmla="*/ 1226314 h 1645237"/>
                  <a:gd name="connsiteX112" fmla="*/ 1462653 w 1690823"/>
                  <a:gd name="connsiteY112" fmla="*/ 1227071 h 1645237"/>
                  <a:gd name="connsiteX113" fmla="*/ 1439416 w 1690823"/>
                  <a:gd name="connsiteY113" fmla="*/ 1230911 h 1645237"/>
                  <a:gd name="connsiteX114" fmla="*/ 1380262 w 1690823"/>
                  <a:gd name="connsiteY114" fmla="*/ 1242936 h 1645237"/>
                  <a:gd name="connsiteX115" fmla="*/ 1381066 w 1690823"/>
                  <a:gd name="connsiteY115" fmla="*/ 1240554 h 1645237"/>
                  <a:gd name="connsiteX116" fmla="*/ 1335312 w 1690823"/>
                  <a:gd name="connsiteY116" fmla="*/ 1248115 h 1645237"/>
                  <a:gd name="connsiteX117" fmla="*/ 1336724 w 1690823"/>
                  <a:gd name="connsiteY117" fmla="*/ 1249987 h 1645237"/>
                  <a:gd name="connsiteX118" fmla="*/ 1289099 w 1690823"/>
                  <a:gd name="connsiteY118" fmla="*/ 1255753 h 1645237"/>
                  <a:gd name="connsiteX119" fmla="*/ 1283922 w 1690823"/>
                  <a:gd name="connsiteY119" fmla="*/ 1256609 h 1645237"/>
                  <a:gd name="connsiteX120" fmla="*/ 1284013 w 1690823"/>
                  <a:gd name="connsiteY120" fmla="*/ 1256369 h 1645237"/>
                  <a:gd name="connsiteX121" fmla="*/ 1192616 w 1690823"/>
                  <a:gd name="connsiteY121" fmla="*/ 1267435 h 1645237"/>
                  <a:gd name="connsiteX122" fmla="*/ 1194243 w 1690823"/>
                  <a:gd name="connsiteY122" fmla="*/ 1269823 h 1645237"/>
                  <a:gd name="connsiteX123" fmla="*/ 1013562 w 1690823"/>
                  <a:gd name="connsiteY123" fmla="*/ 1282928 h 1645237"/>
                  <a:gd name="connsiteX124" fmla="*/ 1015311 w 1690823"/>
                  <a:gd name="connsiteY124" fmla="*/ 1279335 h 1645237"/>
                  <a:gd name="connsiteX125" fmla="*/ 902687 w 1690823"/>
                  <a:gd name="connsiteY125" fmla="*/ 1282721 h 1645237"/>
                  <a:gd name="connsiteX126" fmla="*/ 904441 w 1690823"/>
                  <a:gd name="connsiteY126" fmla="*/ 1279476 h 1645237"/>
                  <a:gd name="connsiteX127" fmla="*/ 860586 w 1690823"/>
                  <a:gd name="connsiteY127" fmla="*/ 1279180 h 1645237"/>
                  <a:gd name="connsiteX128" fmla="*/ 862220 w 1690823"/>
                  <a:gd name="connsiteY128" fmla="*/ 1282344 h 1645237"/>
                  <a:gd name="connsiteX129" fmla="*/ 716871 w 1690823"/>
                  <a:gd name="connsiteY129" fmla="*/ 1275259 h 1645237"/>
                  <a:gd name="connsiteX130" fmla="*/ 718732 w 1690823"/>
                  <a:gd name="connsiteY130" fmla="*/ 1279331 h 1645237"/>
                  <a:gd name="connsiteX131" fmla="*/ 538426 w 1690823"/>
                  <a:gd name="connsiteY131" fmla="*/ 1261821 h 1645237"/>
                  <a:gd name="connsiteX132" fmla="*/ 541659 w 1690823"/>
                  <a:gd name="connsiteY132" fmla="*/ 1257315 h 1645237"/>
                  <a:gd name="connsiteX133" fmla="*/ 428870 w 1690823"/>
                  <a:gd name="connsiteY133" fmla="*/ 1241519 h 1645237"/>
                  <a:gd name="connsiteX134" fmla="*/ 431828 w 1690823"/>
                  <a:gd name="connsiteY134" fmla="*/ 1237744 h 1645237"/>
                  <a:gd name="connsiteX135" fmla="*/ 384077 w 1690823"/>
                  <a:gd name="connsiteY135" fmla="*/ 1229255 h 1645237"/>
                  <a:gd name="connsiteX136" fmla="*/ 385470 w 1690823"/>
                  <a:gd name="connsiteY136" fmla="*/ 1233658 h 1645237"/>
                  <a:gd name="connsiteX137" fmla="*/ 243345 w 1690823"/>
                  <a:gd name="connsiteY137" fmla="*/ 1201994 h 1645237"/>
                  <a:gd name="connsiteX138" fmla="*/ 244874 w 1690823"/>
                  <a:gd name="connsiteY138" fmla="*/ 1207779 h 1645237"/>
                  <a:gd name="connsiteX139" fmla="*/ 70153 w 1690823"/>
                  <a:gd name="connsiteY139" fmla="*/ 1159930 h 1645237"/>
                  <a:gd name="connsiteX140" fmla="*/ 75132 w 1690823"/>
                  <a:gd name="connsiteY140" fmla="*/ 1155026 h 1645237"/>
                  <a:gd name="connsiteX141" fmla="*/ 10600 w 1690823"/>
                  <a:gd name="connsiteY141" fmla="*/ 1134380 h 1645237"/>
                  <a:gd name="connsiteX142" fmla="*/ 6247 w 1690823"/>
                  <a:gd name="connsiteY142" fmla="*/ 1107454 h 1645237"/>
                  <a:gd name="connsiteX143" fmla="*/ 0 w 1690823"/>
                  <a:gd name="connsiteY143" fmla="*/ 1018081 h 1645237"/>
                  <a:gd name="connsiteX144" fmla="*/ 707 w 1690823"/>
                  <a:gd name="connsiteY144" fmla="*/ 975567 h 1645237"/>
                  <a:gd name="connsiteX145" fmla="*/ 145375 w 1690823"/>
                  <a:gd name="connsiteY145" fmla="*/ 593827 h 1645237"/>
                  <a:gd name="connsiteX146" fmla="*/ 172724 w 1690823"/>
                  <a:gd name="connsiteY146" fmla="*/ 719753 h 1645237"/>
                  <a:gd name="connsiteX147" fmla="*/ 267120 w 1690823"/>
                  <a:gd name="connsiteY147" fmla="*/ 626970 h 1645237"/>
                  <a:gd name="connsiteX148" fmla="*/ 292763 w 1690823"/>
                  <a:gd name="connsiteY148" fmla="*/ 724485 h 1645237"/>
                  <a:gd name="connsiteX149" fmla="*/ 359803 w 1690823"/>
                  <a:gd name="connsiteY149" fmla="*/ 653562 h 1645237"/>
                  <a:gd name="connsiteX150" fmla="*/ 393209 w 1690823"/>
                  <a:gd name="connsiteY150" fmla="*/ 763929 h 1645237"/>
                  <a:gd name="connsiteX151" fmla="*/ 466112 w 1690823"/>
                  <a:gd name="connsiteY151" fmla="*/ 679947 h 1645237"/>
                  <a:gd name="connsiteX152" fmla="*/ 514302 w 1690823"/>
                  <a:gd name="connsiteY152" fmla="*/ 817811 h 1645237"/>
                  <a:gd name="connsiteX153" fmla="*/ 606892 w 1690823"/>
                  <a:gd name="connsiteY153" fmla="*/ 700170 h 1645237"/>
                  <a:gd name="connsiteX154" fmla="*/ 654145 w 1690823"/>
                  <a:gd name="connsiteY154" fmla="*/ 816995 h 1645237"/>
                  <a:gd name="connsiteX155" fmla="*/ 729228 w 1690823"/>
                  <a:gd name="connsiteY155" fmla="*/ 712888 h 1645237"/>
                  <a:gd name="connsiteX156" fmla="*/ 770516 w 1690823"/>
                  <a:gd name="connsiteY156" fmla="*/ 803787 h 1645237"/>
                  <a:gd name="connsiteX157" fmla="*/ 824755 w 1690823"/>
                  <a:gd name="connsiteY157" fmla="*/ 722432 h 1645237"/>
                  <a:gd name="connsiteX158" fmla="*/ 875678 w 1690823"/>
                  <a:gd name="connsiteY158" fmla="*/ 824408 h 1645237"/>
                  <a:gd name="connsiteX159" fmla="*/ 933565 w 1690823"/>
                  <a:gd name="connsiteY159" fmla="*/ 729073 h 1645237"/>
                  <a:gd name="connsiteX160" fmla="*/ 1004899 w 1690823"/>
                  <a:gd name="connsiteY160" fmla="*/ 857966 h 1645237"/>
                  <a:gd name="connsiteX161" fmla="*/ 1076166 w 1690823"/>
                  <a:gd name="connsiteY161" fmla="*/ 726765 h 1645237"/>
                  <a:gd name="connsiteX162" fmla="*/ 1144916 w 1690823"/>
                  <a:gd name="connsiteY162" fmla="*/ 838007 h 1645237"/>
                  <a:gd name="connsiteX163" fmla="*/ 1202790 w 1690823"/>
                  <a:gd name="connsiteY163" fmla="*/ 719505 h 1645237"/>
                  <a:gd name="connsiteX164" fmla="*/ 1258429 w 1690823"/>
                  <a:gd name="connsiteY164" fmla="*/ 801381 h 1645237"/>
                  <a:gd name="connsiteX165" fmla="*/ 1298242 w 1690823"/>
                  <a:gd name="connsiteY165" fmla="*/ 711635 h 1645237"/>
                  <a:gd name="connsiteX166" fmla="*/ 1365069 w 1690823"/>
                  <a:gd name="connsiteY166" fmla="*/ 802595 h 1645237"/>
                  <a:gd name="connsiteX167" fmla="*/ 1406169 w 1690823"/>
                  <a:gd name="connsiteY167" fmla="*/ 698241 h 1645237"/>
                  <a:gd name="connsiteX168" fmla="*/ 1498993 w 1690823"/>
                  <a:gd name="connsiteY168" fmla="*/ 813978 h 1645237"/>
                  <a:gd name="connsiteX169" fmla="*/ 1546741 w 1690823"/>
                  <a:gd name="connsiteY169" fmla="*/ 673246 h 1645237"/>
                  <a:gd name="connsiteX170" fmla="*/ 1671945 w 1690823"/>
                  <a:gd name="connsiteY170" fmla="*/ 814832 h 1645237"/>
                  <a:gd name="connsiteX171" fmla="*/ 1523609 w 1690823"/>
                  <a:gd name="connsiteY171" fmla="*/ 844668 h 1645237"/>
                  <a:gd name="connsiteX172" fmla="*/ 1524421 w 1690823"/>
                  <a:gd name="connsiteY172" fmla="*/ 845680 h 1645237"/>
                  <a:gd name="connsiteX173" fmla="*/ 1500696 w 1690823"/>
                  <a:gd name="connsiteY173" fmla="*/ 849277 h 1645237"/>
                  <a:gd name="connsiteX174" fmla="*/ 1486015 w 1690823"/>
                  <a:gd name="connsiteY174" fmla="*/ 852229 h 1645237"/>
                  <a:gd name="connsiteX175" fmla="*/ 1486275 w 1690823"/>
                  <a:gd name="connsiteY175" fmla="*/ 851460 h 1645237"/>
                  <a:gd name="connsiteX176" fmla="*/ 1409517 w 1690823"/>
                  <a:gd name="connsiteY176" fmla="*/ 863094 h 1645237"/>
                  <a:gd name="connsiteX177" fmla="*/ 1410146 w 1690823"/>
                  <a:gd name="connsiteY177" fmla="*/ 863950 h 1645237"/>
                  <a:gd name="connsiteX178" fmla="*/ 1388055 w 1690823"/>
                  <a:gd name="connsiteY178" fmla="*/ 866345 h 1645237"/>
                  <a:gd name="connsiteX179" fmla="*/ 1336908 w 1690823"/>
                  <a:gd name="connsiteY179" fmla="*/ 874097 h 1645237"/>
                  <a:gd name="connsiteX180" fmla="*/ 1337815 w 1690823"/>
                  <a:gd name="connsiteY180" fmla="*/ 871796 h 1645237"/>
                  <a:gd name="connsiteX181" fmla="*/ 1308442 w 1690823"/>
                  <a:gd name="connsiteY181" fmla="*/ 874982 h 1645237"/>
                  <a:gd name="connsiteX182" fmla="*/ 1309019 w 1690823"/>
                  <a:gd name="connsiteY182" fmla="*/ 875831 h 1645237"/>
                  <a:gd name="connsiteX183" fmla="*/ 1284426 w 1690823"/>
                  <a:gd name="connsiteY183" fmla="*/ 877587 h 1645237"/>
                  <a:gd name="connsiteX184" fmla="*/ 1221598 w 1690823"/>
                  <a:gd name="connsiteY184" fmla="*/ 884401 h 1645237"/>
                  <a:gd name="connsiteX185" fmla="*/ 1222666 w 1690823"/>
                  <a:gd name="connsiteY185" fmla="*/ 881997 h 1645237"/>
                  <a:gd name="connsiteX186" fmla="*/ 1174240 w 1690823"/>
                  <a:gd name="connsiteY186" fmla="*/ 885454 h 1645237"/>
                  <a:gd name="connsiteX187" fmla="*/ 1175530 w 1690823"/>
                  <a:gd name="connsiteY187" fmla="*/ 887541 h 1645237"/>
                  <a:gd name="connsiteX188" fmla="*/ 1125328 w 1690823"/>
                  <a:gd name="connsiteY188" fmla="*/ 888947 h 1645237"/>
                  <a:gd name="connsiteX189" fmla="*/ 1119847 w 1690823"/>
                  <a:gd name="connsiteY189" fmla="*/ 889338 h 1645237"/>
                  <a:gd name="connsiteX190" fmla="*/ 1119966 w 1690823"/>
                  <a:gd name="connsiteY190" fmla="*/ 889097 h 1645237"/>
                  <a:gd name="connsiteX191" fmla="*/ 1023620 w 1690823"/>
                  <a:gd name="connsiteY191" fmla="*/ 891794 h 1645237"/>
                  <a:gd name="connsiteX192" fmla="*/ 1025086 w 1690823"/>
                  <a:gd name="connsiteY192" fmla="*/ 894439 h 1645237"/>
                  <a:gd name="connsiteX193" fmla="*/ 835470 w 1690823"/>
                  <a:gd name="connsiteY193" fmla="*/ 890627 h 1645237"/>
                  <a:gd name="connsiteX194" fmla="*/ 837643 w 1690823"/>
                  <a:gd name="connsiteY194" fmla="*/ 887051 h 1645237"/>
                  <a:gd name="connsiteX195" fmla="*/ 719910 w 1690823"/>
                  <a:gd name="connsiteY195" fmla="*/ 879689 h 1645237"/>
                  <a:gd name="connsiteX196" fmla="*/ 722053 w 1690823"/>
                  <a:gd name="connsiteY196" fmla="*/ 876475 h 1645237"/>
                  <a:gd name="connsiteX197" fmla="*/ 676364 w 1690823"/>
                  <a:gd name="connsiteY197" fmla="*/ 871926 h 1645237"/>
                  <a:gd name="connsiteX198" fmla="*/ 677762 w 1690823"/>
                  <a:gd name="connsiteY198" fmla="*/ 875383 h 1645237"/>
                  <a:gd name="connsiteX199" fmla="*/ 526930 w 1690823"/>
                  <a:gd name="connsiteY199" fmla="*/ 853941 h 1645237"/>
                  <a:gd name="connsiteX200" fmla="*/ 528476 w 1690823"/>
                  <a:gd name="connsiteY200" fmla="*/ 858366 h 1645237"/>
                  <a:gd name="connsiteX201" fmla="*/ 342213 w 1690823"/>
                  <a:gd name="connsiteY201" fmla="*/ 822676 h 1645237"/>
                  <a:gd name="connsiteX202" fmla="*/ 346018 w 1690823"/>
                  <a:gd name="connsiteY202" fmla="*/ 818292 h 1645237"/>
                  <a:gd name="connsiteX203" fmla="*/ 229971 w 1690823"/>
                  <a:gd name="connsiteY203" fmla="*/ 790917 h 1645237"/>
                  <a:gd name="connsiteX204" fmla="*/ 233420 w 1690823"/>
                  <a:gd name="connsiteY204" fmla="*/ 787268 h 1645237"/>
                  <a:gd name="connsiteX205" fmla="*/ 184463 w 1690823"/>
                  <a:gd name="connsiteY205" fmla="*/ 773801 h 1645237"/>
                  <a:gd name="connsiteX206" fmla="*/ 185489 w 1690823"/>
                  <a:gd name="connsiteY206" fmla="*/ 778525 h 1645237"/>
                  <a:gd name="connsiteX207" fmla="*/ 31257 w 1690823"/>
                  <a:gd name="connsiteY207" fmla="*/ 728829 h 1645237"/>
                  <a:gd name="connsiteX208" fmla="*/ 38736 w 1690823"/>
                  <a:gd name="connsiteY208" fmla="*/ 689934 h 1645237"/>
                  <a:gd name="connsiteX209" fmla="*/ 258216 w 1690823"/>
                  <a:gd name="connsiteY209" fmla="*/ 278538 h 1645237"/>
                  <a:gd name="connsiteX210" fmla="*/ 282710 w 1690823"/>
                  <a:gd name="connsiteY210" fmla="*/ 371683 h 1645237"/>
                  <a:gd name="connsiteX211" fmla="*/ 346746 w 1690823"/>
                  <a:gd name="connsiteY211" fmla="*/ 303938 h 1645237"/>
                  <a:gd name="connsiteX212" fmla="*/ 378655 w 1690823"/>
                  <a:gd name="connsiteY212" fmla="*/ 409360 h 1645237"/>
                  <a:gd name="connsiteX213" fmla="*/ 448292 w 1690823"/>
                  <a:gd name="connsiteY213" fmla="*/ 329141 h 1645237"/>
                  <a:gd name="connsiteX214" fmla="*/ 494322 w 1690823"/>
                  <a:gd name="connsiteY214" fmla="*/ 460827 h 1645237"/>
                  <a:gd name="connsiteX215" fmla="*/ 582763 w 1690823"/>
                  <a:gd name="connsiteY215" fmla="*/ 348458 h 1645237"/>
                  <a:gd name="connsiteX216" fmla="*/ 627899 w 1690823"/>
                  <a:gd name="connsiteY216" fmla="*/ 460048 h 1645237"/>
                  <a:gd name="connsiteX217" fmla="*/ 699617 w 1690823"/>
                  <a:gd name="connsiteY217" fmla="*/ 360606 h 1645237"/>
                  <a:gd name="connsiteX218" fmla="*/ 739055 w 1690823"/>
                  <a:gd name="connsiteY218" fmla="*/ 447432 h 1645237"/>
                  <a:gd name="connsiteX219" fmla="*/ 790864 w 1690823"/>
                  <a:gd name="connsiteY219" fmla="*/ 369722 h 1645237"/>
                  <a:gd name="connsiteX220" fmla="*/ 839505 w 1690823"/>
                  <a:gd name="connsiteY220" fmla="*/ 467129 h 1645237"/>
                  <a:gd name="connsiteX221" fmla="*/ 894798 w 1690823"/>
                  <a:gd name="connsiteY221" fmla="*/ 376066 h 1645237"/>
                  <a:gd name="connsiteX222" fmla="*/ 962936 w 1690823"/>
                  <a:gd name="connsiteY222" fmla="*/ 499183 h 1645237"/>
                  <a:gd name="connsiteX223" fmla="*/ 1031009 w 1690823"/>
                  <a:gd name="connsiteY223" fmla="*/ 373861 h 1645237"/>
                  <a:gd name="connsiteX224" fmla="*/ 1096679 w 1690823"/>
                  <a:gd name="connsiteY224" fmla="*/ 480118 h 1645237"/>
                  <a:gd name="connsiteX225" fmla="*/ 1151959 w 1690823"/>
                  <a:gd name="connsiteY225" fmla="*/ 366926 h 1645237"/>
                  <a:gd name="connsiteX226" fmla="*/ 1205105 w 1690823"/>
                  <a:gd name="connsiteY226" fmla="*/ 445134 h 1645237"/>
                  <a:gd name="connsiteX227" fmla="*/ 1243134 w 1690823"/>
                  <a:gd name="connsiteY227" fmla="*/ 359409 h 1645237"/>
                  <a:gd name="connsiteX228" fmla="*/ 1306967 w 1690823"/>
                  <a:gd name="connsiteY228" fmla="*/ 446293 h 1645237"/>
                  <a:gd name="connsiteX229" fmla="*/ 1346225 w 1690823"/>
                  <a:gd name="connsiteY229" fmla="*/ 346615 h 1645237"/>
                  <a:gd name="connsiteX230" fmla="*/ 1434890 w 1690823"/>
                  <a:gd name="connsiteY230" fmla="*/ 457166 h 1645237"/>
                  <a:gd name="connsiteX231" fmla="*/ 1480498 w 1690823"/>
                  <a:gd name="connsiteY231" fmla="*/ 322740 h 1645237"/>
                  <a:gd name="connsiteX232" fmla="*/ 1532760 w 1690823"/>
                  <a:gd name="connsiteY232" fmla="*/ 381840 h 1645237"/>
                  <a:gd name="connsiteX233" fmla="*/ 1568914 w 1690823"/>
                  <a:gd name="connsiteY233" fmla="*/ 451234 h 1645237"/>
                  <a:gd name="connsiteX234" fmla="*/ 1573254 w 1690823"/>
                  <a:gd name="connsiteY234" fmla="*/ 463380 h 1645237"/>
                  <a:gd name="connsiteX235" fmla="*/ 1458403 w 1690823"/>
                  <a:gd name="connsiteY235" fmla="*/ 486481 h 1645237"/>
                  <a:gd name="connsiteX236" fmla="*/ 1459178 w 1690823"/>
                  <a:gd name="connsiteY236" fmla="*/ 487448 h 1645237"/>
                  <a:gd name="connsiteX237" fmla="*/ 1436516 w 1690823"/>
                  <a:gd name="connsiteY237" fmla="*/ 490883 h 1645237"/>
                  <a:gd name="connsiteX238" fmla="*/ 1422493 w 1690823"/>
                  <a:gd name="connsiteY238" fmla="*/ 493703 h 1645237"/>
                  <a:gd name="connsiteX239" fmla="*/ 1422742 w 1690823"/>
                  <a:gd name="connsiteY239" fmla="*/ 492969 h 1645237"/>
                  <a:gd name="connsiteX240" fmla="*/ 1349423 w 1690823"/>
                  <a:gd name="connsiteY240" fmla="*/ 504081 h 1645237"/>
                  <a:gd name="connsiteX241" fmla="*/ 1350024 w 1690823"/>
                  <a:gd name="connsiteY241" fmla="*/ 504899 h 1645237"/>
                  <a:gd name="connsiteX242" fmla="*/ 1328923 w 1690823"/>
                  <a:gd name="connsiteY242" fmla="*/ 507187 h 1645237"/>
                  <a:gd name="connsiteX243" fmla="*/ 1280068 w 1690823"/>
                  <a:gd name="connsiteY243" fmla="*/ 514591 h 1645237"/>
                  <a:gd name="connsiteX244" fmla="*/ 1280934 w 1690823"/>
                  <a:gd name="connsiteY244" fmla="*/ 512393 h 1645237"/>
                  <a:gd name="connsiteX245" fmla="*/ 1252877 w 1690823"/>
                  <a:gd name="connsiteY245" fmla="*/ 515437 h 1645237"/>
                  <a:gd name="connsiteX246" fmla="*/ 1253428 w 1690823"/>
                  <a:gd name="connsiteY246" fmla="*/ 516248 h 1645237"/>
                  <a:gd name="connsiteX247" fmla="*/ 1229937 w 1690823"/>
                  <a:gd name="connsiteY247" fmla="*/ 517925 h 1645237"/>
                  <a:gd name="connsiteX248" fmla="*/ 1169925 w 1690823"/>
                  <a:gd name="connsiteY248" fmla="*/ 524434 h 1645237"/>
                  <a:gd name="connsiteX249" fmla="*/ 1170945 w 1690823"/>
                  <a:gd name="connsiteY249" fmla="*/ 522137 h 1645237"/>
                  <a:gd name="connsiteX250" fmla="*/ 1124689 w 1690823"/>
                  <a:gd name="connsiteY250" fmla="*/ 525439 h 1645237"/>
                  <a:gd name="connsiteX251" fmla="*/ 1125921 w 1690823"/>
                  <a:gd name="connsiteY251" fmla="*/ 527433 h 1645237"/>
                  <a:gd name="connsiteX252" fmla="*/ 1077968 w 1690823"/>
                  <a:gd name="connsiteY252" fmla="*/ 528776 h 1645237"/>
                  <a:gd name="connsiteX253" fmla="*/ 1072733 w 1690823"/>
                  <a:gd name="connsiteY253" fmla="*/ 529149 h 1645237"/>
                  <a:gd name="connsiteX254" fmla="*/ 1072847 w 1690823"/>
                  <a:gd name="connsiteY254" fmla="*/ 528919 h 1645237"/>
                  <a:gd name="connsiteX255" fmla="*/ 980818 w 1690823"/>
                  <a:gd name="connsiteY255" fmla="*/ 531495 h 1645237"/>
                  <a:gd name="connsiteX256" fmla="*/ 982218 w 1690823"/>
                  <a:gd name="connsiteY256" fmla="*/ 534022 h 1645237"/>
                  <a:gd name="connsiteX257" fmla="*/ 801099 w 1690823"/>
                  <a:gd name="connsiteY257" fmla="*/ 530381 h 1645237"/>
                  <a:gd name="connsiteX258" fmla="*/ 803174 w 1690823"/>
                  <a:gd name="connsiteY258" fmla="*/ 526965 h 1645237"/>
                  <a:gd name="connsiteX259" fmla="*/ 690717 w 1690823"/>
                  <a:gd name="connsiteY259" fmla="*/ 519933 h 1645237"/>
                  <a:gd name="connsiteX260" fmla="*/ 692764 w 1690823"/>
                  <a:gd name="connsiteY260" fmla="*/ 516863 h 1645237"/>
                  <a:gd name="connsiteX261" fmla="*/ 649122 w 1690823"/>
                  <a:gd name="connsiteY261" fmla="*/ 512518 h 1645237"/>
                  <a:gd name="connsiteX262" fmla="*/ 650458 w 1690823"/>
                  <a:gd name="connsiteY262" fmla="*/ 515820 h 1645237"/>
                  <a:gd name="connsiteX263" fmla="*/ 506384 w 1690823"/>
                  <a:gd name="connsiteY263" fmla="*/ 495338 h 1645237"/>
                  <a:gd name="connsiteX264" fmla="*/ 507861 w 1690823"/>
                  <a:gd name="connsiteY264" fmla="*/ 499565 h 1645237"/>
                  <a:gd name="connsiteX265" fmla="*/ 329944 w 1690823"/>
                  <a:gd name="connsiteY265" fmla="*/ 465474 h 1645237"/>
                  <a:gd name="connsiteX266" fmla="*/ 333579 w 1690823"/>
                  <a:gd name="connsiteY266" fmla="*/ 461287 h 1645237"/>
                  <a:gd name="connsiteX267" fmla="*/ 222732 w 1690823"/>
                  <a:gd name="connsiteY267" fmla="*/ 435138 h 1645237"/>
                  <a:gd name="connsiteX268" fmla="*/ 226026 w 1690823"/>
                  <a:gd name="connsiteY268" fmla="*/ 431653 h 1645237"/>
                  <a:gd name="connsiteX269" fmla="*/ 179263 w 1690823"/>
                  <a:gd name="connsiteY269" fmla="*/ 418789 h 1645237"/>
                  <a:gd name="connsiteX270" fmla="*/ 180243 w 1690823"/>
                  <a:gd name="connsiteY270" fmla="*/ 423302 h 1645237"/>
                  <a:gd name="connsiteX271" fmla="*/ 128022 w 1690823"/>
                  <a:gd name="connsiteY271" fmla="*/ 406475 h 1645237"/>
                  <a:gd name="connsiteX272" fmla="*/ 160162 w 1690823"/>
                  <a:gd name="connsiteY272" fmla="*/ 330842 h 1645237"/>
                  <a:gd name="connsiteX273" fmla="*/ 168050 w 1690823"/>
                  <a:gd name="connsiteY273" fmla="*/ 367163 h 1645237"/>
                  <a:gd name="connsiteX274" fmla="*/ 1114647 w 1690823"/>
                  <a:gd name="connsiteY274" fmla="*/ 0 h 1645237"/>
                  <a:gd name="connsiteX275" fmla="*/ 1200887 w 1690823"/>
                  <a:gd name="connsiteY275" fmla="*/ 111190 h 1645237"/>
                  <a:gd name="connsiteX276" fmla="*/ 1239704 w 1690823"/>
                  <a:gd name="connsiteY276" fmla="*/ 2629 h 1645237"/>
                  <a:gd name="connsiteX277" fmla="*/ 1246762 w 1690823"/>
                  <a:gd name="connsiteY277" fmla="*/ 7904 h 1645237"/>
                  <a:gd name="connsiteX278" fmla="*/ 1356024 w 1690823"/>
                  <a:gd name="connsiteY278" fmla="*/ 115959 h 1645237"/>
                  <a:gd name="connsiteX279" fmla="*/ 1223521 w 1690823"/>
                  <a:gd name="connsiteY279" fmla="*/ 140372 h 1645237"/>
                  <a:gd name="connsiteX280" fmla="*/ 1225292 w 1690823"/>
                  <a:gd name="connsiteY280" fmla="*/ 142654 h 1645237"/>
                  <a:gd name="connsiteX281" fmla="*/ 1045763 w 1690823"/>
                  <a:gd name="connsiteY281" fmla="*/ 166876 h 1645237"/>
                  <a:gd name="connsiteX282" fmla="*/ 1047288 w 1690823"/>
                  <a:gd name="connsiteY282" fmla="*/ 163182 h 1645237"/>
                  <a:gd name="connsiteX283" fmla="*/ 935086 w 1690823"/>
                  <a:gd name="connsiteY283" fmla="*/ 173507 h 1645237"/>
                  <a:gd name="connsiteX284" fmla="*/ 936637 w 1690823"/>
                  <a:gd name="connsiteY284" fmla="*/ 170159 h 1645237"/>
                  <a:gd name="connsiteX285" fmla="*/ 892846 w 1690823"/>
                  <a:gd name="connsiteY285" fmla="*/ 172569 h 1645237"/>
                  <a:gd name="connsiteX286" fmla="*/ 894673 w 1690823"/>
                  <a:gd name="connsiteY286" fmla="*/ 175626 h 1645237"/>
                  <a:gd name="connsiteX287" fmla="*/ 749163 w 1690823"/>
                  <a:gd name="connsiteY287" fmla="*/ 177517 h 1645237"/>
                  <a:gd name="connsiteX288" fmla="*/ 751272 w 1690823"/>
                  <a:gd name="connsiteY288" fmla="*/ 181467 h 1645237"/>
                  <a:gd name="connsiteX289" fmla="*/ 570229 w 1690823"/>
                  <a:gd name="connsiteY289" fmla="*/ 175108 h 1645237"/>
                  <a:gd name="connsiteX290" fmla="*/ 573178 w 1690823"/>
                  <a:gd name="connsiteY290" fmla="*/ 170413 h 1645237"/>
                  <a:gd name="connsiteX291" fmla="*/ 459630 w 1690823"/>
                  <a:gd name="connsiteY291" fmla="*/ 161601 h 1645237"/>
                  <a:gd name="connsiteX292" fmla="*/ 462350 w 1690823"/>
                  <a:gd name="connsiteY292" fmla="*/ 157650 h 1645237"/>
                  <a:gd name="connsiteX293" fmla="*/ 414166 w 1690823"/>
                  <a:gd name="connsiteY293" fmla="*/ 152122 h 1645237"/>
                  <a:gd name="connsiteX294" fmla="*/ 415827 w 1690823"/>
                  <a:gd name="connsiteY294" fmla="*/ 156431 h 1645237"/>
                  <a:gd name="connsiteX295" fmla="*/ 275582 w 1690823"/>
                  <a:gd name="connsiteY295" fmla="*/ 134156 h 1645237"/>
                  <a:gd name="connsiteX296" fmla="*/ 365358 w 1690823"/>
                  <a:gd name="connsiteY296" fmla="*/ 25563 h 1645237"/>
                  <a:gd name="connsiteX297" fmla="*/ 395156 w 1690823"/>
                  <a:gd name="connsiteY297" fmla="*/ 102831 h 1645237"/>
                  <a:gd name="connsiteX298" fmla="*/ 470639 w 1690823"/>
                  <a:gd name="connsiteY298" fmla="*/ 1409 h 1645237"/>
                  <a:gd name="connsiteX299" fmla="*/ 509150 w 1690823"/>
                  <a:gd name="connsiteY299" fmla="*/ 89686 h 1645237"/>
                  <a:gd name="connsiteX300" fmla="*/ 562020 w 1690823"/>
                  <a:gd name="connsiteY300" fmla="*/ 12909 h 1645237"/>
                  <a:gd name="connsiteX301" fmla="*/ 609743 w 1690823"/>
                  <a:gd name="connsiteY301" fmla="*/ 112178 h 1645237"/>
                  <a:gd name="connsiteX302" fmla="*/ 666232 w 1690823"/>
                  <a:gd name="connsiteY302" fmla="*/ 22215 h 1645237"/>
                  <a:gd name="connsiteX303" fmla="*/ 731942 w 1690823"/>
                  <a:gd name="connsiteY303" fmla="*/ 145268 h 1645237"/>
                  <a:gd name="connsiteX304" fmla="*/ 802074 w 1690823"/>
                  <a:gd name="connsiteY304" fmla="*/ 20648 h 1645237"/>
                  <a:gd name="connsiteX305" fmla="*/ 863815 w 1690823"/>
                  <a:gd name="connsiteY305" fmla="*/ 123982 h 1645237"/>
                  <a:gd name="connsiteX306" fmla="*/ 919407 w 1690823"/>
                  <a:gd name="connsiteY306" fmla="*/ 14703 h 1645237"/>
                  <a:gd name="connsiteX307" fmla="*/ 971714 w 1690823"/>
                  <a:gd name="connsiteY307" fmla="*/ 94441 h 1645237"/>
                  <a:gd name="connsiteX308" fmla="*/ 1010972 w 1690823"/>
                  <a:gd name="connsiteY308" fmla="*/ 9696 h 1645237"/>
                  <a:gd name="connsiteX309" fmla="*/ 1073997 w 1690823"/>
                  <a:gd name="connsiteY309" fmla="*/ 98476 h 1645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</a:cxnLst>
                <a:rect l="l" t="t" r="r" b="b"/>
                <a:pathLst>
                  <a:path w="1690823" h="1645237">
                    <a:moveTo>
                      <a:pt x="198764" y="1395543"/>
                    </a:moveTo>
                    <a:lnTo>
                      <a:pt x="234031" y="1529042"/>
                    </a:lnTo>
                    <a:lnTo>
                      <a:pt x="331021" y="1423839"/>
                    </a:lnTo>
                    <a:lnTo>
                      <a:pt x="368144" y="1541194"/>
                    </a:lnTo>
                    <a:lnTo>
                      <a:pt x="449737" y="1444620"/>
                    </a:lnTo>
                    <a:lnTo>
                      <a:pt x="482731" y="1535104"/>
                    </a:lnTo>
                    <a:lnTo>
                      <a:pt x="540234" y="1461732"/>
                    </a:lnTo>
                    <a:lnTo>
                      <a:pt x="581746" y="1563756"/>
                    </a:lnTo>
                    <a:lnTo>
                      <a:pt x="643674" y="1477448"/>
                    </a:lnTo>
                    <a:lnTo>
                      <a:pt x="701671" y="1604318"/>
                    </a:lnTo>
                    <a:lnTo>
                      <a:pt x="779354" y="1484261"/>
                    </a:lnTo>
                    <a:lnTo>
                      <a:pt x="834606" y="1591204"/>
                    </a:lnTo>
                    <a:lnTo>
                      <a:pt x="896831" y="1485562"/>
                    </a:lnTo>
                    <a:lnTo>
                      <a:pt x="944121" y="1568373"/>
                    </a:lnTo>
                    <a:lnTo>
                      <a:pt x="988531" y="1486210"/>
                    </a:lnTo>
                    <a:lnTo>
                      <a:pt x="1045962" y="1578707"/>
                    </a:lnTo>
                    <a:lnTo>
                      <a:pt x="1092606" y="1482926"/>
                    </a:lnTo>
                    <a:lnTo>
                      <a:pt x="1171825" y="1599222"/>
                    </a:lnTo>
                    <a:lnTo>
                      <a:pt x="1228030" y="1468147"/>
                    </a:lnTo>
                    <a:lnTo>
                      <a:pt x="1303235" y="1567885"/>
                    </a:lnTo>
                    <a:lnTo>
                      <a:pt x="1347824" y="1450070"/>
                    </a:lnTo>
                    <a:lnTo>
                      <a:pt x="1407966" y="1523034"/>
                    </a:lnTo>
                    <a:lnTo>
                      <a:pt x="1437914" y="1434163"/>
                    </a:lnTo>
                    <a:lnTo>
                      <a:pt x="1509500" y="1514780"/>
                    </a:lnTo>
                    <a:lnTo>
                      <a:pt x="1539382" y="1411900"/>
                    </a:lnTo>
                    <a:lnTo>
                      <a:pt x="1585967" y="1460089"/>
                    </a:lnTo>
                    <a:lnTo>
                      <a:pt x="1580890" y="1470319"/>
                    </a:lnTo>
                    <a:cubicBezTo>
                      <a:pt x="1566618" y="1495289"/>
                      <a:pt x="1550937" y="1519271"/>
                      <a:pt x="1533835" y="1542165"/>
                    </a:cubicBezTo>
                    <a:lnTo>
                      <a:pt x="1499323" y="1582717"/>
                    </a:lnTo>
                    <a:lnTo>
                      <a:pt x="1489025" y="1585269"/>
                    </a:lnTo>
                    <a:lnTo>
                      <a:pt x="1489685" y="1583000"/>
                    </a:lnTo>
                    <a:lnTo>
                      <a:pt x="1462028" y="1588623"/>
                    </a:lnTo>
                    <a:lnTo>
                      <a:pt x="1462653" y="1589380"/>
                    </a:lnTo>
                    <a:lnTo>
                      <a:pt x="1439416" y="1593220"/>
                    </a:lnTo>
                    <a:lnTo>
                      <a:pt x="1380262" y="1605245"/>
                    </a:lnTo>
                    <a:lnTo>
                      <a:pt x="1381066" y="1602863"/>
                    </a:lnTo>
                    <a:lnTo>
                      <a:pt x="1335312" y="1610424"/>
                    </a:lnTo>
                    <a:lnTo>
                      <a:pt x="1336724" y="1612296"/>
                    </a:lnTo>
                    <a:lnTo>
                      <a:pt x="1289099" y="1618062"/>
                    </a:lnTo>
                    <a:lnTo>
                      <a:pt x="1283922" y="1618918"/>
                    </a:lnTo>
                    <a:lnTo>
                      <a:pt x="1284013" y="1618678"/>
                    </a:lnTo>
                    <a:lnTo>
                      <a:pt x="1192616" y="1629744"/>
                    </a:lnTo>
                    <a:lnTo>
                      <a:pt x="1194243" y="1632132"/>
                    </a:lnTo>
                    <a:lnTo>
                      <a:pt x="1013562" y="1645237"/>
                    </a:lnTo>
                    <a:lnTo>
                      <a:pt x="1015311" y="1641644"/>
                    </a:lnTo>
                    <a:lnTo>
                      <a:pt x="902687" y="1645030"/>
                    </a:lnTo>
                    <a:lnTo>
                      <a:pt x="904441" y="1641785"/>
                    </a:lnTo>
                    <a:lnTo>
                      <a:pt x="860586" y="1641489"/>
                    </a:lnTo>
                    <a:lnTo>
                      <a:pt x="862220" y="1644653"/>
                    </a:lnTo>
                    <a:lnTo>
                      <a:pt x="716871" y="1637568"/>
                    </a:lnTo>
                    <a:lnTo>
                      <a:pt x="718732" y="1641640"/>
                    </a:lnTo>
                    <a:lnTo>
                      <a:pt x="538426" y="1624130"/>
                    </a:lnTo>
                    <a:lnTo>
                      <a:pt x="541659" y="1619624"/>
                    </a:lnTo>
                    <a:lnTo>
                      <a:pt x="428870" y="1603828"/>
                    </a:lnTo>
                    <a:lnTo>
                      <a:pt x="431828" y="1600053"/>
                    </a:lnTo>
                    <a:lnTo>
                      <a:pt x="384077" y="1591564"/>
                    </a:lnTo>
                    <a:lnTo>
                      <a:pt x="385470" y="1595967"/>
                    </a:lnTo>
                    <a:lnTo>
                      <a:pt x="243345" y="1564303"/>
                    </a:lnTo>
                    <a:lnTo>
                      <a:pt x="244874" y="1570088"/>
                    </a:lnTo>
                    <a:lnTo>
                      <a:pt x="196928" y="1556958"/>
                    </a:lnTo>
                    <a:lnTo>
                      <a:pt x="157746" y="1509598"/>
                    </a:lnTo>
                    <a:lnTo>
                      <a:pt x="128637" y="1464625"/>
                    </a:lnTo>
                    <a:close/>
                    <a:moveTo>
                      <a:pt x="99190" y="1361065"/>
                    </a:moveTo>
                    <a:lnTo>
                      <a:pt x="118455" y="1448895"/>
                    </a:lnTo>
                    <a:lnTo>
                      <a:pt x="111039" y="1437437"/>
                    </a:lnTo>
                    <a:lnTo>
                      <a:pt x="81112" y="1377426"/>
                    </a:lnTo>
                    <a:close/>
                    <a:moveTo>
                      <a:pt x="12692" y="965497"/>
                    </a:moveTo>
                    <a:lnTo>
                      <a:pt x="30047" y="1061329"/>
                    </a:lnTo>
                    <a:lnTo>
                      <a:pt x="99190" y="998756"/>
                    </a:lnTo>
                    <a:lnTo>
                      <a:pt x="123101" y="1107769"/>
                    </a:lnTo>
                    <a:lnTo>
                      <a:pt x="198764" y="1033234"/>
                    </a:lnTo>
                    <a:lnTo>
                      <a:pt x="234031" y="1166733"/>
                    </a:lnTo>
                    <a:lnTo>
                      <a:pt x="331021" y="1061530"/>
                    </a:lnTo>
                    <a:lnTo>
                      <a:pt x="368144" y="1178885"/>
                    </a:lnTo>
                    <a:lnTo>
                      <a:pt x="449737" y="1082311"/>
                    </a:lnTo>
                    <a:lnTo>
                      <a:pt x="482731" y="1172795"/>
                    </a:lnTo>
                    <a:lnTo>
                      <a:pt x="540234" y="1099423"/>
                    </a:lnTo>
                    <a:lnTo>
                      <a:pt x="581746" y="1201447"/>
                    </a:lnTo>
                    <a:lnTo>
                      <a:pt x="643674" y="1115139"/>
                    </a:lnTo>
                    <a:lnTo>
                      <a:pt x="701671" y="1242009"/>
                    </a:lnTo>
                    <a:lnTo>
                      <a:pt x="779354" y="1121952"/>
                    </a:lnTo>
                    <a:lnTo>
                      <a:pt x="834606" y="1228895"/>
                    </a:lnTo>
                    <a:lnTo>
                      <a:pt x="896831" y="1123253"/>
                    </a:lnTo>
                    <a:lnTo>
                      <a:pt x="944121" y="1206064"/>
                    </a:lnTo>
                    <a:lnTo>
                      <a:pt x="988531" y="1123901"/>
                    </a:lnTo>
                    <a:lnTo>
                      <a:pt x="1045962" y="1216398"/>
                    </a:lnTo>
                    <a:lnTo>
                      <a:pt x="1092606" y="1120617"/>
                    </a:lnTo>
                    <a:lnTo>
                      <a:pt x="1171825" y="1236913"/>
                    </a:lnTo>
                    <a:lnTo>
                      <a:pt x="1228030" y="1105838"/>
                    </a:lnTo>
                    <a:lnTo>
                      <a:pt x="1303235" y="1205576"/>
                    </a:lnTo>
                    <a:lnTo>
                      <a:pt x="1347824" y="1087761"/>
                    </a:lnTo>
                    <a:lnTo>
                      <a:pt x="1407966" y="1160725"/>
                    </a:lnTo>
                    <a:lnTo>
                      <a:pt x="1437914" y="1071854"/>
                    </a:lnTo>
                    <a:lnTo>
                      <a:pt x="1509500" y="1152471"/>
                    </a:lnTo>
                    <a:lnTo>
                      <a:pt x="1539382" y="1049591"/>
                    </a:lnTo>
                    <a:lnTo>
                      <a:pt x="1637880" y="1151479"/>
                    </a:lnTo>
                    <a:lnTo>
                      <a:pt x="1670876" y="1013416"/>
                    </a:lnTo>
                    <a:lnTo>
                      <a:pt x="1690759" y="1032096"/>
                    </a:lnTo>
                    <a:lnTo>
                      <a:pt x="1690823" y="1034524"/>
                    </a:lnTo>
                    <a:cubicBezTo>
                      <a:pt x="1690334" y="1066808"/>
                      <a:pt x="1688498" y="1098616"/>
                      <a:pt x="1685302" y="1129846"/>
                    </a:cubicBezTo>
                    <a:lnTo>
                      <a:pt x="1678713" y="1174091"/>
                    </a:lnTo>
                    <a:lnTo>
                      <a:pt x="1664000" y="1178497"/>
                    </a:lnTo>
                    <a:lnTo>
                      <a:pt x="1664862" y="1179389"/>
                    </a:lnTo>
                    <a:lnTo>
                      <a:pt x="1642614" y="1184902"/>
                    </a:lnTo>
                    <a:lnTo>
                      <a:pt x="1628912" y="1189006"/>
                    </a:lnTo>
                    <a:lnTo>
                      <a:pt x="1629092" y="1188252"/>
                    </a:lnTo>
                    <a:lnTo>
                      <a:pt x="1557112" y="1206089"/>
                    </a:lnTo>
                    <a:lnTo>
                      <a:pt x="1557786" y="1206847"/>
                    </a:lnTo>
                    <a:lnTo>
                      <a:pt x="1536988" y="1211075"/>
                    </a:lnTo>
                    <a:lnTo>
                      <a:pt x="1489025" y="1222960"/>
                    </a:lnTo>
                    <a:lnTo>
                      <a:pt x="1489685" y="1220691"/>
                    </a:lnTo>
                    <a:lnTo>
                      <a:pt x="1462028" y="1226314"/>
                    </a:lnTo>
                    <a:lnTo>
                      <a:pt x="1462653" y="1227071"/>
                    </a:lnTo>
                    <a:lnTo>
                      <a:pt x="1439416" y="1230911"/>
                    </a:lnTo>
                    <a:lnTo>
                      <a:pt x="1380262" y="1242936"/>
                    </a:lnTo>
                    <a:lnTo>
                      <a:pt x="1381066" y="1240554"/>
                    </a:lnTo>
                    <a:lnTo>
                      <a:pt x="1335312" y="1248115"/>
                    </a:lnTo>
                    <a:lnTo>
                      <a:pt x="1336724" y="1249987"/>
                    </a:lnTo>
                    <a:lnTo>
                      <a:pt x="1289099" y="1255753"/>
                    </a:lnTo>
                    <a:lnTo>
                      <a:pt x="1283922" y="1256609"/>
                    </a:lnTo>
                    <a:lnTo>
                      <a:pt x="1284013" y="1256369"/>
                    </a:lnTo>
                    <a:lnTo>
                      <a:pt x="1192616" y="1267435"/>
                    </a:lnTo>
                    <a:lnTo>
                      <a:pt x="1194243" y="1269823"/>
                    </a:lnTo>
                    <a:lnTo>
                      <a:pt x="1013562" y="1282928"/>
                    </a:lnTo>
                    <a:lnTo>
                      <a:pt x="1015311" y="1279335"/>
                    </a:lnTo>
                    <a:lnTo>
                      <a:pt x="902687" y="1282721"/>
                    </a:lnTo>
                    <a:lnTo>
                      <a:pt x="904441" y="1279476"/>
                    </a:lnTo>
                    <a:lnTo>
                      <a:pt x="860586" y="1279180"/>
                    </a:lnTo>
                    <a:lnTo>
                      <a:pt x="862220" y="1282344"/>
                    </a:lnTo>
                    <a:lnTo>
                      <a:pt x="716871" y="1275259"/>
                    </a:lnTo>
                    <a:lnTo>
                      <a:pt x="718732" y="1279331"/>
                    </a:lnTo>
                    <a:lnTo>
                      <a:pt x="538426" y="1261821"/>
                    </a:lnTo>
                    <a:lnTo>
                      <a:pt x="541659" y="1257315"/>
                    </a:lnTo>
                    <a:lnTo>
                      <a:pt x="428870" y="1241519"/>
                    </a:lnTo>
                    <a:lnTo>
                      <a:pt x="431828" y="1237744"/>
                    </a:lnTo>
                    <a:lnTo>
                      <a:pt x="384077" y="1229255"/>
                    </a:lnTo>
                    <a:lnTo>
                      <a:pt x="385470" y="1233658"/>
                    </a:lnTo>
                    <a:lnTo>
                      <a:pt x="243345" y="1201994"/>
                    </a:lnTo>
                    <a:lnTo>
                      <a:pt x="244874" y="1207779"/>
                    </a:lnTo>
                    <a:lnTo>
                      <a:pt x="70153" y="1159930"/>
                    </a:lnTo>
                    <a:lnTo>
                      <a:pt x="75132" y="1155026"/>
                    </a:lnTo>
                    <a:lnTo>
                      <a:pt x="10600" y="1134380"/>
                    </a:lnTo>
                    <a:lnTo>
                      <a:pt x="6247" y="1107454"/>
                    </a:lnTo>
                    <a:cubicBezTo>
                      <a:pt x="2860" y="1077968"/>
                      <a:pt x="784" y="1048138"/>
                      <a:pt x="0" y="1018081"/>
                    </a:cubicBezTo>
                    <a:lnTo>
                      <a:pt x="707" y="975567"/>
                    </a:lnTo>
                    <a:close/>
                    <a:moveTo>
                      <a:pt x="145375" y="593827"/>
                    </a:moveTo>
                    <a:lnTo>
                      <a:pt x="172724" y="719753"/>
                    </a:lnTo>
                    <a:lnTo>
                      <a:pt x="267120" y="626970"/>
                    </a:lnTo>
                    <a:lnTo>
                      <a:pt x="292763" y="724485"/>
                    </a:lnTo>
                    <a:lnTo>
                      <a:pt x="359803" y="653562"/>
                    </a:lnTo>
                    <a:lnTo>
                      <a:pt x="393209" y="763929"/>
                    </a:lnTo>
                    <a:lnTo>
                      <a:pt x="466112" y="679947"/>
                    </a:lnTo>
                    <a:lnTo>
                      <a:pt x="514302" y="817811"/>
                    </a:lnTo>
                    <a:lnTo>
                      <a:pt x="606892" y="700170"/>
                    </a:lnTo>
                    <a:lnTo>
                      <a:pt x="654145" y="816995"/>
                    </a:lnTo>
                    <a:lnTo>
                      <a:pt x="729228" y="712888"/>
                    </a:lnTo>
                    <a:lnTo>
                      <a:pt x="770516" y="803787"/>
                    </a:lnTo>
                    <a:lnTo>
                      <a:pt x="824755" y="722432"/>
                    </a:lnTo>
                    <a:lnTo>
                      <a:pt x="875678" y="824408"/>
                    </a:lnTo>
                    <a:lnTo>
                      <a:pt x="933565" y="729073"/>
                    </a:lnTo>
                    <a:lnTo>
                      <a:pt x="1004899" y="857966"/>
                    </a:lnTo>
                    <a:lnTo>
                      <a:pt x="1076166" y="726765"/>
                    </a:lnTo>
                    <a:lnTo>
                      <a:pt x="1144916" y="838007"/>
                    </a:lnTo>
                    <a:lnTo>
                      <a:pt x="1202790" y="719505"/>
                    </a:lnTo>
                    <a:lnTo>
                      <a:pt x="1258429" y="801381"/>
                    </a:lnTo>
                    <a:lnTo>
                      <a:pt x="1298242" y="711635"/>
                    </a:lnTo>
                    <a:lnTo>
                      <a:pt x="1365069" y="802595"/>
                    </a:lnTo>
                    <a:lnTo>
                      <a:pt x="1406169" y="698241"/>
                    </a:lnTo>
                    <a:lnTo>
                      <a:pt x="1498993" y="813978"/>
                    </a:lnTo>
                    <a:lnTo>
                      <a:pt x="1546741" y="673246"/>
                    </a:lnTo>
                    <a:lnTo>
                      <a:pt x="1671945" y="814832"/>
                    </a:lnTo>
                    <a:lnTo>
                      <a:pt x="1523609" y="844668"/>
                    </a:lnTo>
                    <a:lnTo>
                      <a:pt x="1524421" y="845680"/>
                    </a:lnTo>
                    <a:lnTo>
                      <a:pt x="1500696" y="849277"/>
                    </a:lnTo>
                    <a:lnTo>
                      <a:pt x="1486015" y="852229"/>
                    </a:lnTo>
                    <a:lnTo>
                      <a:pt x="1486275" y="851460"/>
                    </a:lnTo>
                    <a:lnTo>
                      <a:pt x="1409517" y="863094"/>
                    </a:lnTo>
                    <a:lnTo>
                      <a:pt x="1410146" y="863950"/>
                    </a:lnTo>
                    <a:lnTo>
                      <a:pt x="1388055" y="866345"/>
                    </a:lnTo>
                    <a:lnTo>
                      <a:pt x="1336908" y="874097"/>
                    </a:lnTo>
                    <a:lnTo>
                      <a:pt x="1337815" y="871796"/>
                    </a:lnTo>
                    <a:lnTo>
                      <a:pt x="1308442" y="874982"/>
                    </a:lnTo>
                    <a:lnTo>
                      <a:pt x="1309019" y="875831"/>
                    </a:lnTo>
                    <a:lnTo>
                      <a:pt x="1284426" y="877587"/>
                    </a:lnTo>
                    <a:lnTo>
                      <a:pt x="1221598" y="884401"/>
                    </a:lnTo>
                    <a:lnTo>
                      <a:pt x="1222666" y="881997"/>
                    </a:lnTo>
                    <a:lnTo>
                      <a:pt x="1174240" y="885454"/>
                    </a:lnTo>
                    <a:lnTo>
                      <a:pt x="1175530" y="887541"/>
                    </a:lnTo>
                    <a:lnTo>
                      <a:pt x="1125328" y="888947"/>
                    </a:lnTo>
                    <a:lnTo>
                      <a:pt x="1119847" y="889338"/>
                    </a:lnTo>
                    <a:lnTo>
                      <a:pt x="1119966" y="889097"/>
                    </a:lnTo>
                    <a:lnTo>
                      <a:pt x="1023620" y="891794"/>
                    </a:lnTo>
                    <a:lnTo>
                      <a:pt x="1025086" y="894439"/>
                    </a:lnTo>
                    <a:lnTo>
                      <a:pt x="835470" y="890627"/>
                    </a:lnTo>
                    <a:lnTo>
                      <a:pt x="837643" y="887051"/>
                    </a:lnTo>
                    <a:lnTo>
                      <a:pt x="719910" y="879689"/>
                    </a:lnTo>
                    <a:lnTo>
                      <a:pt x="722053" y="876475"/>
                    </a:lnTo>
                    <a:lnTo>
                      <a:pt x="676364" y="871926"/>
                    </a:lnTo>
                    <a:lnTo>
                      <a:pt x="677762" y="875383"/>
                    </a:lnTo>
                    <a:lnTo>
                      <a:pt x="526930" y="853941"/>
                    </a:lnTo>
                    <a:lnTo>
                      <a:pt x="528476" y="858366"/>
                    </a:lnTo>
                    <a:lnTo>
                      <a:pt x="342213" y="822676"/>
                    </a:lnTo>
                    <a:lnTo>
                      <a:pt x="346018" y="818292"/>
                    </a:lnTo>
                    <a:lnTo>
                      <a:pt x="229971" y="790917"/>
                    </a:lnTo>
                    <a:lnTo>
                      <a:pt x="233420" y="787268"/>
                    </a:lnTo>
                    <a:lnTo>
                      <a:pt x="184463" y="773801"/>
                    </a:lnTo>
                    <a:lnTo>
                      <a:pt x="185489" y="778525"/>
                    </a:lnTo>
                    <a:lnTo>
                      <a:pt x="31257" y="728829"/>
                    </a:lnTo>
                    <a:lnTo>
                      <a:pt x="38736" y="689934"/>
                    </a:lnTo>
                    <a:close/>
                    <a:moveTo>
                      <a:pt x="258216" y="278538"/>
                    </a:moveTo>
                    <a:lnTo>
                      <a:pt x="282710" y="371683"/>
                    </a:lnTo>
                    <a:lnTo>
                      <a:pt x="346746" y="303938"/>
                    </a:lnTo>
                    <a:lnTo>
                      <a:pt x="378655" y="409360"/>
                    </a:lnTo>
                    <a:lnTo>
                      <a:pt x="448292" y="329141"/>
                    </a:lnTo>
                    <a:lnTo>
                      <a:pt x="494322" y="460827"/>
                    </a:lnTo>
                    <a:lnTo>
                      <a:pt x="582763" y="348458"/>
                    </a:lnTo>
                    <a:lnTo>
                      <a:pt x="627899" y="460048"/>
                    </a:lnTo>
                    <a:lnTo>
                      <a:pt x="699617" y="360606"/>
                    </a:lnTo>
                    <a:lnTo>
                      <a:pt x="739055" y="447432"/>
                    </a:lnTo>
                    <a:lnTo>
                      <a:pt x="790864" y="369722"/>
                    </a:lnTo>
                    <a:lnTo>
                      <a:pt x="839505" y="467129"/>
                    </a:lnTo>
                    <a:lnTo>
                      <a:pt x="894798" y="376066"/>
                    </a:lnTo>
                    <a:lnTo>
                      <a:pt x="962936" y="499183"/>
                    </a:lnTo>
                    <a:lnTo>
                      <a:pt x="1031009" y="373861"/>
                    </a:lnTo>
                    <a:lnTo>
                      <a:pt x="1096679" y="480118"/>
                    </a:lnTo>
                    <a:lnTo>
                      <a:pt x="1151959" y="366926"/>
                    </a:lnTo>
                    <a:lnTo>
                      <a:pt x="1205105" y="445134"/>
                    </a:lnTo>
                    <a:lnTo>
                      <a:pt x="1243134" y="359409"/>
                    </a:lnTo>
                    <a:lnTo>
                      <a:pt x="1306967" y="446293"/>
                    </a:lnTo>
                    <a:lnTo>
                      <a:pt x="1346225" y="346615"/>
                    </a:lnTo>
                    <a:lnTo>
                      <a:pt x="1434890" y="457166"/>
                    </a:lnTo>
                    <a:lnTo>
                      <a:pt x="1480498" y="322740"/>
                    </a:lnTo>
                    <a:lnTo>
                      <a:pt x="1532760" y="381840"/>
                    </a:lnTo>
                    <a:lnTo>
                      <a:pt x="1568914" y="451234"/>
                    </a:lnTo>
                    <a:lnTo>
                      <a:pt x="1573254" y="463380"/>
                    </a:lnTo>
                    <a:lnTo>
                      <a:pt x="1458403" y="486481"/>
                    </a:lnTo>
                    <a:lnTo>
                      <a:pt x="1459178" y="487448"/>
                    </a:lnTo>
                    <a:lnTo>
                      <a:pt x="1436516" y="490883"/>
                    </a:lnTo>
                    <a:lnTo>
                      <a:pt x="1422493" y="493703"/>
                    </a:lnTo>
                    <a:lnTo>
                      <a:pt x="1422742" y="492969"/>
                    </a:lnTo>
                    <a:lnTo>
                      <a:pt x="1349423" y="504081"/>
                    </a:lnTo>
                    <a:lnTo>
                      <a:pt x="1350024" y="504899"/>
                    </a:lnTo>
                    <a:lnTo>
                      <a:pt x="1328923" y="507187"/>
                    </a:lnTo>
                    <a:lnTo>
                      <a:pt x="1280068" y="514591"/>
                    </a:lnTo>
                    <a:lnTo>
                      <a:pt x="1280934" y="512393"/>
                    </a:lnTo>
                    <a:lnTo>
                      <a:pt x="1252877" y="515437"/>
                    </a:lnTo>
                    <a:lnTo>
                      <a:pt x="1253428" y="516248"/>
                    </a:lnTo>
                    <a:lnTo>
                      <a:pt x="1229937" y="517925"/>
                    </a:lnTo>
                    <a:lnTo>
                      <a:pt x="1169925" y="524434"/>
                    </a:lnTo>
                    <a:lnTo>
                      <a:pt x="1170945" y="522137"/>
                    </a:lnTo>
                    <a:lnTo>
                      <a:pt x="1124689" y="525439"/>
                    </a:lnTo>
                    <a:lnTo>
                      <a:pt x="1125921" y="527433"/>
                    </a:lnTo>
                    <a:lnTo>
                      <a:pt x="1077968" y="528776"/>
                    </a:lnTo>
                    <a:lnTo>
                      <a:pt x="1072733" y="529149"/>
                    </a:lnTo>
                    <a:lnTo>
                      <a:pt x="1072847" y="528919"/>
                    </a:lnTo>
                    <a:lnTo>
                      <a:pt x="980818" y="531495"/>
                    </a:lnTo>
                    <a:lnTo>
                      <a:pt x="982218" y="534022"/>
                    </a:lnTo>
                    <a:lnTo>
                      <a:pt x="801099" y="530381"/>
                    </a:lnTo>
                    <a:lnTo>
                      <a:pt x="803174" y="526965"/>
                    </a:lnTo>
                    <a:lnTo>
                      <a:pt x="690717" y="519933"/>
                    </a:lnTo>
                    <a:lnTo>
                      <a:pt x="692764" y="516863"/>
                    </a:lnTo>
                    <a:lnTo>
                      <a:pt x="649122" y="512518"/>
                    </a:lnTo>
                    <a:lnTo>
                      <a:pt x="650458" y="515820"/>
                    </a:lnTo>
                    <a:lnTo>
                      <a:pt x="506384" y="495338"/>
                    </a:lnTo>
                    <a:lnTo>
                      <a:pt x="507861" y="499565"/>
                    </a:lnTo>
                    <a:lnTo>
                      <a:pt x="329944" y="465474"/>
                    </a:lnTo>
                    <a:lnTo>
                      <a:pt x="333579" y="461287"/>
                    </a:lnTo>
                    <a:lnTo>
                      <a:pt x="222732" y="435138"/>
                    </a:lnTo>
                    <a:lnTo>
                      <a:pt x="226026" y="431653"/>
                    </a:lnTo>
                    <a:lnTo>
                      <a:pt x="179263" y="418789"/>
                    </a:lnTo>
                    <a:lnTo>
                      <a:pt x="180243" y="423302"/>
                    </a:lnTo>
                    <a:lnTo>
                      <a:pt x="128022" y="406475"/>
                    </a:lnTo>
                    <a:lnTo>
                      <a:pt x="160162" y="330842"/>
                    </a:lnTo>
                    <a:lnTo>
                      <a:pt x="168050" y="367163"/>
                    </a:lnTo>
                    <a:close/>
                    <a:moveTo>
                      <a:pt x="1114647" y="0"/>
                    </a:moveTo>
                    <a:lnTo>
                      <a:pt x="1200887" y="111190"/>
                    </a:lnTo>
                    <a:lnTo>
                      <a:pt x="1239704" y="2629"/>
                    </a:lnTo>
                    <a:lnTo>
                      <a:pt x="1246762" y="7904"/>
                    </a:lnTo>
                    <a:lnTo>
                      <a:pt x="1356024" y="115959"/>
                    </a:lnTo>
                    <a:lnTo>
                      <a:pt x="1223521" y="140372"/>
                    </a:lnTo>
                    <a:lnTo>
                      <a:pt x="1225292" y="142654"/>
                    </a:lnTo>
                    <a:lnTo>
                      <a:pt x="1045763" y="166876"/>
                    </a:lnTo>
                    <a:lnTo>
                      <a:pt x="1047288" y="163182"/>
                    </a:lnTo>
                    <a:lnTo>
                      <a:pt x="935086" y="173507"/>
                    </a:lnTo>
                    <a:lnTo>
                      <a:pt x="936637" y="170159"/>
                    </a:lnTo>
                    <a:lnTo>
                      <a:pt x="892846" y="172569"/>
                    </a:lnTo>
                    <a:lnTo>
                      <a:pt x="894673" y="175626"/>
                    </a:lnTo>
                    <a:lnTo>
                      <a:pt x="749163" y="177517"/>
                    </a:lnTo>
                    <a:lnTo>
                      <a:pt x="751272" y="181467"/>
                    </a:lnTo>
                    <a:lnTo>
                      <a:pt x="570229" y="175108"/>
                    </a:lnTo>
                    <a:lnTo>
                      <a:pt x="573178" y="170413"/>
                    </a:lnTo>
                    <a:lnTo>
                      <a:pt x="459630" y="161601"/>
                    </a:lnTo>
                    <a:lnTo>
                      <a:pt x="462350" y="157650"/>
                    </a:lnTo>
                    <a:lnTo>
                      <a:pt x="414166" y="152122"/>
                    </a:lnTo>
                    <a:lnTo>
                      <a:pt x="415827" y="156431"/>
                    </a:lnTo>
                    <a:lnTo>
                      <a:pt x="275582" y="134156"/>
                    </a:lnTo>
                    <a:lnTo>
                      <a:pt x="365358" y="25563"/>
                    </a:lnTo>
                    <a:lnTo>
                      <a:pt x="395156" y="102831"/>
                    </a:lnTo>
                    <a:lnTo>
                      <a:pt x="470639" y="1409"/>
                    </a:lnTo>
                    <a:lnTo>
                      <a:pt x="509150" y="89686"/>
                    </a:lnTo>
                    <a:lnTo>
                      <a:pt x="562020" y="12909"/>
                    </a:lnTo>
                    <a:lnTo>
                      <a:pt x="609743" y="112178"/>
                    </a:lnTo>
                    <a:lnTo>
                      <a:pt x="666232" y="22215"/>
                    </a:lnTo>
                    <a:lnTo>
                      <a:pt x="731942" y="145268"/>
                    </a:lnTo>
                    <a:lnTo>
                      <a:pt x="802074" y="20648"/>
                    </a:lnTo>
                    <a:lnTo>
                      <a:pt x="863815" y="123982"/>
                    </a:lnTo>
                    <a:lnTo>
                      <a:pt x="919407" y="14703"/>
                    </a:lnTo>
                    <a:lnTo>
                      <a:pt x="971714" y="94441"/>
                    </a:lnTo>
                    <a:lnTo>
                      <a:pt x="1010972" y="9696"/>
                    </a:lnTo>
                    <a:lnTo>
                      <a:pt x="1073997" y="98476"/>
                    </a:ln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71" name="グループ化 470">
              <a:extLst>
                <a:ext uri="{FF2B5EF4-FFF2-40B4-BE49-F238E27FC236}">
                  <a16:creationId xmlns:a16="http://schemas.microsoft.com/office/drawing/2014/main" id="{07324B2F-81EE-4ABC-A6B3-7D9A444F7606}"/>
                </a:ext>
              </a:extLst>
            </p:cNvPr>
            <p:cNvGrpSpPr/>
            <p:nvPr/>
          </p:nvGrpSpPr>
          <p:grpSpPr>
            <a:xfrm rot="902941" flipH="1">
              <a:off x="2865460" y="1706700"/>
              <a:ext cx="598289" cy="741517"/>
              <a:chOff x="1585441" y="3581538"/>
              <a:chExt cx="1700973" cy="2108180"/>
            </a:xfrm>
          </p:grpSpPr>
          <p:sp>
            <p:nvSpPr>
              <p:cNvPr id="488" name="楕円 1">
                <a:extLst>
                  <a:ext uri="{FF2B5EF4-FFF2-40B4-BE49-F238E27FC236}">
                    <a16:creationId xmlns:a16="http://schemas.microsoft.com/office/drawing/2014/main" id="{6BFFC256-1C6E-4F88-915B-EEA21C71193A}"/>
                  </a:ext>
                </a:extLst>
              </p:cNvPr>
              <p:cNvSpPr/>
              <p:nvPr/>
            </p:nvSpPr>
            <p:spPr>
              <a:xfrm>
                <a:off x="1585441" y="3581538"/>
                <a:ext cx="1700973" cy="2108024"/>
              </a:xfrm>
              <a:custGeom>
                <a:avLst/>
                <a:gdLst>
                  <a:gd name="connsiteX0" fmla="*/ 0 w 1611604"/>
                  <a:gd name="connsiteY0" fmla="*/ 808046 h 1616091"/>
                  <a:gd name="connsiteX1" fmla="*/ 805802 w 1611604"/>
                  <a:gd name="connsiteY1" fmla="*/ 0 h 1616091"/>
                  <a:gd name="connsiteX2" fmla="*/ 1611604 w 1611604"/>
                  <a:gd name="connsiteY2" fmla="*/ 808046 h 1616091"/>
                  <a:gd name="connsiteX3" fmla="*/ 805802 w 1611604"/>
                  <a:gd name="connsiteY3" fmla="*/ 1616092 h 1616091"/>
                  <a:gd name="connsiteX4" fmla="*/ 0 w 1611604"/>
                  <a:gd name="connsiteY4" fmla="*/ 808046 h 1616091"/>
                  <a:gd name="connsiteX0" fmla="*/ 0 w 1611604"/>
                  <a:gd name="connsiteY0" fmla="*/ 1377390 h 2185436"/>
                  <a:gd name="connsiteX1" fmla="*/ 805802 w 1611604"/>
                  <a:gd name="connsiteY1" fmla="*/ 0 h 2185436"/>
                  <a:gd name="connsiteX2" fmla="*/ 1611604 w 1611604"/>
                  <a:gd name="connsiteY2" fmla="*/ 1377390 h 2185436"/>
                  <a:gd name="connsiteX3" fmla="*/ 805802 w 1611604"/>
                  <a:gd name="connsiteY3" fmla="*/ 2185436 h 2185436"/>
                  <a:gd name="connsiteX4" fmla="*/ 0 w 1611604"/>
                  <a:gd name="connsiteY4" fmla="*/ 1377390 h 2185436"/>
                  <a:gd name="connsiteX0" fmla="*/ 0 w 1611604"/>
                  <a:gd name="connsiteY0" fmla="*/ 1377444 h 2185490"/>
                  <a:gd name="connsiteX1" fmla="*/ 805802 w 1611604"/>
                  <a:gd name="connsiteY1" fmla="*/ 54 h 2185490"/>
                  <a:gd name="connsiteX2" fmla="*/ 1611604 w 1611604"/>
                  <a:gd name="connsiteY2" fmla="*/ 1377444 h 2185490"/>
                  <a:gd name="connsiteX3" fmla="*/ 805802 w 1611604"/>
                  <a:gd name="connsiteY3" fmla="*/ 2185490 h 2185490"/>
                  <a:gd name="connsiteX4" fmla="*/ 0 w 1611604"/>
                  <a:gd name="connsiteY4" fmla="*/ 1377444 h 2185490"/>
                  <a:gd name="connsiteX0" fmla="*/ 34316 w 1645920"/>
                  <a:gd name="connsiteY0" fmla="*/ 1394161 h 2202207"/>
                  <a:gd name="connsiteX1" fmla="*/ 217173 w 1645920"/>
                  <a:gd name="connsiteY1" fmla="*/ 677180 h 2202207"/>
                  <a:gd name="connsiteX2" fmla="*/ 840118 w 1645920"/>
                  <a:gd name="connsiteY2" fmla="*/ 16771 h 2202207"/>
                  <a:gd name="connsiteX3" fmla="*/ 1645920 w 1645920"/>
                  <a:gd name="connsiteY3" fmla="*/ 1394161 h 2202207"/>
                  <a:gd name="connsiteX4" fmla="*/ 840118 w 1645920"/>
                  <a:gd name="connsiteY4" fmla="*/ 2202207 h 2202207"/>
                  <a:gd name="connsiteX5" fmla="*/ 34316 w 1645920"/>
                  <a:gd name="connsiteY5" fmla="*/ 1394161 h 2202207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2782 w 1630654"/>
                  <a:gd name="connsiteY0" fmla="*/ 1377487 h 2185533"/>
                  <a:gd name="connsiteX1" fmla="*/ 185639 w 1630654"/>
                  <a:gd name="connsiteY1" fmla="*/ 660506 h 2185533"/>
                  <a:gd name="connsiteX2" fmla="*/ 808584 w 1630654"/>
                  <a:gd name="connsiteY2" fmla="*/ 97 h 2185533"/>
                  <a:gd name="connsiteX3" fmla="*/ 1289820 w 1630654"/>
                  <a:gd name="connsiteY3" fmla="*/ 617375 h 2185533"/>
                  <a:gd name="connsiteX4" fmla="*/ 1614386 w 1630654"/>
                  <a:gd name="connsiteY4" fmla="*/ 1377487 h 2185533"/>
                  <a:gd name="connsiteX5" fmla="*/ 808584 w 1630654"/>
                  <a:gd name="connsiteY5" fmla="*/ 2185533 h 2185533"/>
                  <a:gd name="connsiteX6" fmla="*/ 2782 w 1630654"/>
                  <a:gd name="connsiteY6" fmla="*/ 1377487 h 2185533"/>
                  <a:gd name="connsiteX0" fmla="*/ 2782 w 1614639"/>
                  <a:gd name="connsiteY0" fmla="*/ 1377487 h 2185533"/>
                  <a:gd name="connsiteX1" fmla="*/ 185639 w 1614639"/>
                  <a:gd name="connsiteY1" fmla="*/ 660506 h 2185533"/>
                  <a:gd name="connsiteX2" fmla="*/ 808584 w 1614639"/>
                  <a:gd name="connsiteY2" fmla="*/ 97 h 2185533"/>
                  <a:gd name="connsiteX3" fmla="*/ 1289820 w 1614639"/>
                  <a:gd name="connsiteY3" fmla="*/ 617375 h 2185533"/>
                  <a:gd name="connsiteX4" fmla="*/ 1614386 w 1614639"/>
                  <a:gd name="connsiteY4" fmla="*/ 1377487 h 2185533"/>
                  <a:gd name="connsiteX5" fmla="*/ 808584 w 1614639"/>
                  <a:gd name="connsiteY5" fmla="*/ 2185533 h 2185533"/>
                  <a:gd name="connsiteX6" fmla="*/ 2782 w 1614639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22947 w 1737510"/>
                  <a:gd name="connsiteY0" fmla="*/ 1377487 h 2176907"/>
                  <a:gd name="connsiteX1" fmla="*/ 292068 w 1737510"/>
                  <a:gd name="connsiteY1" fmla="*/ 660506 h 2176907"/>
                  <a:gd name="connsiteX2" fmla="*/ 915013 w 1737510"/>
                  <a:gd name="connsiteY2" fmla="*/ 97 h 2176907"/>
                  <a:gd name="connsiteX3" fmla="*/ 1396249 w 1737510"/>
                  <a:gd name="connsiteY3" fmla="*/ 617375 h 2176907"/>
                  <a:gd name="connsiteX4" fmla="*/ 1720815 w 1737510"/>
                  <a:gd name="connsiteY4" fmla="*/ 1377487 h 2176907"/>
                  <a:gd name="connsiteX5" fmla="*/ 871880 w 1737510"/>
                  <a:gd name="connsiteY5" fmla="*/ 2176907 h 2176907"/>
                  <a:gd name="connsiteX6" fmla="*/ 22947 w 1737510"/>
                  <a:gd name="connsiteY6" fmla="*/ 1377487 h 2176907"/>
                  <a:gd name="connsiteX0" fmla="*/ 22947 w 1737510"/>
                  <a:gd name="connsiteY0" fmla="*/ 1377487 h 2177007"/>
                  <a:gd name="connsiteX1" fmla="*/ 292068 w 1737510"/>
                  <a:gd name="connsiteY1" fmla="*/ 660506 h 2177007"/>
                  <a:gd name="connsiteX2" fmla="*/ 915013 w 1737510"/>
                  <a:gd name="connsiteY2" fmla="*/ 97 h 2177007"/>
                  <a:gd name="connsiteX3" fmla="*/ 1396249 w 1737510"/>
                  <a:gd name="connsiteY3" fmla="*/ 617375 h 2177007"/>
                  <a:gd name="connsiteX4" fmla="*/ 1720815 w 1737510"/>
                  <a:gd name="connsiteY4" fmla="*/ 1377487 h 2177007"/>
                  <a:gd name="connsiteX5" fmla="*/ 871880 w 1737510"/>
                  <a:gd name="connsiteY5" fmla="*/ 2176907 h 2177007"/>
                  <a:gd name="connsiteX6" fmla="*/ 22947 w 1737510"/>
                  <a:gd name="connsiteY6" fmla="*/ 1377487 h 2177007"/>
                  <a:gd name="connsiteX0" fmla="*/ 3101 w 1717664"/>
                  <a:gd name="connsiteY0" fmla="*/ 1377487 h 2177007"/>
                  <a:gd name="connsiteX1" fmla="*/ 272222 w 1717664"/>
                  <a:gd name="connsiteY1" fmla="*/ 660506 h 2177007"/>
                  <a:gd name="connsiteX2" fmla="*/ 895167 w 1717664"/>
                  <a:gd name="connsiteY2" fmla="*/ 97 h 2177007"/>
                  <a:gd name="connsiteX3" fmla="*/ 1376403 w 1717664"/>
                  <a:gd name="connsiteY3" fmla="*/ 617375 h 2177007"/>
                  <a:gd name="connsiteX4" fmla="*/ 1700969 w 1717664"/>
                  <a:gd name="connsiteY4" fmla="*/ 1377487 h 2177007"/>
                  <a:gd name="connsiteX5" fmla="*/ 852034 w 1717664"/>
                  <a:gd name="connsiteY5" fmla="*/ 2176907 h 2177007"/>
                  <a:gd name="connsiteX6" fmla="*/ 3101 w 1717664"/>
                  <a:gd name="connsiteY6" fmla="*/ 1377487 h 2177007"/>
                  <a:gd name="connsiteX0" fmla="*/ 3101 w 1700973"/>
                  <a:gd name="connsiteY0" fmla="*/ 1377487 h 2177016"/>
                  <a:gd name="connsiteX1" fmla="*/ 272222 w 1700973"/>
                  <a:gd name="connsiteY1" fmla="*/ 660506 h 2177016"/>
                  <a:gd name="connsiteX2" fmla="*/ 895167 w 1700973"/>
                  <a:gd name="connsiteY2" fmla="*/ 97 h 2177016"/>
                  <a:gd name="connsiteX3" fmla="*/ 1376403 w 1700973"/>
                  <a:gd name="connsiteY3" fmla="*/ 617375 h 2177016"/>
                  <a:gd name="connsiteX4" fmla="*/ 1700969 w 1700973"/>
                  <a:gd name="connsiteY4" fmla="*/ 1377487 h 2177016"/>
                  <a:gd name="connsiteX5" fmla="*/ 852034 w 1700973"/>
                  <a:gd name="connsiteY5" fmla="*/ 2176907 h 2177016"/>
                  <a:gd name="connsiteX6" fmla="*/ 3101 w 1700973"/>
                  <a:gd name="connsiteY6" fmla="*/ 1377487 h 2177016"/>
                  <a:gd name="connsiteX0" fmla="*/ 3101 w 1700973"/>
                  <a:gd name="connsiteY0" fmla="*/ 1308495 h 2108024"/>
                  <a:gd name="connsiteX1" fmla="*/ 272222 w 1700973"/>
                  <a:gd name="connsiteY1" fmla="*/ 591514 h 2108024"/>
                  <a:gd name="connsiteX2" fmla="*/ 869288 w 1700973"/>
                  <a:gd name="connsiteY2" fmla="*/ 117 h 2108024"/>
                  <a:gd name="connsiteX3" fmla="*/ 1376403 w 1700973"/>
                  <a:gd name="connsiteY3" fmla="*/ 548383 h 2108024"/>
                  <a:gd name="connsiteX4" fmla="*/ 1700969 w 1700973"/>
                  <a:gd name="connsiteY4" fmla="*/ 1308495 h 2108024"/>
                  <a:gd name="connsiteX5" fmla="*/ 852034 w 1700973"/>
                  <a:gd name="connsiteY5" fmla="*/ 2107915 h 2108024"/>
                  <a:gd name="connsiteX6" fmla="*/ 3101 w 1700973"/>
                  <a:gd name="connsiteY6" fmla="*/ 1308495 h 2108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0973" h="2108024">
                    <a:moveTo>
                      <a:pt x="3101" y="1308495"/>
                    </a:moveTo>
                    <a:cubicBezTo>
                      <a:pt x="-24523" y="986750"/>
                      <a:pt x="137922" y="821079"/>
                      <a:pt x="272222" y="591514"/>
                    </a:cubicBezTo>
                    <a:cubicBezTo>
                      <a:pt x="406522" y="361949"/>
                      <a:pt x="504103" y="7305"/>
                      <a:pt x="869288" y="117"/>
                    </a:cubicBezTo>
                    <a:cubicBezTo>
                      <a:pt x="1234473" y="-7071"/>
                      <a:pt x="1242103" y="318818"/>
                      <a:pt x="1376403" y="548383"/>
                    </a:cubicBezTo>
                    <a:cubicBezTo>
                      <a:pt x="1510703" y="777948"/>
                      <a:pt x="1702100" y="1005441"/>
                      <a:pt x="1700969" y="1308495"/>
                    </a:cubicBezTo>
                    <a:cubicBezTo>
                      <a:pt x="1699838" y="1611549"/>
                      <a:pt x="1514575" y="2116542"/>
                      <a:pt x="852034" y="2107915"/>
                    </a:cubicBezTo>
                    <a:cubicBezTo>
                      <a:pt x="189493" y="2099288"/>
                      <a:pt x="30725" y="1630240"/>
                      <a:pt x="3101" y="1308495"/>
                    </a:cubicBezTo>
                    <a:close/>
                  </a:path>
                </a:pathLst>
              </a:custGeom>
              <a:pattFill prst="wave">
                <a:fgClr>
                  <a:sysClr val="windowText" lastClr="000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9" name="楕円 1">
                <a:extLst>
                  <a:ext uri="{FF2B5EF4-FFF2-40B4-BE49-F238E27FC236}">
                    <a16:creationId xmlns:a16="http://schemas.microsoft.com/office/drawing/2014/main" id="{32D596C6-2A90-4872-8689-FFFB005E3610}"/>
                  </a:ext>
                </a:extLst>
              </p:cNvPr>
              <p:cNvSpPr/>
              <p:nvPr/>
            </p:nvSpPr>
            <p:spPr>
              <a:xfrm>
                <a:off x="1585441" y="3581694"/>
                <a:ext cx="1700973" cy="2108024"/>
              </a:xfrm>
              <a:custGeom>
                <a:avLst/>
                <a:gdLst>
                  <a:gd name="connsiteX0" fmla="*/ 0 w 1611604"/>
                  <a:gd name="connsiteY0" fmla="*/ 808046 h 1616091"/>
                  <a:gd name="connsiteX1" fmla="*/ 805802 w 1611604"/>
                  <a:gd name="connsiteY1" fmla="*/ 0 h 1616091"/>
                  <a:gd name="connsiteX2" fmla="*/ 1611604 w 1611604"/>
                  <a:gd name="connsiteY2" fmla="*/ 808046 h 1616091"/>
                  <a:gd name="connsiteX3" fmla="*/ 805802 w 1611604"/>
                  <a:gd name="connsiteY3" fmla="*/ 1616092 h 1616091"/>
                  <a:gd name="connsiteX4" fmla="*/ 0 w 1611604"/>
                  <a:gd name="connsiteY4" fmla="*/ 808046 h 1616091"/>
                  <a:gd name="connsiteX0" fmla="*/ 0 w 1611604"/>
                  <a:gd name="connsiteY0" fmla="*/ 1377390 h 2185436"/>
                  <a:gd name="connsiteX1" fmla="*/ 805802 w 1611604"/>
                  <a:gd name="connsiteY1" fmla="*/ 0 h 2185436"/>
                  <a:gd name="connsiteX2" fmla="*/ 1611604 w 1611604"/>
                  <a:gd name="connsiteY2" fmla="*/ 1377390 h 2185436"/>
                  <a:gd name="connsiteX3" fmla="*/ 805802 w 1611604"/>
                  <a:gd name="connsiteY3" fmla="*/ 2185436 h 2185436"/>
                  <a:gd name="connsiteX4" fmla="*/ 0 w 1611604"/>
                  <a:gd name="connsiteY4" fmla="*/ 1377390 h 2185436"/>
                  <a:gd name="connsiteX0" fmla="*/ 0 w 1611604"/>
                  <a:gd name="connsiteY0" fmla="*/ 1377444 h 2185490"/>
                  <a:gd name="connsiteX1" fmla="*/ 805802 w 1611604"/>
                  <a:gd name="connsiteY1" fmla="*/ 54 h 2185490"/>
                  <a:gd name="connsiteX2" fmla="*/ 1611604 w 1611604"/>
                  <a:gd name="connsiteY2" fmla="*/ 1377444 h 2185490"/>
                  <a:gd name="connsiteX3" fmla="*/ 805802 w 1611604"/>
                  <a:gd name="connsiteY3" fmla="*/ 2185490 h 2185490"/>
                  <a:gd name="connsiteX4" fmla="*/ 0 w 1611604"/>
                  <a:gd name="connsiteY4" fmla="*/ 1377444 h 2185490"/>
                  <a:gd name="connsiteX0" fmla="*/ 34316 w 1645920"/>
                  <a:gd name="connsiteY0" fmla="*/ 1394161 h 2202207"/>
                  <a:gd name="connsiteX1" fmla="*/ 217173 w 1645920"/>
                  <a:gd name="connsiteY1" fmla="*/ 677180 h 2202207"/>
                  <a:gd name="connsiteX2" fmla="*/ 840118 w 1645920"/>
                  <a:gd name="connsiteY2" fmla="*/ 16771 h 2202207"/>
                  <a:gd name="connsiteX3" fmla="*/ 1645920 w 1645920"/>
                  <a:gd name="connsiteY3" fmla="*/ 1394161 h 2202207"/>
                  <a:gd name="connsiteX4" fmla="*/ 840118 w 1645920"/>
                  <a:gd name="connsiteY4" fmla="*/ 2202207 h 2202207"/>
                  <a:gd name="connsiteX5" fmla="*/ 34316 w 1645920"/>
                  <a:gd name="connsiteY5" fmla="*/ 1394161 h 2202207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2782 w 1630654"/>
                  <a:gd name="connsiteY0" fmla="*/ 1377487 h 2185533"/>
                  <a:gd name="connsiteX1" fmla="*/ 185639 w 1630654"/>
                  <a:gd name="connsiteY1" fmla="*/ 660506 h 2185533"/>
                  <a:gd name="connsiteX2" fmla="*/ 808584 w 1630654"/>
                  <a:gd name="connsiteY2" fmla="*/ 97 h 2185533"/>
                  <a:gd name="connsiteX3" fmla="*/ 1289820 w 1630654"/>
                  <a:gd name="connsiteY3" fmla="*/ 617375 h 2185533"/>
                  <a:gd name="connsiteX4" fmla="*/ 1614386 w 1630654"/>
                  <a:gd name="connsiteY4" fmla="*/ 1377487 h 2185533"/>
                  <a:gd name="connsiteX5" fmla="*/ 808584 w 1630654"/>
                  <a:gd name="connsiteY5" fmla="*/ 2185533 h 2185533"/>
                  <a:gd name="connsiteX6" fmla="*/ 2782 w 1630654"/>
                  <a:gd name="connsiteY6" fmla="*/ 1377487 h 2185533"/>
                  <a:gd name="connsiteX0" fmla="*/ 2782 w 1614639"/>
                  <a:gd name="connsiteY0" fmla="*/ 1377487 h 2185533"/>
                  <a:gd name="connsiteX1" fmla="*/ 185639 w 1614639"/>
                  <a:gd name="connsiteY1" fmla="*/ 660506 h 2185533"/>
                  <a:gd name="connsiteX2" fmla="*/ 808584 w 1614639"/>
                  <a:gd name="connsiteY2" fmla="*/ 97 h 2185533"/>
                  <a:gd name="connsiteX3" fmla="*/ 1289820 w 1614639"/>
                  <a:gd name="connsiteY3" fmla="*/ 617375 h 2185533"/>
                  <a:gd name="connsiteX4" fmla="*/ 1614386 w 1614639"/>
                  <a:gd name="connsiteY4" fmla="*/ 1377487 h 2185533"/>
                  <a:gd name="connsiteX5" fmla="*/ 808584 w 1614639"/>
                  <a:gd name="connsiteY5" fmla="*/ 2185533 h 2185533"/>
                  <a:gd name="connsiteX6" fmla="*/ 2782 w 1614639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22947 w 1737510"/>
                  <a:gd name="connsiteY0" fmla="*/ 1377487 h 2176907"/>
                  <a:gd name="connsiteX1" fmla="*/ 292068 w 1737510"/>
                  <a:gd name="connsiteY1" fmla="*/ 660506 h 2176907"/>
                  <a:gd name="connsiteX2" fmla="*/ 915013 w 1737510"/>
                  <a:gd name="connsiteY2" fmla="*/ 97 h 2176907"/>
                  <a:gd name="connsiteX3" fmla="*/ 1396249 w 1737510"/>
                  <a:gd name="connsiteY3" fmla="*/ 617375 h 2176907"/>
                  <a:gd name="connsiteX4" fmla="*/ 1720815 w 1737510"/>
                  <a:gd name="connsiteY4" fmla="*/ 1377487 h 2176907"/>
                  <a:gd name="connsiteX5" fmla="*/ 871880 w 1737510"/>
                  <a:gd name="connsiteY5" fmla="*/ 2176907 h 2176907"/>
                  <a:gd name="connsiteX6" fmla="*/ 22947 w 1737510"/>
                  <a:gd name="connsiteY6" fmla="*/ 1377487 h 2176907"/>
                  <a:gd name="connsiteX0" fmla="*/ 22947 w 1737510"/>
                  <a:gd name="connsiteY0" fmla="*/ 1377487 h 2177007"/>
                  <a:gd name="connsiteX1" fmla="*/ 292068 w 1737510"/>
                  <a:gd name="connsiteY1" fmla="*/ 660506 h 2177007"/>
                  <a:gd name="connsiteX2" fmla="*/ 915013 w 1737510"/>
                  <a:gd name="connsiteY2" fmla="*/ 97 h 2177007"/>
                  <a:gd name="connsiteX3" fmla="*/ 1396249 w 1737510"/>
                  <a:gd name="connsiteY3" fmla="*/ 617375 h 2177007"/>
                  <a:gd name="connsiteX4" fmla="*/ 1720815 w 1737510"/>
                  <a:gd name="connsiteY4" fmla="*/ 1377487 h 2177007"/>
                  <a:gd name="connsiteX5" fmla="*/ 871880 w 1737510"/>
                  <a:gd name="connsiteY5" fmla="*/ 2176907 h 2177007"/>
                  <a:gd name="connsiteX6" fmla="*/ 22947 w 1737510"/>
                  <a:gd name="connsiteY6" fmla="*/ 1377487 h 2177007"/>
                  <a:gd name="connsiteX0" fmla="*/ 3101 w 1717664"/>
                  <a:gd name="connsiteY0" fmla="*/ 1377487 h 2177007"/>
                  <a:gd name="connsiteX1" fmla="*/ 272222 w 1717664"/>
                  <a:gd name="connsiteY1" fmla="*/ 660506 h 2177007"/>
                  <a:gd name="connsiteX2" fmla="*/ 895167 w 1717664"/>
                  <a:gd name="connsiteY2" fmla="*/ 97 h 2177007"/>
                  <a:gd name="connsiteX3" fmla="*/ 1376403 w 1717664"/>
                  <a:gd name="connsiteY3" fmla="*/ 617375 h 2177007"/>
                  <a:gd name="connsiteX4" fmla="*/ 1700969 w 1717664"/>
                  <a:gd name="connsiteY4" fmla="*/ 1377487 h 2177007"/>
                  <a:gd name="connsiteX5" fmla="*/ 852034 w 1717664"/>
                  <a:gd name="connsiteY5" fmla="*/ 2176907 h 2177007"/>
                  <a:gd name="connsiteX6" fmla="*/ 3101 w 1717664"/>
                  <a:gd name="connsiteY6" fmla="*/ 1377487 h 2177007"/>
                  <a:gd name="connsiteX0" fmla="*/ 3101 w 1700973"/>
                  <a:gd name="connsiteY0" fmla="*/ 1377487 h 2177016"/>
                  <a:gd name="connsiteX1" fmla="*/ 272222 w 1700973"/>
                  <a:gd name="connsiteY1" fmla="*/ 660506 h 2177016"/>
                  <a:gd name="connsiteX2" fmla="*/ 895167 w 1700973"/>
                  <a:gd name="connsiteY2" fmla="*/ 97 h 2177016"/>
                  <a:gd name="connsiteX3" fmla="*/ 1376403 w 1700973"/>
                  <a:gd name="connsiteY3" fmla="*/ 617375 h 2177016"/>
                  <a:gd name="connsiteX4" fmla="*/ 1700969 w 1700973"/>
                  <a:gd name="connsiteY4" fmla="*/ 1377487 h 2177016"/>
                  <a:gd name="connsiteX5" fmla="*/ 852034 w 1700973"/>
                  <a:gd name="connsiteY5" fmla="*/ 2176907 h 2177016"/>
                  <a:gd name="connsiteX6" fmla="*/ 3101 w 1700973"/>
                  <a:gd name="connsiteY6" fmla="*/ 1377487 h 2177016"/>
                  <a:gd name="connsiteX0" fmla="*/ 3101 w 1700973"/>
                  <a:gd name="connsiteY0" fmla="*/ 1308495 h 2108024"/>
                  <a:gd name="connsiteX1" fmla="*/ 272222 w 1700973"/>
                  <a:gd name="connsiteY1" fmla="*/ 591514 h 2108024"/>
                  <a:gd name="connsiteX2" fmla="*/ 869288 w 1700973"/>
                  <a:gd name="connsiteY2" fmla="*/ 117 h 2108024"/>
                  <a:gd name="connsiteX3" fmla="*/ 1376403 w 1700973"/>
                  <a:gd name="connsiteY3" fmla="*/ 548383 h 2108024"/>
                  <a:gd name="connsiteX4" fmla="*/ 1700969 w 1700973"/>
                  <a:gd name="connsiteY4" fmla="*/ 1308495 h 2108024"/>
                  <a:gd name="connsiteX5" fmla="*/ 852034 w 1700973"/>
                  <a:gd name="connsiteY5" fmla="*/ 2107915 h 2108024"/>
                  <a:gd name="connsiteX6" fmla="*/ 3101 w 1700973"/>
                  <a:gd name="connsiteY6" fmla="*/ 1308495 h 2108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0973" h="2108024">
                    <a:moveTo>
                      <a:pt x="3101" y="1308495"/>
                    </a:moveTo>
                    <a:cubicBezTo>
                      <a:pt x="-24523" y="986750"/>
                      <a:pt x="137922" y="821079"/>
                      <a:pt x="272222" y="591514"/>
                    </a:cubicBezTo>
                    <a:cubicBezTo>
                      <a:pt x="406522" y="361949"/>
                      <a:pt x="504103" y="7305"/>
                      <a:pt x="869288" y="117"/>
                    </a:cubicBezTo>
                    <a:cubicBezTo>
                      <a:pt x="1234473" y="-7071"/>
                      <a:pt x="1242103" y="318818"/>
                      <a:pt x="1376403" y="548383"/>
                    </a:cubicBezTo>
                    <a:cubicBezTo>
                      <a:pt x="1510703" y="777948"/>
                      <a:pt x="1702100" y="1005441"/>
                      <a:pt x="1700969" y="1308495"/>
                    </a:cubicBezTo>
                    <a:cubicBezTo>
                      <a:pt x="1699838" y="1611549"/>
                      <a:pt x="1514575" y="2116542"/>
                      <a:pt x="852034" y="2107915"/>
                    </a:cubicBezTo>
                    <a:cubicBezTo>
                      <a:pt x="189493" y="2099288"/>
                      <a:pt x="30725" y="1630240"/>
                      <a:pt x="3101" y="1308495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  <a:alpha val="70000"/>
                    </a:srgbClr>
                  </a:gs>
                  <a:gs pos="0">
                    <a:sysClr val="windowText" lastClr="000000">
                      <a:alpha val="50000"/>
                    </a:sysClr>
                  </a:gs>
                  <a:gs pos="25000">
                    <a:srgbClr val="ED7D31">
                      <a:lumMod val="50000"/>
                      <a:alpha val="9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0" name="フリーフォーム: 図形 489">
                <a:extLst>
                  <a:ext uri="{FF2B5EF4-FFF2-40B4-BE49-F238E27FC236}">
                    <a16:creationId xmlns:a16="http://schemas.microsoft.com/office/drawing/2014/main" id="{748AFD38-6034-41A8-B858-8D031A1B7C7F}"/>
                  </a:ext>
                </a:extLst>
              </p:cNvPr>
              <p:cNvSpPr/>
              <p:nvPr/>
            </p:nvSpPr>
            <p:spPr>
              <a:xfrm>
                <a:off x="1587367" y="3825639"/>
                <a:ext cx="1699043" cy="1645237"/>
              </a:xfrm>
              <a:custGeom>
                <a:avLst/>
                <a:gdLst>
                  <a:gd name="connsiteX0" fmla="*/ 109289 w 1699043"/>
                  <a:gd name="connsiteY0" fmla="*/ 1361065 h 1645237"/>
                  <a:gd name="connsiteX1" fmla="*/ 133200 w 1699043"/>
                  <a:gd name="connsiteY1" fmla="*/ 1470078 h 1645237"/>
                  <a:gd name="connsiteX2" fmla="*/ 208863 w 1699043"/>
                  <a:gd name="connsiteY2" fmla="*/ 1395543 h 1645237"/>
                  <a:gd name="connsiteX3" fmla="*/ 244130 w 1699043"/>
                  <a:gd name="connsiteY3" fmla="*/ 1529042 h 1645237"/>
                  <a:gd name="connsiteX4" fmla="*/ 341120 w 1699043"/>
                  <a:gd name="connsiteY4" fmla="*/ 1423839 h 1645237"/>
                  <a:gd name="connsiteX5" fmla="*/ 378243 w 1699043"/>
                  <a:gd name="connsiteY5" fmla="*/ 1541194 h 1645237"/>
                  <a:gd name="connsiteX6" fmla="*/ 459836 w 1699043"/>
                  <a:gd name="connsiteY6" fmla="*/ 1444620 h 1645237"/>
                  <a:gd name="connsiteX7" fmla="*/ 492830 w 1699043"/>
                  <a:gd name="connsiteY7" fmla="*/ 1535104 h 1645237"/>
                  <a:gd name="connsiteX8" fmla="*/ 550333 w 1699043"/>
                  <a:gd name="connsiteY8" fmla="*/ 1461732 h 1645237"/>
                  <a:gd name="connsiteX9" fmla="*/ 591845 w 1699043"/>
                  <a:gd name="connsiteY9" fmla="*/ 1563756 h 1645237"/>
                  <a:gd name="connsiteX10" fmla="*/ 653773 w 1699043"/>
                  <a:gd name="connsiteY10" fmla="*/ 1477448 h 1645237"/>
                  <a:gd name="connsiteX11" fmla="*/ 711770 w 1699043"/>
                  <a:gd name="connsiteY11" fmla="*/ 1604318 h 1645237"/>
                  <a:gd name="connsiteX12" fmla="*/ 789453 w 1699043"/>
                  <a:gd name="connsiteY12" fmla="*/ 1484261 h 1645237"/>
                  <a:gd name="connsiteX13" fmla="*/ 844705 w 1699043"/>
                  <a:gd name="connsiteY13" fmla="*/ 1591204 h 1645237"/>
                  <a:gd name="connsiteX14" fmla="*/ 906930 w 1699043"/>
                  <a:gd name="connsiteY14" fmla="*/ 1485562 h 1645237"/>
                  <a:gd name="connsiteX15" fmla="*/ 954220 w 1699043"/>
                  <a:gd name="connsiteY15" fmla="*/ 1568373 h 1645237"/>
                  <a:gd name="connsiteX16" fmla="*/ 998630 w 1699043"/>
                  <a:gd name="connsiteY16" fmla="*/ 1486210 h 1645237"/>
                  <a:gd name="connsiteX17" fmla="*/ 1056061 w 1699043"/>
                  <a:gd name="connsiteY17" fmla="*/ 1578707 h 1645237"/>
                  <a:gd name="connsiteX18" fmla="*/ 1102705 w 1699043"/>
                  <a:gd name="connsiteY18" fmla="*/ 1482926 h 1645237"/>
                  <a:gd name="connsiteX19" fmla="*/ 1181924 w 1699043"/>
                  <a:gd name="connsiteY19" fmla="*/ 1599222 h 1645237"/>
                  <a:gd name="connsiteX20" fmla="*/ 1238129 w 1699043"/>
                  <a:gd name="connsiteY20" fmla="*/ 1468147 h 1645237"/>
                  <a:gd name="connsiteX21" fmla="*/ 1313334 w 1699043"/>
                  <a:gd name="connsiteY21" fmla="*/ 1567885 h 1645237"/>
                  <a:gd name="connsiteX22" fmla="*/ 1357923 w 1699043"/>
                  <a:gd name="connsiteY22" fmla="*/ 1450070 h 1645237"/>
                  <a:gd name="connsiteX23" fmla="*/ 1418065 w 1699043"/>
                  <a:gd name="connsiteY23" fmla="*/ 1523034 h 1645237"/>
                  <a:gd name="connsiteX24" fmla="*/ 1448013 w 1699043"/>
                  <a:gd name="connsiteY24" fmla="*/ 1434163 h 1645237"/>
                  <a:gd name="connsiteX25" fmla="*/ 1519599 w 1699043"/>
                  <a:gd name="connsiteY25" fmla="*/ 1514780 h 1645237"/>
                  <a:gd name="connsiteX26" fmla="*/ 1549481 w 1699043"/>
                  <a:gd name="connsiteY26" fmla="*/ 1411900 h 1645237"/>
                  <a:gd name="connsiteX27" fmla="*/ 1598885 w 1699043"/>
                  <a:gd name="connsiteY27" fmla="*/ 1463005 h 1645237"/>
                  <a:gd name="connsiteX28" fmla="*/ 1567279 w 1699043"/>
                  <a:gd name="connsiteY28" fmla="*/ 1518345 h 1645237"/>
                  <a:gd name="connsiteX29" fmla="*/ 1524064 w 1699043"/>
                  <a:gd name="connsiteY29" fmla="*/ 1579089 h 1645237"/>
                  <a:gd name="connsiteX30" fmla="*/ 1499124 w 1699043"/>
                  <a:gd name="connsiteY30" fmla="*/ 1585269 h 1645237"/>
                  <a:gd name="connsiteX31" fmla="*/ 1499784 w 1699043"/>
                  <a:gd name="connsiteY31" fmla="*/ 1583000 h 1645237"/>
                  <a:gd name="connsiteX32" fmla="*/ 1472127 w 1699043"/>
                  <a:gd name="connsiteY32" fmla="*/ 1588623 h 1645237"/>
                  <a:gd name="connsiteX33" fmla="*/ 1472752 w 1699043"/>
                  <a:gd name="connsiteY33" fmla="*/ 1589380 h 1645237"/>
                  <a:gd name="connsiteX34" fmla="*/ 1449515 w 1699043"/>
                  <a:gd name="connsiteY34" fmla="*/ 1593220 h 1645237"/>
                  <a:gd name="connsiteX35" fmla="*/ 1390361 w 1699043"/>
                  <a:gd name="connsiteY35" fmla="*/ 1605245 h 1645237"/>
                  <a:gd name="connsiteX36" fmla="*/ 1391165 w 1699043"/>
                  <a:gd name="connsiteY36" fmla="*/ 1602863 h 1645237"/>
                  <a:gd name="connsiteX37" fmla="*/ 1345411 w 1699043"/>
                  <a:gd name="connsiteY37" fmla="*/ 1610424 h 1645237"/>
                  <a:gd name="connsiteX38" fmla="*/ 1346823 w 1699043"/>
                  <a:gd name="connsiteY38" fmla="*/ 1612296 h 1645237"/>
                  <a:gd name="connsiteX39" fmla="*/ 1299198 w 1699043"/>
                  <a:gd name="connsiteY39" fmla="*/ 1618062 h 1645237"/>
                  <a:gd name="connsiteX40" fmla="*/ 1294021 w 1699043"/>
                  <a:gd name="connsiteY40" fmla="*/ 1618918 h 1645237"/>
                  <a:gd name="connsiteX41" fmla="*/ 1294112 w 1699043"/>
                  <a:gd name="connsiteY41" fmla="*/ 1618678 h 1645237"/>
                  <a:gd name="connsiteX42" fmla="*/ 1202715 w 1699043"/>
                  <a:gd name="connsiteY42" fmla="*/ 1629744 h 1645237"/>
                  <a:gd name="connsiteX43" fmla="*/ 1204342 w 1699043"/>
                  <a:gd name="connsiteY43" fmla="*/ 1632132 h 1645237"/>
                  <a:gd name="connsiteX44" fmla="*/ 1023661 w 1699043"/>
                  <a:gd name="connsiteY44" fmla="*/ 1645237 h 1645237"/>
                  <a:gd name="connsiteX45" fmla="*/ 1025410 w 1699043"/>
                  <a:gd name="connsiteY45" fmla="*/ 1641644 h 1645237"/>
                  <a:gd name="connsiteX46" fmla="*/ 912786 w 1699043"/>
                  <a:gd name="connsiteY46" fmla="*/ 1645030 h 1645237"/>
                  <a:gd name="connsiteX47" fmla="*/ 914540 w 1699043"/>
                  <a:gd name="connsiteY47" fmla="*/ 1641785 h 1645237"/>
                  <a:gd name="connsiteX48" fmla="*/ 870685 w 1699043"/>
                  <a:gd name="connsiteY48" fmla="*/ 1641489 h 1645237"/>
                  <a:gd name="connsiteX49" fmla="*/ 872319 w 1699043"/>
                  <a:gd name="connsiteY49" fmla="*/ 1644653 h 1645237"/>
                  <a:gd name="connsiteX50" fmla="*/ 726970 w 1699043"/>
                  <a:gd name="connsiteY50" fmla="*/ 1637568 h 1645237"/>
                  <a:gd name="connsiteX51" fmla="*/ 728831 w 1699043"/>
                  <a:gd name="connsiteY51" fmla="*/ 1641640 h 1645237"/>
                  <a:gd name="connsiteX52" fmla="*/ 548525 w 1699043"/>
                  <a:gd name="connsiteY52" fmla="*/ 1624130 h 1645237"/>
                  <a:gd name="connsiteX53" fmla="*/ 551758 w 1699043"/>
                  <a:gd name="connsiteY53" fmla="*/ 1619624 h 1645237"/>
                  <a:gd name="connsiteX54" fmla="*/ 438969 w 1699043"/>
                  <a:gd name="connsiteY54" fmla="*/ 1603828 h 1645237"/>
                  <a:gd name="connsiteX55" fmla="*/ 441927 w 1699043"/>
                  <a:gd name="connsiteY55" fmla="*/ 1600053 h 1645237"/>
                  <a:gd name="connsiteX56" fmla="*/ 394176 w 1699043"/>
                  <a:gd name="connsiteY56" fmla="*/ 1591564 h 1645237"/>
                  <a:gd name="connsiteX57" fmla="*/ 395569 w 1699043"/>
                  <a:gd name="connsiteY57" fmla="*/ 1595967 h 1645237"/>
                  <a:gd name="connsiteX58" fmla="*/ 253444 w 1699043"/>
                  <a:gd name="connsiteY58" fmla="*/ 1564303 h 1645237"/>
                  <a:gd name="connsiteX59" fmla="*/ 254973 w 1699043"/>
                  <a:gd name="connsiteY59" fmla="*/ 1570088 h 1645237"/>
                  <a:gd name="connsiteX60" fmla="*/ 164127 w 1699043"/>
                  <a:gd name="connsiteY60" fmla="*/ 1545209 h 1645237"/>
                  <a:gd name="connsiteX61" fmla="*/ 107229 w 1699043"/>
                  <a:gd name="connsiteY61" fmla="*/ 1456609 h 1645237"/>
                  <a:gd name="connsiteX62" fmla="*/ 79010 w 1699043"/>
                  <a:gd name="connsiteY62" fmla="*/ 1388467 h 1645237"/>
                  <a:gd name="connsiteX63" fmla="*/ 22791 w 1699043"/>
                  <a:gd name="connsiteY63" fmla="*/ 974123 h 1645237"/>
                  <a:gd name="connsiteX64" fmla="*/ 40146 w 1699043"/>
                  <a:gd name="connsiteY64" fmla="*/ 1069955 h 1645237"/>
                  <a:gd name="connsiteX65" fmla="*/ 109289 w 1699043"/>
                  <a:gd name="connsiteY65" fmla="*/ 1007382 h 1645237"/>
                  <a:gd name="connsiteX66" fmla="*/ 133200 w 1699043"/>
                  <a:gd name="connsiteY66" fmla="*/ 1116395 h 1645237"/>
                  <a:gd name="connsiteX67" fmla="*/ 208863 w 1699043"/>
                  <a:gd name="connsiteY67" fmla="*/ 1041860 h 1645237"/>
                  <a:gd name="connsiteX68" fmla="*/ 244130 w 1699043"/>
                  <a:gd name="connsiteY68" fmla="*/ 1175359 h 1645237"/>
                  <a:gd name="connsiteX69" fmla="*/ 341120 w 1699043"/>
                  <a:gd name="connsiteY69" fmla="*/ 1070156 h 1645237"/>
                  <a:gd name="connsiteX70" fmla="*/ 378243 w 1699043"/>
                  <a:gd name="connsiteY70" fmla="*/ 1187511 h 1645237"/>
                  <a:gd name="connsiteX71" fmla="*/ 459836 w 1699043"/>
                  <a:gd name="connsiteY71" fmla="*/ 1090937 h 1645237"/>
                  <a:gd name="connsiteX72" fmla="*/ 492830 w 1699043"/>
                  <a:gd name="connsiteY72" fmla="*/ 1181421 h 1645237"/>
                  <a:gd name="connsiteX73" fmla="*/ 550333 w 1699043"/>
                  <a:gd name="connsiteY73" fmla="*/ 1108049 h 1645237"/>
                  <a:gd name="connsiteX74" fmla="*/ 591845 w 1699043"/>
                  <a:gd name="connsiteY74" fmla="*/ 1210073 h 1645237"/>
                  <a:gd name="connsiteX75" fmla="*/ 653773 w 1699043"/>
                  <a:gd name="connsiteY75" fmla="*/ 1123765 h 1645237"/>
                  <a:gd name="connsiteX76" fmla="*/ 711770 w 1699043"/>
                  <a:gd name="connsiteY76" fmla="*/ 1250635 h 1645237"/>
                  <a:gd name="connsiteX77" fmla="*/ 789453 w 1699043"/>
                  <a:gd name="connsiteY77" fmla="*/ 1130578 h 1645237"/>
                  <a:gd name="connsiteX78" fmla="*/ 844705 w 1699043"/>
                  <a:gd name="connsiteY78" fmla="*/ 1237521 h 1645237"/>
                  <a:gd name="connsiteX79" fmla="*/ 906930 w 1699043"/>
                  <a:gd name="connsiteY79" fmla="*/ 1131879 h 1645237"/>
                  <a:gd name="connsiteX80" fmla="*/ 954220 w 1699043"/>
                  <a:gd name="connsiteY80" fmla="*/ 1214690 h 1645237"/>
                  <a:gd name="connsiteX81" fmla="*/ 998630 w 1699043"/>
                  <a:gd name="connsiteY81" fmla="*/ 1132527 h 1645237"/>
                  <a:gd name="connsiteX82" fmla="*/ 1056061 w 1699043"/>
                  <a:gd name="connsiteY82" fmla="*/ 1225024 h 1645237"/>
                  <a:gd name="connsiteX83" fmla="*/ 1102705 w 1699043"/>
                  <a:gd name="connsiteY83" fmla="*/ 1129243 h 1645237"/>
                  <a:gd name="connsiteX84" fmla="*/ 1181924 w 1699043"/>
                  <a:gd name="connsiteY84" fmla="*/ 1245539 h 1645237"/>
                  <a:gd name="connsiteX85" fmla="*/ 1238129 w 1699043"/>
                  <a:gd name="connsiteY85" fmla="*/ 1114464 h 1645237"/>
                  <a:gd name="connsiteX86" fmla="*/ 1313334 w 1699043"/>
                  <a:gd name="connsiteY86" fmla="*/ 1214202 h 1645237"/>
                  <a:gd name="connsiteX87" fmla="*/ 1357923 w 1699043"/>
                  <a:gd name="connsiteY87" fmla="*/ 1096387 h 1645237"/>
                  <a:gd name="connsiteX88" fmla="*/ 1418065 w 1699043"/>
                  <a:gd name="connsiteY88" fmla="*/ 1169351 h 1645237"/>
                  <a:gd name="connsiteX89" fmla="*/ 1448013 w 1699043"/>
                  <a:gd name="connsiteY89" fmla="*/ 1080480 h 1645237"/>
                  <a:gd name="connsiteX90" fmla="*/ 1519599 w 1699043"/>
                  <a:gd name="connsiteY90" fmla="*/ 1161097 h 1645237"/>
                  <a:gd name="connsiteX91" fmla="*/ 1549481 w 1699043"/>
                  <a:gd name="connsiteY91" fmla="*/ 1058217 h 1645237"/>
                  <a:gd name="connsiteX92" fmla="*/ 1647979 w 1699043"/>
                  <a:gd name="connsiteY92" fmla="*/ 1160105 h 1645237"/>
                  <a:gd name="connsiteX93" fmla="*/ 1680975 w 1699043"/>
                  <a:gd name="connsiteY93" fmla="*/ 1022042 h 1645237"/>
                  <a:gd name="connsiteX94" fmla="*/ 1697025 w 1699043"/>
                  <a:gd name="connsiteY94" fmla="*/ 1037121 h 1645237"/>
                  <a:gd name="connsiteX95" fmla="*/ 1699043 w 1699043"/>
                  <a:gd name="connsiteY95" fmla="*/ 1064550 h 1645237"/>
                  <a:gd name="connsiteX96" fmla="*/ 1689717 w 1699043"/>
                  <a:gd name="connsiteY96" fmla="*/ 1182445 h 1645237"/>
                  <a:gd name="connsiteX97" fmla="*/ 1674099 w 1699043"/>
                  <a:gd name="connsiteY97" fmla="*/ 1187123 h 1645237"/>
                  <a:gd name="connsiteX98" fmla="*/ 1674961 w 1699043"/>
                  <a:gd name="connsiteY98" fmla="*/ 1188015 h 1645237"/>
                  <a:gd name="connsiteX99" fmla="*/ 1652713 w 1699043"/>
                  <a:gd name="connsiteY99" fmla="*/ 1193528 h 1645237"/>
                  <a:gd name="connsiteX100" fmla="*/ 1639011 w 1699043"/>
                  <a:gd name="connsiteY100" fmla="*/ 1197632 h 1645237"/>
                  <a:gd name="connsiteX101" fmla="*/ 1639191 w 1699043"/>
                  <a:gd name="connsiteY101" fmla="*/ 1196878 h 1645237"/>
                  <a:gd name="connsiteX102" fmla="*/ 1567211 w 1699043"/>
                  <a:gd name="connsiteY102" fmla="*/ 1214715 h 1645237"/>
                  <a:gd name="connsiteX103" fmla="*/ 1567885 w 1699043"/>
                  <a:gd name="connsiteY103" fmla="*/ 1215473 h 1645237"/>
                  <a:gd name="connsiteX104" fmla="*/ 1547087 w 1699043"/>
                  <a:gd name="connsiteY104" fmla="*/ 1219701 h 1645237"/>
                  <a:gd name="connsiteX105" fmla="*/ 1499124 w 1699043"/>
                  <a:gd name="connsiteY105" fmla="*/ 1231586 h 1645237"/>
                  <a:gd name="connsiteX106" fmla="*/ 1499784 w 1699043"/>
                  <a:gd name="connsiteY106" fmla="*/ 1229317 h 1645237"/>
                  <a:gd name="connsiteX107" fmla="*/ 1472127 w 1699043"/>
                  <a:gd name="connsiteY107" fmla="*/ 1234940 h 1645237"/>
                  <a:gd name="connsiteX108" fmla="*/ 1472752 w 1699043"/>
                  <a:gd name="connsiteY108" fmla="*/ 1235697 h 1645237"/>
                  <a:gd name="connsiteX109" fmla="*/ 1449515 w 1699043"/>
                  <a:gd name="connsiteY109" fmla="*/ 1239537 h 1645237"/>
                  <a:gd name="connsiteX110" fmla="*/ 1390361 w 1699043"/>
                  <a:gd name="connsiteY110" fmla="*/ 1251562 h 1645237"/>
                  <a:gd name="connsiteX111" fmla="*/ 1391165 w 1699043"/>
                  <a:gd name="connsiteY111" fmla="*/ 1249180 h 1645237"/>
                  <a:gd name="connsiteX112" fmla="*/ 1345411 w 1699043"/>
                  <a:gd name="connsiteY112" fmla="*/ 1256741 h 1645237"/>
                  <a:gd name="connsiteX113" fmla="*/ 1346823 w 1699043"/>
                  <a:gd name="connsiteY113" fmla="*/ 1258613 h 1645237"/>
                  <a:gd name="connsiteX114" fmla="*/ 1299198 w 1699043"/>
                  <a:gd name="connsiteY114" fmla="*/ 1264379 h 1645237"/>
                  <a:gd name="connsiteX115" fmla="*/ 1294021 w 1699043"/>
                  <a:gd name="connsiteY115" fmla="*/ 1265235 h 1645237"/>
                  <a:gd name="connsiteX116" fmla="*/ 1294112 w 1699043"/>
                  <a:gd name="connsiteY116" fmla="*/ 1264995 h 1645237"/>
                  <a:gd name="connsiteX117" fmla="*/ 1202715 w 1699043"/>
                  <a:gd name="connsiteY117" fmla="*/ 1276061 h 1645237"/>
                  <a:gd name="connsiteX118" fmla="*/ 1204342 w 1699043"/>
                  <a:gd name="connsiteY118" fmla="*/ 1278449 h 1645237"/>
                  <a:gd name="connsiteX119" fmla="*/ 1023661 w 1699043"/>
                  <a:gd name="connsiteY119" fmla="*/ 1291554 h 1645237"/>
                  <a:gd name="connsiteX120" fmla="*/ 1025410 w 1699043"/>
                  <a:gd name="connsiteY120" fmla="*/ 1287961 h 1645237"/>
                  <a:gd name="connsiteX121" fmla="*/ 912786 w 1699043"/>
                  <a:gd name="connsiteY121" fmla="*/ 1291347 h 1645237"/>
                  <a:gd name="connsiteX122" fmla="*/ 914540 w 1699043"/>
                  <a:gd name="connsiteY122" fmla="*/ 1288102 h 1645237"/>
                  <a:gd name="connsiteX123" fmla="*/ 870685 w 1699043"/>
                  <a:gd name="connsiteY123" fmla="*/ 1287806 h 1645237"/>
                  <a:gd name="connsiteX124" fmla="*/ 872319 w 1699043"/>
                  <a:gd name="connsiteY124" fmla="*/ 1290970 h 1645237"/>
                  <a:gd name="connsiteX125" fmla="*/ 726970 w 1699043"/>
                  <a:gd name="connsiteY125" fmla="*/ 1283885 h 1645237"/>
                  <a:gd name="connsiteX126" fmla="*/ 728831 w 1699043"/>
                  <a:gd name="connsiteY126" fmla="*/ 1287957 h 1645237"/>
                  <a:gd name="connsiteX127" fmla="*/ 548525 w 1699043"/>
                  <a:gd name="connsiteY127" fmla="*/ 1270447 h 1645237"/>
                  <a:gd name="connsiteX128" fmla="*/ 551758 w 1699043"/>
                  <a:gd name="connsiteY128" fmla="*/ 1265941 h 1645237"/>
                  <a:gd name="connsiteX129" fmla="*/ 438969 w 1699043"/>
                  <a:gd name="connsiteY129" fmla="*/ 1250145 h 1645237"/>
                  <a:gd name="connsiteX130" fmla="*/ 441927 w 1699043"/>
                  <a:gd name="connsiteY130" fmla="*/ 1246370 h 1645237"/>
                  <a:gd name="connsiteX131" fmla="*/ 394176 w 1699043"/>
                  <a:gd name="connsiteY131" fmla="*/ 1237881 h 1645237"/>
                  <a:gd name="connsiteX132" fmla="*/ 395569 w 1699043"/>
                  <a:gd name="connsiteY132" fmla="*/ 1242284 h 1645237"/>
                  <a:gd name="connsiteX133" fmla="*/ 253444 w 1699043"/>
                  <a:gd name="connsiteY133" fmla="*/ 1210620 h 1645237"/>
                  <a:gd name="connsiteX134" fmla="*/ 254973 w 1699043"/>
                  <a:gd name="connsiteY134" fmla="*/ 1216405 h 1645237"/>
                  <a:gd name="connsiteX135" fmla="*/ 80252 w 1699043"/>
                  <a:gd name="connsiteY135" fmla="*/ 1168556 h 1645237"/>
                  <a:gd name="connsiteX136" fmla="*/ 85231 w 1699043"/>
                  <a:gd name="connsiteY136" fmla="*/ 1163652 h 1645237"/>
                  <a:gd name="connsiteX137" fmla="*/ 11472 w 1699043"/>
                  <a:gd name="connsiteY137" fmla="*/ 1140053 h 1645237"/>
                  <a:gd name="connsiteX138" fmla="*/ 1175 w 1699043"/>
                  <a:gd name="connsiteY138" fmla="*/ 1064550 h 1645237"/>
                  <a:gd name="connsiteX139" fmla="*/ 0 w 1699043"/>
                  <a:gd name="connsiteY139" fmla="*/ 993272 h 1645237"/>
                  <a:gd name="connsiteX140" fmla="*/ 186531 w 1699043"/>
                  <a:gd name="connsiteY140" fmla="*/ 600562 h 1645237"/>
                  <a:gd name="connsiteX141" fmla="*/ 212654 w 1699043"/>
                  <a:gd name="connsiteY141" fmla="*/ 720845 h 1645237"/>
                  <a:gd name="connsiteX142" fmla="*/ 302820 w 1699043"/>
                  <a:gd name="connsiteY142" fmla="*/ 632220 h 1645237"/>
                  <a:gd name="connsiteX143" fmla="*/ 327314 w 1699043"/>
                  <a:gd name="connsiteY143" fmla="*/ 725365 h 1645237"/>
                  <a:gd name="connsiteX144" fmla="*/ 391350 w 1699043"/>
                  <a:gd name="connsiteY144" fmla="*/ 657620 h 1645237"/>
                  <a:gd name="connsiteX145" fmla="*/ 423259 w 1699043"/>
                  <a:gd name="connsiteY145" fmla="*/ 763042 h 1645237"/>
                  <a:gd name="connsiteX146" fmla="*/ 492896 w 1699043"/>
                  <a:gd name="connsiteY146" fmla="*/ 682823 h 1645237"/>
                  <a:gd name="connsiteX147" fmla="*/ 538926 w 1699043"/>
                  <a:gd name="connsiteY147" fmla="*/ 814509 h 1645237"/>
                  <a:gd name="connsiteX148" fmla="*/ 627367 w 1699043"/>
                  <a:gd name="connsiteY148" fmla="*/ 702140 h 1645237"/>
                  <a:gd name="connsiteX149" fmla="*/ 672503 w 1699043"/>
                  <a:gd name="connsiteY149" fmla="*/ 813730 h 1645237"/>
                  <a:gd name="connsiteX150" fmla="*/ 744221 w 1699043"/>
                  <a:gd name="connsiteY150" fmla="*/ 714288 h 1645237"/>
                  <a:gd name="connsiteX151" fmla="*/ 783659 w 1699043"/>
                  <a:gd name="connsiteY151" fmla="*/ 801114 h 1645237"/>
                  <a:gd name="connsiteX152" fmla="*/ 835468 w 1699043"/>
                  <a:gd name="connsiteY152" fmla="*/ 723404 h 1645237"/>
                  <a:gd name="connsiteX153" fmla="*/ 884109 w 1699043"/>
                  <a:gd name="connsiteY153" fmla="*/ 820811 h 1645237"/>
                  <a:gd name="connsiteX154" fmla="*/ 939402 w 1699043"/>
                  <a:gd name="connsiteY154" fmla="*/ 729748 h 1645237"/>
                  <a:gd name="connsiteX155" fmla="*/ 1007540 w 1699043"/>
                  <a:gd name="connsiteY155" fmla="*/ 852865 h 1645237"/>
                  <a:gd name="connsiteX156" fmla="*/ 1075613 w 1699043"/>
                  <a:gd name="connsiteY156" fmla="*/ 727543 h 1645237"/>
                  <a:gd name="connsiteX157" fmla="*/ 1141283 w 1699043"/>
                  <a:gd name="connsiteY157" fmla="*/ 833800 h 1645237"/>
                  <a:gd name="connsiteX158" fmla="*/ 1196563 w 1699043"/>
                  <a:gd name="connsiteY158" fmla="*/ 720608 h 1645237"/>
                  <a:gd name="connsiteX159" fmla="*/ 1249709 w 1699043"/>
                  <a:gd name="connsiteY159" fmla="*/ 798816 h 1645237"/>
                  <a:gd name="connsiteX160" fmla="*/ 1287738 w 1699043"/>
                  <a:gd name="connsiteY160" fmla="*/ 713091 h 1645237"/>
                  <a:gd name="connsiteX161" fmla="*/ 1351571 w 1699043"/>
                  <a:gd name="connsiteY161" fmla="*/ 799975 h 1645237"/>
                  <a:gd name="connsiteX162" fmla="*/ 1390829 w 1699043"/>
                  <a:gd name="connsiteY162" fmla="*/ 700297 h 1645237"/>
                  <a:gd name="connsiteX163" fmla="*/ 1479494 w 1699043"/>
                  <a:gd name="connsiteY163" fmla="*/ 810848 h 1645237"/>
                  <a:gd name="connsiteX164" fmla="*/ 1525102 w 1699043"/>
                  <a:gd name="connsiteY164" fmla="*/ 676422 h 1645237"/>
                  <a:gd name="connsiteX165" fmla="*/ 1644696 w 1699043"/>
                  <a:gd name="connsiteY165" fmla="*/ 811664 h 1645237"/>
                  <a:gd name="connsiteX166" fmla="*/ 1503007 w 1699043"/>
                  <a:gd name="connsiteY166" fmla="*/ 840163 h 1645237"/>
                  <a:gd name="connsiteX167" fmla="*/ 1503782 w 1699043"/>
                  <a:gd name="connsiteY167" fmla="*/ 841130 h 1645237"/>
                  <a:gd name="connsiteX168" fmla="*/ 1481120 w 1699043"/>
                  <a:gd name="connsiteY168" fmla="*/ 844565 h 1645237"/>
                  <a:gd name="connsiteX169" fmla="*/ 1467097 w 1699043"/>
                  <a:gd name="connsiteY169" fmla="*/ 847385 h 1645237"/>
                  <a:gd name="connsiteX170" fmla="*/ 1467346 w 1699043"/>
                  <a:gd name="connsiteY170" fmla="*/ 846651 h 1645237"/>
                  <a:gd name="connsiteX171" fmla="*/ 1394027 w 1699043"/>
                  <a:gd name="connsiteY171" fmla="*/ 857763 h 1645237"/>
                  <a:gd name="connsiteX172" fmla="*/ 1394628 w 1699043"/>
                  <a:gd name="connsiteY172" fmla="*/ 858581 h 1645237"/>
                  <a:gd name="connsiteX173" fmla="*/ 1373527 w 1699043"/>
                  <a:gd name="connsiteY173" fmla="*/ 860869 h 1645237"/>
                  <a:gd name="connsiteX174" fmla="*/ 1324672 w 1699043"/>
                  <a:gd name="connsiteY174" fmla="*/ 868273 h 1645237"/>
                  <a:gd name="connsiteX175" fmla="*/ 1325538 w 1699043"/>
                  <a:gd name="connsiteY175" fmla="*/ 866075 h 1645237"/>
                  <a:gd name="connsiteX176" fmla="*/ 1297481 w 1699043"/>
                  <a:gd name="connsiteY176" fmla="*/ 869119 h 1645237"/>
                  <a:gd name="connsiteX177" fmla="*/ 1298032 w 1699043"/>
                  <a:gd name="connsiteY177" fmla="*/ 869930 h 1645237"/>
                  <a:gd name="connsiteX178" fmla="*/ 1274541 w 1699043"/>
                  <a:gd name="connsiteY178" fmla="*/ 871607 h 1645237"/>
                  <a:gd name="connsiteX179" fmla="*/ 1214529 w 1699043"/>
                  <a:gd name="connsiteY179" fmla="*/ 878116 h 1645237"/>
                  <a:gd name="connsiteX180" fmla="*/ 1215549 w 1699043"/>
                  <a:gd name="connsiteY180" fmla="*/ 875819 h 1645237"/>
                  <a:gd name="connsiteX181" fmla="*/ 1169293 w 1699043"/>
                  <a:gd name="connsiteY181" fmla="*/ 879121 h 1645237"/>
                  <a:gd name="connsiteX182" fmla="*/ 1170525 w 1699043"/>
                  <a:gd name="connsiteY182" fmla="*/ 881115 h 1645237"/>
                  <a:gd name="connsiteX183" fmla="*/ 1122572 w 1699043"/>
                  <a:gd name="connsiteY183" fmla="*/ 882458 h 1645237"/>
                  <a:gd name="connsiteX184" fmla="*/ 1117337 w 1699043"/>
                  <a:gd name="connsiteY184" fmla="*/ 882831 h 1645237"/>
                  <a:gd name="connsiteX185" fmla="*/ 1117451 w 1699043"/>
                  <a:gd name="connsiteY185" fmla="*/ 882601 h 1645237"/>
                  <a:gd name="connsiteX186" fmla="*/ 1025422 w 1699043"/>
                  <a:gd name="connsiteY186" fmla="*/ 885177 h 1645237"/>
                  <a:gd name="connsiteX187" fmla="*/ 1026822 w 1699043"/>
                  <a:gd name="connsiteY187" fmla="*/ 887704 h 1645237"/>
                  <a:gd name="connsiteX188" fmla="*/ 845703 w 1699043"/>
                  <a:gd name="connsiteY188" fmla="*/ 884063 h 1645237"/>
                  <a:gd name="connsiteX189" fmla="*/ 847778 w 1699043"/>
                  <a:gd name="connsiteY189" fmla="*/ 880647 h 1645237"/>
                  <a:gd name="connsiteX190" fmla="*/ 735321 w 1699043"/>
                  <a:gd name="connsiteY190" fmla="*/ 873615 h 1645237"/>
                  <a:gd name="connsiteX191" fmla="*/ 737368 w 1699043"/>
                  <a:gd name="connsiteY191" fmla="*/ 870545 h 1645237"/>
                  <a:gd name="connsiteX192" fmla="*/ 693726 w 1699043"/>
                  <a:gd name="connsiteY192" fmla="*/ 866200 h 1645237"/>
                  <a:gd name="connsiteX193" fmla="*/ 695062 w 1699043"/>
                  <a:gd name="connsiteY193" fmla="*/ 869502 h 1645237"/>
                  <a:gd name="connsiteX194" fmla="*/ 550988 w 1699043"/>
                  <a:gd name="connsiteY194" fmla="*/ 849020 h 1645237"/>
                  <a:gd name="connsiteX195" fmla="*/ 552465 w 1699043"/>
                  <a:gd name="connsiteY195" fmla="*/ 853247 h 1645237"/>
                  <a:gd name="connsiteX196" fmla="*/ 374548 w 1699043"/>
                  <a:gd name="connsiteY196" fmla="*/ 819156 h 1645237"/>
                  <a:gd name="connsiteX197" fmla="*/ 378183 w 1699043"/>
                  <a:gd name="connsiteY197" fmla="*/ 814969 h 1645237"/>
                  <a:gd name="connsiteX198" fmla="*/ 267336 w 1699043"/>
                  <a:gd name="connsiteY198" fmla="*/ 788820 h 1645237"/>
                  <a:gd name="connsiteX199" fmla="*/ 270630 w 1699043"/>
                  <a:gd name="connsiteY199" fmla="*/ 785335 h 1645237"/>
                  <a:gd name="connsiteX200" fmla="*/ 223867 w 1699043"/>
                  <a:gd name="connsiteY200" fmla="*/ 772471 h 1645237"/>
                  <a:gd name="connsiteX201" fmla="*/ 224847 w 1699043"/>
                  <a:gd name="connsiteY201" fmla="*/ 776984 h 1645237"/>
                  <a:gd name="connsiteX202" fmla="*/ 53644 w 1699043"/>
                  <a:gd name="connsiteY202" fmla="*/ 721819 h 1645237"/>
                  <a:gd name="connsiteX203" fmla="*/ 54671 w 1699043"/>
                  <a:gd name="connsiteY203" fmla="*/ 719398 h 1645237"/>
                  <a:gd name="connsiteX204" fmla="*/ 302869 w 1699043"/>
                  <a:gd name="connsiteY204" fmla="*/ 287349 h 1645237"/>
                  <a:gd name="connsiteX205" fmla="*/ 327314 w 1699043"/>
                  <a:gd name="connsiteY205" fmla="*/ 380309 h 1645237"/>
                  <a:gd name="connsiteX206" fmla="*/ 391350 w 1699043"/>
                  <a:gd name="connsiteY206" fmla="*/ 312564 h 1645237"/>
                  <a:gd name="connsiteX207" fmla="*/ 423259 w 1699043"/>
                  <a:gd name="connsiteY207" fmla="*/ 417986 h 1645237"/>
                  <a:gd name="connsiteX208" fmla="*/ 492896 w 1699043"/>
                  <a:gd name="connsiteY208" fmla="*/ 337767 h 1645237"/>
                  <a:gd name="connsiteX209" fmla="*/ 538926 w 1699043"/>
                  <a:gd name="connsiteY209" fmla="*/ 469453 h 1645237"/>
                  <a:gd name="connsiteX210" fmla="*/ 627367 w 1699043"/>
                  <a:gd name="connsiteY210" fmla="*/ 357084 h 1645237"/>
                  <a:gd name="connsiteX211" fmla="*/ 672503 w 1699043"/>
                  <a:gd name="connsiteY211" fmla="*/ 468674 h 1645237"/>
                  <a:gd name="connsiteX212" fmla="*/ 744221 w 1699043"/>
                  <a:gd name="connsiteY212" fmla="*/ 369232 h 1645237"/>
                  <a:gd name="connsiteX213" fmla="*/ 783659 w 1699043"/>
                  <a:gd name="connsiteY213" fmla="*/ 456058 h 1645237"/>
                  <a:gd name="connsiteX214" fmla="*/ 835468 w 1699043"/>
                  <a:gd name="connsiteY214" fmla="*/ 378348 h 1645237"/>
                  <a:gd name="connsiteX215" fmla="*/ 884109 w 1699043"/>
                  <a:gd name="connsiteY215" fmla="*/ 475755 h 1645237"/>
                  <a:gd name="connsiteX216" fmla="*/ 939402 w 1699043"/>
                  <a:gd name="connsiteY216" fmla="*/ 384692 h 1645237"/>
                  <a:gd name="connsiteX217" fmla="*/ 1007540 w 1699043"/>
                  <a:gd name="connsiteY217" fmla="*/ 507809 h 1645237"/>
                  <a:gd name="connsiteX218" fmla="*/ 1075613 w 1699043"/>
                  <a:gd name="connsiteY218" fmla="*/ 382487 h 1645237"/>
                  <a:gd name="connsiteX219" fmla="*/ 1141283 w 1699043"/>
                  <a:gd name="connsiteY219" fmla="*/ 488744 h 1645237"/>
                  <a:gd name="connsiteX220" fmla="*/ 1196563 w 1699043"/>
                  <a:gd name="connsiteY220" fmla="*/ 375552 h 1645237"/>
                  <a:gd name="connsiteX221" fmla="*/ 1249709 w 1699043"/>
                  <a:gd name="connsiteY221" fmla="*/ 453760 h 1645237"/>
                  <a:gd name="connsiteX222" fmla="*/ 1287738 w 1699043"/>
                  <a:gd name="connsiteY222" fmla="*/ 368035 h 1645237"/>
                  <a:gd name="connsiteX223" fmla="*/ 1351571 w 1699043"/>
                  <a:gd name="connsiteY223" fmla="*/ 454919 h 1645237"/>
                  <a:gd name="connsiteX224" fmla="*/ 1390829 w 1699043"/>
                  <a:gd name="connsiteY224" fmla="*/ 355241 h 1645237"/>
                  <a:gd name="connsiteX225" fmla="*/ 1458497 w 1699043"/>
                  <a:gd name="connsiteY225" fmla="*/ 439612 h 1645237"/>
                  <a:gd name="connsiteX226" fmla="*/ 1482007 w 1699043"/>
                  <a:gd name="connsiteY226" fmla="*/ 477436 h 1645237"/>
                  <a:gd name="connsiteX227" fmla="*/ 1493851 w 1699043"/>
                  <a:gd name="connsiteY227" fmla="*/ 497579 h 1645237"/>
                  <a:gd name="connsiteX228" fmla="*/ 1481120 w 1699043"/>
                  <a:gd name="connsiteY228" fmla="*/ 499509 h 1645237"/>
                  <a:gd name="connsiteX229" fmla="*/ 1467097 w 1699043"/>
                  <a:gd name="connsiteY229" fmla="*/ 502329 h 1645237"/>
                  <a:gd name="connsiteX230" fmla="*/ 1467346 w 1699043"/>
                  <a:gd name="connsiteY230" fmla="*/ 501595 h 1645237"/>
                  <a:gd name="connsiteX231" fmla="*/ 1394027 w 1699043"/>
                  <a:gd name="connsiteY231" fmla="*/ 512707 h 1645237"/>
                  <a:gd name="connsiteX232" fmla="*/ 1394628 w 1699043"/>
                  <a:gd name="connsiteY232" fmla="*/ 513525 h 1645237"/>
                  <a:gd name="connsiteX233" fmla="*/ 1373527 w 1699043"/>
                  <a:gd name="connsiteY233" fmla="*/ 515813 h 1645237"/>
                  <a:gd name="connsiteX234" fmla="*/ 1324672 w 1699043"/>
                  <a:gd name="connsiteY234" fmla="*/ 523217 h 1645237"/>
                  <a:gd name="connsiteX235" fmla="*/ 1325538 w 1699043"/>
                  <a:gd name="connsiteY235" fmla="*/ 521019 h 1645237"/>
                  <a:gd name="connsiteX236" fmla="*/ 1297481 w 1699043"/>
                  <a:gd name="connsiteY236" fmla="*/ 524063 h 1645237"/>
                  <a:gd name="connsiteX237" fmla="*/ 1298032 w 1699043"/>
                  <a:gd name="connsiteY237" fmla="*/ 524874 h 1645237"/>
                  <a:gd name="connsiteX238" fmla="*/ 1274541 w 1699043"/>
                  <a:gd name="connsiteY238" fmla="*/ 526551 h 1645237"/>
                  <a:gd name="connsiteX239" fmla="*/ 1214529 w 1699043"/>
                  <a:gd name="connsiteY239" fmla="*/ 533060 h 1645237"/>
                  <a:gd name="connsiteX240" fmla="*/ 1215549 w 1699043"/>
                  <a:gd name="connsiteY240" fmla="*/ 530763 h 1645237"/>
                  <a:gd name="connsiteX241" fmla="*/ 1169293 w 1699043"/>
                  <a:gd name="connsiteY241" fmla="*/ 534065 h 1645237"/>
                  <a:gd name="connsiteX242" fmla="*/ 1170525 w 1699043"/>
                  <a:gd name="connsiteY242" fmla="*/ 536059 h 1645237"/>
                  <a:gd name="connsiteX243" fmla="*/ 1122572 w 1699043"/>
                  <a:gd name="connsiteY243" fmla="*/ 537402 h 1645237"/>
                  <a:gd name="connsiteX244" fmla="*/ 1117337 w 1699043"/>
                  <a:gd name="connsiteY244" fmla="*/ 537775 h 1645237"/>
                  <a:gd name="connsiteX245" fmla="*/ 1117451 w 1699043"/>
                  <a:gd name="connsiteY245" fmla="*/ 537545 h 1645237"/>
                  <a:gd name="connsiteX246" fmla="*/ 1025422 w 1699043"/>
                  <a:gd name="connsiteY246" fmla="*/ 540121 h 1645237"/>
                  <a:gd name="connsiteX247" fmla="*/ 1026822 w 1699043"/>
                  <a:gd name="connsiteY247" fmla="*/ 542648 h 1645237"/>
                  <a:gd name="connsiteX248" fmla="*/ 845703 w 1699043"/>
                  <a:gd name="connsiteY248" fmla="*/ 539007 h 1645237"/>
                  <a:gd name="connsiteX249" fmla="*/ 847778 w 1699043"/>
                  <a:gd name="connsiteY249" fmla="*/ 535591 h 1645237"/>
                  <a:gd name="connsiteX250" fmla="*/ 735321 w 1699043"/>
                  <a:gd name="connsiteY250" fmla="*/ 528559 h 1645237"/>
                  <a:gd name="connsiteX251" fmla="*/ 737368 w 1699043"/>
                  <a:gd name="connsiteY251" fmla="*/ 525489 h 1645237"/>
                  <a:gd name="connsiteX252" fmla="*/ 693726 w 1699043"/>
                  <a:gd name="connsiteY252" fmla="*/ 521144 h 1645237"/>
                  <a:gd name="connsiteX253" fmla="*/ 695062 w 1699043"/>
                  <a:gd name="connsiteY253" fmla="*/ 524446 h 1645237"/>
                  <a:gd name="connsiteX254" fmla="*/ 550988 w 1699043"/>
                  <a:gd name="connsiteY254" fmla="*/ 503964 h 1645237"/>
                  <a:gd name="connsiteX255" fmla="*/ 552465 w 1699043"/>
                  <a:gd name="connsiteY255" fmla="*/ 508191 h 1645237"/>
                  <a:gd name="connsiteX256" fmla="*/ 374548 w 1699043"/>
                  <a:gd name="connsiteY256" fmla="*/ 474100 h 1645237"/>
                  <a:gd name="connsiteX257" fmla="*/ 378183 w 1699043"/>
                  <a:gd name="connsiteY257" fmla="*/ 469913 h 1645237"/>
                  <a:gd name="connsiteX258" fmla="*/ 267336 w 1699043"/>
                  <a:gd name="connsiteY258" fmla="*/ 443764 h 1645237"/>
                  <a:gd name="connsiteX259" fmla="*/ 270630 w 1699043"/>
                  <a:gd name="connsiteY259" fmla="*/ 440279 h 1645237"/>
                  <a:gd name="connsiteX260" fmla="*/ 223867 w 1699043"/>
                  <a:gd name="connsiteY260" fmla="*/ 427415 h 1645237"/>
                  <a:gd name="connsiteX261" fmla="*/ 224847 w 1699043"/>
                  <a:gd name="connsiteY261" fmla="*/ 431928 h 1645237"/>
                  <a:gd name="connsiteX262" fmla="*/ 218656 w 1699043"/>
                  <a:gd name="connsiteY262" fmla="*/ 429933 h 1645237"/>
                  <a:gd name="connsiteX263" fmla="*/ 270296 w 1699043"/>
                  <a:gd name="connsiteY263" fmla="*/ 347569 h 1645237"/>
                  <a:gd name="connsiteX264" fmla="*/ 1185132 w 1699043"/>
                  <a:gd name="connsiteY264" fmla="*/ 0 h 1645237"/>
                  <a:gd name="connsiteX265" fmla="*/ 1271372 w 1699043"/>
                  <a:gd name="connsiteY265" fmla="*/ 111190 h 1645237"/>
                  <a:gd name="connsiteX266" fmla="*/ 1278074 w 1699043"/>
                  <a:gd name="connsiteY266" fmla="*/ 92447 h 1645237"/>
                  <a:gd name="connsiteX267" fmla="*/ 1289937 w 1699043"/>
                  <a:gd name="connsiteY267" fmla="*/ 120913 h 1645237"/>
                  <a:gd name="connsiteX268" fmla="*/ 1297776 w 1699043"/>
                  <a:gd name="connsiteY268" fmla="*/ 139678 h 1645237"/>
                  <a:gd name="connsiteX269" fmla="*/ 1294006 w 1699043"/>
                  <a:gd name="connsiteY269" fmla="*/ 140372 h 1645237"/>
                  <a:gd name="connsiteX270" fmla="*/ 1295777 w 1699043"/>
                  <a:gd name="connsiteY270" fmla="*/ 142654 h 1645237"/>
                  <a:gd name="connsiteX271" fmla="*/ 1116248 w 1699043"/>
                  <a:gd name="connsiteY271" fmla="*/ 166876 h 1645237"/>
                  <a:gd name="connsiteX272" fmla="*/ 1117773 w 1699043"/>
                  <a:gd name="connsiteY272" fmla="*/ 163182 h 1645237"/>
                  <a:gd name="connsiteX273" fmla="*/ 1005571 w 1699043"/>
                  <a:gd name="connsiteY273" fmla="*/ 173507 h 1645237"/>
                  <a:gd name="connsiteX274" fmla="*/ 1007122 w 1699043"/>
                  <a:gd name="connsiteY274" fmla="*/ 170159 h 1645237"/>
                  <a:gd name="connsiteX275" fmla="*/ 963331 w 1699043"/>
                  <a:gd name="connsiteY275" fmla="*/ 172569 h 1645237"/>
                  <a:gd name="connsiteX276" fmla="*/ 965158 w 1699043"/>
                  <a:gd name="connsiteY276" fmla="*/ 175626 h 1645237"/>
                  <a:gd name="connsiteX277" fmla="*/ 819648 w 1699043"/>
                  <a:gd name="connsiteY277" fmla="*/ 177517 h 1645237"/>
                  <a:gd name="connsiteX278" fmla="*/ 821757 w 1699043"/>
                  <a:gd name="connsiteY278" fmla="*/ 181467 h 1645237"/>
                  <a:gd name="connsiteX279" fmla="*/ 640714 w 1699043"/>
                  <a:gd name="connsiteY279" fmla="*/ 175108 h 1645237"/>
                  <a:gd name="connsiteX280" fmla="*/ 643663 w 1699043"/>
                  <a:gd name="connsiteY280" fmla="*/ 170413 h 1645237"/>
                  <a:gd name="connsiteX281" fmla="*/ 530115 w 1699043"/>
                  <a:gd name="connsiteY281" fmla="*/ 161601 h 1645237"/>
                  <a:gd name="connsiteX282" fmla="*/ 532835 w 1699043"/>
                  <a:gd name="connsiteY282" fmla="*/ 157650 h 1645237"/>
                  <a:gd name="connsiteX283" fmla="*/ 484651 w 1699043"/>
                  <a:gd name="connsiteY283" fmla="*/ 152122 h 1645237"/>
                  <a:gd name="connsiteX284" fmla="*/ 486312 w 1699043"/>
                  <a:gd name="connsiteY284" fmla="*/ 156431 h 1645237"/>
                  <a:gd name="connsiteX285" fmla="*/ 379644 w 1699043"/>
                  <a:gd name="connsiteY285" fmla="*/ 139489 h 1645237"/>
                  <a:gd name="connsiteX286" fmla="*/ 421941 w 1699043"/>
                  <a:gd name="connsiteY286" fmla="*/ 61460 h 1645237"/>
                  <a:gd name="connsiteX287" fmla="*/ 439341 w 1699043"/>
                  <a:gd name="connsiteY287" fmla="*/ 34632 h 1645237"/>
                  <a:gd name="connsiteX288" fmla="*/ 465641 w 1699043"/>
                  <a:gd name="connsiteY288" fmla="*/ 102831 h 1645237"/>
                  <a:gd name="connsiteX289" fmla="*/ 541124 w 1699043"/>
                  <a:gd name="connsiteY289" fmla="*/ 1409 h 1645237"/>
                  <a:gd name="connsiteX290" fmla="*/ 579635 w 1699043"/>
                  <a:gd name="connsiteY290" fmla="*/ 89686 h 1645237"/>
                  <a:gd name="connsiteX291" fmla="*/ 632505 w 1699043"/>
                  <a:gd name="connsiteY291" fmla="*/ 12909 h 1645237"/>
                  <a:gd name="connsiteX292" fmla="*/ 680228 w 1699043"/>
                  <a:gd name="connsiteY292" fmla="*/ 112178 h 1645237"/>
                  <a:gd name="connsiteX293" fmla="*/ 736717 w 1699043"/>
                  <a:gd name="connsiteY293" fmla="*/ 22215 h 1645237"/>
                  <a:gd name="connsiteX294" fmla="*/ 802427 w 1699043"/>
                  <a:gd name="connsiteY294" fmla="*/ 145268 h 1645237"/>
                  <a:gd name="connsiteX295" fmla="*/ 872559 w 1699043"/>
                  <a:gd name="connsiteY295" fmla="*/ 20648 h 1645237"/>
                  <a:gd name="connsiteX296" fmla="*/ 934300 w 1699043"/>
                  <a:gd name="connsiteY296" fmla="*/ 123982 h 1645237"/>
                  <a:gd name="connsiteX297" fmla="*/ 989892 w 1699043"/>
                  <a:gd name="connsiteY297" fmla="*/ 14703 h 1645237"/>
                  <a:gd name="connsiteX298" fmla="*/ 1042199 w 1699043"/>
                  <a:gd name="connsiteY298" fmla="*/ 94441 h 1645237"/>
                  <a:gd name="connsiteX299" fmla="*/ 1081457 w 1699043"/>
                  <a:gd name="connsiteY299" fmla="*/ 9696 h 1645237"/>
                  <a:gd name="connsiteX300" fmla="*/ 1144482 w 1699043"/>
                  <a:gd name="connsiteY300" fmla="*/ 98476 h 1645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</a:cxnLst>
                <a:rect l="l" t="t" r="r" b="b"/>
                <a:pathLst>
                  <a:path w="1699043" h="1645237">
                    <a:moveTo>
                      <a:pt x="109289" y="1361065"/>
                    </a:moveTo>
                    <a:lnTo>
                      <a:pt x="133200" y="1470078"/>
                    </a:lnTo>
                    <a:lnTo>
                      <a:pt x="208863" y="1395543"/>
                    </a:lnTo>
                    <a:lnTo>
                      <a:pt x="244130" y="1529042"/>
                    </a:lnTo>
                    <a:lnTo>
                      <a:pt x="341120" y="1423839"/>
                    </a:lnTo>
                    <a:lnTo>
                      <a:pt x="378243" y="1541194"/>
                    </a:lnTo>
                    <a:lnTo>
                      <a:pt x="459836" y="1444620"/>
                    </a:lnTo>
                    <a:lnTo>
                      <a:pt x="492830" y="1535104"/>
                    </a:lnTo>
                    <a:lnTo>
                      <a:pt x="550333" y="1461732"/>
                    </a:lnTo>
                    <a:lnTo>
                      <a:pt x="591845" y="1563756"/>
                    </a:lnTo>
                    <a:lnTo>
                      <a:pt x="653773" y="1477448"/>
                    </a:lnTo>
                    <a:lnTo>
                      <a:pt x="711770" y="1604318"/>
                    </a:lnTo>
                    <a:lnTo>
                      <a:pt x="789453" y="1484261"/>
                    </a:lnTo>
                    <a:lnTo>
                      <a:pt x="844705" y="1591204"/>
                    </a:lnTo>
                    <a:lnTo>
                      <a:pt x="906930" y="1485562"/>
                    </a:lnTo>
                    <a:lnTo>
                      <a:pt x="954220" y="1568373"/>
                    </a:lnTo>
                    <a:lnTo>
                      <a:pt x="998630" y="1486210"/>
                    </a:lnTo>
                    <a:lnTo>
                      <a:pt x="1056061" y="1578707"/>
                    </a:lnTo>
                    <a:lnTo>
                      <a:pt x="1102705" y="1482926"/>
                    </a:lnTo>
                    <a:lnTo>
                      <a:pt x="1181924" y="1599222"/>
                    </a:lnTo>
                    <a:lnTo>
                      <a:pt x="1238129" y="1468147"/>
                    </a:lnTo>
                    <a:lnTo>
                      <a:pt x="1313334" y="1567885"/>
                    </a:lnTo>
                    <a:lnTo>
                      <a:pt x="1357923" y="1450070"/>
                    </a:lnTo>
                    <a:lnTo>
                      <a:pt x="1418065" y="1523034"/>
                    </a:lnTo>
                    <a:lnTo>
                      <a:pt x="1448013" y="1434163"/>
                    </a:lnTo>
                    <a:lnTo>
                      <a:pt x="1519599" y="1514780"/>
                    </a:lnTo>
                    <a:lnTo>
                      <a:pt x="1549481" y="1411900"/>
                    </a:lnTo>
                    <a:lnTo>
                      <a:pt x="1598885" y="1463005"/>
                    </a:lnTo>
                    <a:lnTo>
                      <a:pt x="1567279" y="1518345"/>
                    </a:lnTo>
                    <a:lnTo>
                      <a:pt x="1524064" y="1579089"/>
                    </a:lnTo>
                    <a:lnTo>
                      <a:pt x="1499124" y="1585269"/>
                    </a:lnTo>
                    <a:lnTo>
                      <a:pt x="1499784" y="1583000"/>
                    </a:lnTo>
                    <a:lnTo>
                      <a:pt x="1472127" y="1588623"/>
                    </a:lnTo>
                    <a:lnTo>
                      <a:pt x="1472752" y="1589380"/>
                    </a:lnTo>
                    <a:lnTo>
                      <a:pt x="1449515" y="1593220"/>
                    </a:lnTo>
                    <a:lnTo>
                      <a:pt x="1390361" y="1605245"/>
                    </a:lnTo>
                    <a:lnTo>
                      <a:pt x="1391165" y="1602863"/>
                    </a:lnTo>
                    <a:lnTo>
                      <a:pt x="1345411" y="1610424"/>
                    </a:lnTo>
                    <a:lnTo>
                      <a:pt x="1346823" y="1612296"/>
                    </a:lnTo>
                    <a:lnTo>
                      <a:pt x="1299198" y="1618062"/>
                    </a:lnTo>
                    <a:lnTo>
                      <a:pt x="1294021" y="1618918"/>
                    </a:lnTo>
                    <a:lnTo>
                      <a:pt x="1294112" y="1618678"/>
                    </a:lnTo>
                    <a:lnTo>
                      <a:pt x="1202715" y="1629744"/>
                    </a:lnTo>
                    <a:lnTo>
                      <a:pt x="1204342" y="1632132"/>
                    </a:lnTo>
                    <a:lnTo>
                      <a:pt x="1023661" y="1645237"/>
                    </a:lnTo>
                    <a:lnTo>
                      <a:pt x="1025410" y="1641644"/>
                    </a:lnTo>
                    <a:lnTo>
                      <a:pt x="912786" y="1645030"/>
                    </a:lnTo>
                    <a:lnTo>
                      <a:pt x="914540" y="1641785"/>
                    </a:lnTo>
                    <a:lnTo>
                      <a:pt x="870685" y="1641489"/>
                    </a:lnTo>
                    <a:lnTo>
                      <a:pt x="872319" y="1644653"/>
                    </a:lnTo>
                    <a:lnTo>
                      <a:pt x="726970" y="1637568"/>
                    </a:lnTo>
                    <a:lnTo>
                      <a:pt x="728831" y="1641640"/>
                    </a:lnTo>
                    <a:lnTo>
                      <a:pt x="548525" y="1624130"/>
                    </a:lnTo>
                    <a:lnTo>
                      <a:pt x="551758" y="1619624"/>
                    </a:lnTo>
                    <a:lnTo>
                      <a:pt x="438969" y="1603828"/>
                    </a:lnTo>
                    <a:lnTo>
                      <a:pt x="441927" y="1600053"/>
                    </a:lnTo>
                    <a:lnTo>
                      <a:pt x="394176" y="1591564"/>
                    </a:lnTo>
                    <a:lnTo>
                      <a:pt x="395569" y="1595967"/>
                    </a:lnTo>
                    <a:lnTo>
                      <a:pt x="253444" y="1564303"/>
                    </a:lnTo>
                    <a:lnTo>
                      <a:pt x="254973" y="1570088"/>
                    </a:lnTo>
                    <a:lnTo>
                      <a:pt x="164127" y="1545209"/>
                    </a:lnTo>
                    <a:lnTo>
                      <a:pt x="107229" y="1456609"/>
                    </a:lnTo>
                    <a:lnTo>
                      <a:pt x="79010" y="1388467"/>
                    </a:lnTo>
                    <a:close/>
                    <a:moveTo>
                      <a:pt x="22791" y="974123"/>
                    </a:moveTo>
                    <a:lnTo>
                      <a:pt x="40146" y="1069955"/>
                    </a:lnTo>
                    <a:lnTo>
                      <a:pt x="109289" y="1007382"/>
                    </a:lnTo>
                    <a:lnTo>
                      <a:pt x="133200" y="1116395"/>
                    </a:lnTo>
                    <a:lnTo>
                      <a:pt x="208863" y="1041860"/>
                    </a:lnTo>
                    <a:lnTo>
                      <a:pt x="244130" y="1175359"/>
                    </a:lnTo>
                    <a:lnTo>
                      <a:pt x="341120" y="1070156"/>
                    </a:lnTo>
                    <a:lnTo>
                      <a:pt x="378243" y="1187511"/>
                    </a:lnTo>
                    <a:lnTo>
                      <a:pt x="459836" y="1090937"/>
                    </a:lnTo>
                    <a:lnTo>
                      <a:pt x="492830" y="1181421"/>
                    </a:lnTo>
                    <a:lnTo>
                      <a:pt x="550333" y="1108049"/>
                    </a:lnTo>
                    <a:lnTo>
                      <a:pt x="591845" y="1210073"/>
                    </a:lnTo>
                    <a:lnTo>
                      <a:pt x="653773" y="1123765"/>
                    </a:lnTo>
                    <a:lnTo>
                      <a:pt x="711770" y="1250635"/>
                    </a:lnTo>
                    <a:lnTo>
                      <a:pt x="789453" y="1130578"/>
                    </a:lnTo>
                    <a:lnTo>
                      <a:pt x="844705" y="1237521"/>
                    </a:lnTo>
                    <a:lnTo>
                      <a:pt x="906930" y="1131879"/>
                    </a:lnTo>
                    <a:lnTo>
                      <a:pt x="954220" y="1214690"/>
                    </a:lnTo>
                    <a:lnTo>
                      <a:pt x="998630" y="1132527"/>
                    </a:lnTo>
                    <a:lnTo>
                      <a:pt x="1056061" y="1225024"/>
                    </a:lnTo>
                    <a:lnTo>
                      <a:pt x="1102705" y="1129243"/>
                    </a:lnTo>
                    <a:lnTo>
                      <a:pt x="1181924" y="1245539"/>
                    </a:lnTo>
                    <a:lnTo>
                      <a:pt x="1238129" y="1114464"/>
                    </a:lnTo>
                    <a:lnTo>
                      <a:pt x="1313334" y="1214202"/>
                    </a:lnTo>
                    <a:lnTo>
                      <a:pt x="1357923" y="1096387"/>
                    </a:lnTo>
                    <a:lnTo>
                      <a:pt x="1418065" y="1169351"/>
                    </a:lnTo>
                    <a:lnTo>
                      <a:pt x="1448013" y="1080480"/>
                    </a:lnTo>
                    <a:lnTo>
                      <a:pt x="1519599" y="1161097"/>
                    </a:lnTo>
                    <a:lnTo>
                      <a:pt x="1549481" y="1058217"/>
                    </a:lnTo>
                    <a:lnTo>
                      <a:pt x="1647979" y="1160105"/>
                    </a:lnTo>
                    <a:lnTo>
                      <a:pt x="1680975" y="1022042"/>
                    </a:lnTo>
                    <a:lnTo>
                      <a:pt x="1697025" y="1037121"/>
                    </a:lnTo>
                    <a:lnTo>
                      <a:pt x="1699043" y="1064550"/>
                    </a:lnTo>
                    <a:lnTo>
                      <a:pt x="1689717" y="1182445"/>
                    </a:lnTo>
                    <a:lnTo>
                      <a:pt x="1674099" y="1187123"/>
                    </a:lnTo>
                    <a:lnTo>
                      <a:pt x="1674961" y="1188015"/>
                    </a:lnTo>
                    <a:lnTo>
                      <a:pt x="1652713" y="1193528"/>
                    </a:lnTo>
                    <a:lnTo>
                      <a:pt x="1639011" y="1197632"/>
                    </a:lnTo>
                    <a:lnTo>
                      <a:pt x="1639191" y="1196878"/>
                    </a:lnTo>
                    <a:lnTo>
                      <a:pt x="1567211" y="1214715"/>
                    </a:lnTo>
                    <a:lnTo>
                      <a:pt x="1567885" y="1215473"/>
                    </a:lnTo>
                    <a:lnTo>
                      <a:pt x="1547087" y="1219701"/>
                    </a:lnTo>
                    <a:lnTo>
                      <a:pt x="1499124" y="1231586"/>
                    </a:lnTo>
                    <a:lnTo>
                      <a:pt x="1499784" y="1229317"/>
                    </a:lnTo>
                    <a:lnTo>
                      <a:pt x="1472127" y="1234940"/>
                    </a:lnTo>
                    <a:lnTo>
                      <a:pt x="1472752" y="1235697"/>
                    </a:lnTo>
                    <a:lnTo>
                      <a:pt x="1449515" y="1239537"/>
                    </a:lnTo>
                    <a:lnTo>
                      <a:pt x="1390361" y="1251562"/>
                    </a:lnTo>
                    <a:lnTo>
                      <a:pt x="1391165" y="1249180"/>
                    </a:lnTo>
                    <a:lnTo>
                      <a:pt x="1345411" y="1256741"/>
                    </a:lnTo>
                    <a:lnTo>
                      <a:pt x="1346823" y="1258613"/>
                    </a:lnTo>
                    <a:lnTo>
                      <a:pt x="1299198" y="1264379"/>
                    </a:lnTo>
                    <a:lnTo>
                      <a:pt x="1294021" y="1265235"/>
                    </a:lnTo>
                    <a:lnTo>
                      <a:pt x="1294112" y="1264995"/>
                    </a:lnTo>
                    <a:lnTo>
                      <a:pt x="1202715" y="1276061"/>
                    </a:lnTo>
                    <a:lnTo>
                      <a:pt x="1204342" y="1278449"/>
                    </a:lnTo>
                    <a:lnTo>
                      <a:pt x="1023661" y="1291554"/>
                    </a:lnTo>
                    <a:lnTo>
                      <a:pt x="1025410" y="1287961"/>
                    </a:lnTo>
                    <a:lnTo>
                      <a:pt x="912786" y="1291347"/>
                    </a:lnTo>
                    <a:lnTo>
                      <a:pt x="914540" y="1288102"/>
                    </a:lnTo>
                    <a:lnTo>
                      <a:pt x="870685" y="1287806"/>
                    </a:lnTo>
                    <a:lnTo>
                      <a:pt x="872319" y="1290970"/>
                    </a:lnTo>
                    <a:lnTo>
                      <a:pt x="726970" y="1283885"/>
                    </a:lnTo>
                    <a:lnTo>
                      <a:pt x="728831" y="1287957"/>
                    </a:lnTo>
                    <a:lnTo>
                      <a:pt x="548525" y="1270447"/>
                    </a:lnTo>
                    <a:lnTo>
                      <a:pt x="551758" y="1265941"/>
                    </a:lnTo>
                    <a:lnTo>
                      <a:pt x="438969" y="1250145"/>
                    </a:lnTo>
                    <a:lnTo>
                      <a:pt x="441927" y="1246370"/>
                    </a:lnTo>
                    <a:lnTo>
                      <a:pt x="394176" y="1237881"/>
                    </a:lnTo>
                    <a:lnTo>
                      <a:pt x="395569" y="1242284"/>
                    </a:lnTo>
                    <a:lnTo>
                      <a:pt x="253444" y="1210620"/>
                    </a:lnTo>
                    <a:lnTo>
                      <a:pt x="254973" y="1216405"/>
                    </a:lnTo>
                    <a:lnTo>
                      <a:pt x="80252" y="1168556"/>
                    </a:lnTo>
                    <a:lnTo>
                      <a:pt x="85231" y="1163652"/>
                    </a:lnTo>
                    <a:lnTo>
                      <a:pt x="11472" y="1140053"/>
                    </a:lnTo>
                    <a:lnTo>
                      <a:pt x="1175" y="1064550"/>
                    </a:lnTo>
                    <a:lnTo>
                      <a:pt x="0" y="993272"/>
                    </a:lnTo>
                    <a:close/>
                    <a:moveTo>
                      <a:pt x="186531" y="600562"/>
                    </a:moveTo>
                    <a:lnTo>
                      <a:pt x="212654" y="720845"/>
                    </a:lnTo>
                    <a:lnTo>
                      <a:pt x="302820" y="632220"/>
                    </a:lnTo>
                    <a:lnTo>
                      <a:pt x="327314" y="725365"/>
                    </a:lnTo>
                    <a:lnTo>
                      <a:pt x="391350" y="657620"/>
                    </a:lnTo>
                    <a:lnTo>
                      <a:pt x="423259" y="763042"/>
                    </a:lnTo>
                    <a:lnTo>
                      <a:pt x="492896" y="682823"/>
                    </a:lnTo>
                    <a:lnTo>
                      <a:pt x="538926" y="814509"/>
                    </a:lnTo>
                    <a:lnTo>
                      <a:pt x="627367" y="702140"/>
                    </a:lnTo>
                    <a:lnTo>
                      <a:pt x="672503" y="813730"/>
                    </a:lnTo>
                    <a:lnTo>
                      <a:pt x="744221" y="714288"/>
                    </a:lnTo>
                    <a:lnTo>
                      <a:pt x="783659" y="801114"/>
                    </a:lnTo>
                    <a:lnTo>
                      <a:pt x="835468" y="723404"/>
                    </a:lnTo>
                    <a:lnTo>
                      <a:pt x="884109" y="820811"/>
                    </a:lnTo>
                    <a:lnTo>
                      <a:pt x="939402" y="729748"/>
                    </a:lnTo>
                    <a:lnTo>
                      <a:pt x="1007540" y="852865"/>
                    </a:lnTo>
                    <a:lnTo>
                      <a:pt x="1075613" y="727543"/>
                    </a:lnTo>
                    <a:lnTo>
                      <a:pt x="1141283" y="833800"/>
                    </a:lnTo>
                    <a:lnTo>
                      <a:pt x="1196563" y="720608"/>
                    </a:lnTo>
                    <a:lnTo>
                      <a:pt x="1249709" y="798816"/>
                    </a:lnTo>
                    <a:lnTo>
                      <a:pt x="1287738" y="713091"/>
                    </a:lnTo>
                    <a:lnTo>
                      <a:pt x="1351571" y="799975"/>
                    </a:lnTo>
                    <a:lnTo>
                      <a:pt x="1390829" y="700297"/>
                    </a:lnTo>
                    <a:lnTo>
                      <a:pt x="1479494" y="810848"/>
                    </a:lnTo>
                    <a:lnTo>
                      <a:pt x="1525102" y="676422"/>
                    </a:lnTo>
                    <a:lnTo>
                      <a:pt x="1644696" y="811664"/>
                    </a:lnTo>
                    <a:lnTo>
                      <a:pt x="1503007" y="840163"/>
                    </a:lnTo>
                    <a:lnTo>
                      <a:pt x="1503782" y="841130"/>
                    </a:lnTo>
                    <a:lnTo>
                      <a:pt x="1481120" y="844565"/>
                    </a:lnTo>
                    <a:lnTo>
                      <a:pt x="1467097" y="847385"/>
                    </a:lnTo>
                    <a:lnTo>
                      <a:pt x="1467346" y="846651"/>
                    </a:lnTo>
                    <a:lnTo>
                      <a:pt x="1394027" y="857763"/>
                    </a:lnTo>
                    <a:lnTo>
                      <a:pt x="1394628" y="858581"/>
                    </a:lnTo>
                    <a:lnTo>
                      <a:pt x="1373527" y="860869"/>
                    </a:lnTo>
                    <a:lnTo>
                      <a:pt x="1324672" y="868273"/>
                    </a:lnTo>
                    <a:lnTo>
                      <a:pt x="1325538" y="866075"/>
                    </a:lnTo>
                    <a:lnTo>
                      <a:pt x="1297481" y="869119"/>
                    </a:lnTo>
                    <a:lnTo>
                      <a:pt x="1298032" y="869930"/>
                    </a:lnTo>
                    <a:lnTo>
                      <a:pt x="1274541" y="871607"/>
                    </a:lnTo>
                    <a:lnTo>
                      <a:pt x="1214529" y="878116"/>
                    </a:lnTo>
                    <a:lnTo>
                      <a:pt x="1215549" y="875819"/>
                    </a:lnTo>
                    <a:lnTo>
                      <a:pt x="1169293" y="879121"/>
                    </a:lnTo>
                    <a:lnTo>
                      <a:pt x="1170525" y="881115"/>
                    </a:lnTo>
                    <a:lnTo>
                      <a:pt x="1122572" y="882458"/>
                    </a:lnTo>
                    <a:lnTo>
                      <a:pt x="1117337" y="882831"/>
                    </a:lnTo>
                    <a:lnTo>
                      <a:pt x="1117451" y="882601"/>
                    </a:lnTo>
                    <a:lnTo>
                      <a:pt x="1025422" y="885177"/>
                    </a:lnTo>
                    <a:lnTo>
                      <a:pt x="1026822" y="887704"/>
                    </a:lnTo>
                    <a:lnTo>
                      <a:pt x="845703" y="884063"/>
                    </a:lnTo>
                    <a:lnTo>
                      <a:pt x="847778" y="880647"/>
                    </a:lnTo>
                    <a:lnTo>
                      <a:pt x="735321" y="873615"/>
                    </a:lnTo>
                    <a:lnTo>
                      <a:pt x="737368" y="870545"/>
                    </a:lnTo>
                    <a:lnTo>
                      <a:pt x="693726" y="866200"/>
                    </a:lnTo>
                    <a:lnTo>
                      <a:pt x="695062" y="869502"/>
                    </a:lnTo>
                    <a:lnTo>
                      <a:pt x="550988" y="849020"/>
                    </a:lnTo>
                    <a:lnTo>
                      <a:pt x="552465" y="853247"/>
                    </a:lnTo>
                    <a:lnTo>
                      <a:pt x="374548" y="819156"/>
                    </a:lnTo>
                    <a:lnTo>
                      <a:pt x="378183" y="814969"/>
                    </a:lnTo>
                    <a:lnTo>
                      <a:pt x="267336" y="788820"/>
                    </a:lnTo>
                    <a:lnTo>
                      <a:pt x="270630" y="785335"/>
                    </a:lnTo>
                    <a:lnTo>
                      <a:pt x="223867" y="772471"/>
                    </a:lnTo>
                    <a:lnTo>
                      <a:pt x="224847" y="776984"/>
                    </a:lnTo>
                    <a:lnTo>
                      <a:pt x="53644" y="721819"/>
                    </a:lnTo>
                    <a:lnTo>
                      <a:pt x="54671" y="719398"/>
                    </a:lnTo>
                    <a:close/>
                    <a:moveTo>
                      <a:pt x="302869" y="287349"/>
                    </a:moveTo>
                    <a:lnTo>
                      <a:pt x="327314" y="380309"/>
                    </a:lnTo>
                    <a:lnTo>
                      <a:pt x="391350" y="312564"/>
                    </a:lnTo>
                    <a:lnTo>
                      <a:pt x="423259" y="417986"/>
                    </a:lnTo>
                    <a:lnTo>
                      <a:pt x="492896" y="337767"/>
                    </a:lnTo>
                    <a:lnTo>
                      <a:pt x="538926" y="469453"/>
                    </a:lnTo>
                    <a:lnTo>
                      <a:pt x="627367" y="357084"/>
                    </a:lnTo>
                    <a:lnTo>
                      <a:pt x="672503" y="468674"/>
                    </a:lnTo>
                    <a:lnTo>
                      <a:pt x="744221" y="369232"/>
                    </a:lnTo>
                    <a:lnTo>
                      <a:pt x="783659" y="456058"/>
                    </a:lnTo>
                    <a:lnTo>
                      <a:pt x="835468" y="378348"/>
                    </a:lnTo>
                    <a:lnTo>
                      <a:pt x="884109" y="475755"/>
                    </a:lnTo>
                    <a:lnTo>
                      <a:pt x="939402" y="384692"/>
                    </a:lnTo>
                    <a:lnTo>
                      <a:pt x="1007540" y="507809"/>
                    </a:lnTo>
                    <a:lnTo>
                      <a:pt x="1075613" y="382487"/>
                    </a:lnTo>
                    <a:lnTo>
                      <a:pt x="1141283" y="488744"/>
                    </a:lnTo>
                    <a:lnTo>
                      <a:pt x="1196563" y="375552"/>
                    </a:lnTo>
                    <a:lnTo>
                      <a:pt x="1249709" y="453760"/>
                    </a:lnTo>
                    <a:lnTo>
                      <a:pt x="1287738" y="368035"/>
                    </a:lnTo>
                    <a:lnTo>
                      <a:pt x="1351571" y="454919"/>
                    </a:lnTo>
                    <a:lnTo>
                      <a:pt x="1390829" y="355241"/>
                    </a:lnTo>
                    <a:lnTo>
                      <a:pt x="1458497" y="439612"/>
                    </a:lnTo>
                    <a:lnTo>
                      <a:pt x="1482007" y="477436"/>
                    </a:lnTo>
                    <a:lnTo>
                      <a:pt x="1493851" y="497579"/>
                    </a:lnTo>
                    <a:lnTo>
                      <a:pt x="1481120" y="499509"/>
                    </a:lnTo>
                    <a:lnTo>
                      <a:pt x="1467097" y="502329"/>
                    </a:lnTo>
                    <a:lnTo>
                      <a:pt x="1467346" y="501595"/>
                    </a:lnTo>
                    <a:lnTo>
                      <a:pt x="1394027" y="512707"/>
                    </a:lnTo>
                    <a:lnTo>
                      <a:pt x="1394628" y="513525"/>
                    </a:lnTo>
                    <a:lnTo>
                      <a:pt x="1373527" y="515813"/>
                    </a:lnTo>
                    <a:lnTo>
                      <a:pt x="1324672" y="523217"/>
                    </a:lnTo>
                    <a:lnTo>
                      <a:pt x="1325538" y="521019"/>
                    </a:lnTo>
                    <a:lnTo>
                      <a:pt x="1297481" y="524063"/>
                    </a:lnTo>
                    <a:lnTo>
                      <a:pt x="1298032" y="524874"/>
                    </a:lnTo>
                    <a:lnTo>
                      <a:pt x="1274541" y="526551"/>
                    </a:lnTo>
                    <a:lnTo>
                      <a:pt x="1214529" y="533060"/>
                    </a:lnTo>
                    <a:lnTo>
                      <a:pt x="1215549" y="530763"/>
                    </a:lnTo>
                    <a:lnTo>
                      <a:pt x="1169293" y="534065"/>
                    </a:lnTo>
                    <a:lnTo>
                      <a:pt x="1170525" y="536059"/>
                    </a:lnTo>
                    <a:lnTo>
                      <a:pt x="1122572" y="537402"/>
                    </a:lnTo>
                    <a:lnTo>
                      <a:pt x="1117337" y="537775"/>
                    </a:lnTo>
                    <a:lnTo>
                      <a:pt x="1117451" y="537545"/>
                    </a:lnTo>
                    <a:lnTo>
                      <a:pt x="1025422" y="540121"/>
                    </a:lnTo>
                    <a:lnTo>
                      <a:pt x="1026822" y="542648"/>
                    </a:lnTo>
                    <a:lnTo>
                      <a:pt x="845703" y="539007"/>
                    </a:lnTo>
                    <a:lnTo>
                      <a:pt x="847778" y="535591"/>
                    </a:lnTo>
                    <a:lnTo>
                      <a:pt x="735321" y="528559"/>
                    </a:lnTo>
                    <a:lnTo>
                      <a:pt x="737368" y="525489"/>
                    </a:lnTo>
                    <a:lnTo>
                      <a:pt x="693726" y="521144"/>
                    </a:lnTo>
                    <a:lnTo>
                      <a:pt x="695062" y="524446"/>
                    </a:lnTo>
                    <a:lnTo>
                      <a:pt x="550988" y="503964"/>
                    </a:lnTo>
                    <a:lnTo>
                      <a:pt x="552465" y="508191"/>
                    </a:lnTo>
                    <a:lnTo>
                      <a:pt x="374548" y="474100"/>
                    </a:lnTo>
                    <a:lnTo>
                      <a:pt x="378183" y="469913"/>
                    </a:lnTo>
                    <a:lnTo>
                      <a:pt x="267336" y="443764"/>
                    </a:lnTo>
                    <a:lnTo>
                      <a:pt x="270630" y="440279"/>
                    </a:lnTo>
                    <a:lnTo>
                      <a:pt x="223867" y="427415"/>
                    </a:lnTo>
                    <a:lnTo>
                      <a:pt x="224847" y="431928"/>
                    </a:lnTo>
                    <a:lnTo>
                      <a:pt x="218656" y="429933"/>
                    </a:lnTo>
                    <a:lnTo>
                      <a:pt x="270296" y="347569"/>
                    </a:lnTo>
                    <a:close/>
                    <a:moveTo>
                      <a:pt x="1185132" y="0"/>
                    </a:moveTo>
                    <a:lnTo>
                      <a:pt x="1271372" y="111190"/>
                    </a:lnTo>
                    <a:lnTo>
                      <a:pt x="1278074" y="92447"/>
                    </a:lnTo>
                    <a:lnTo>
                      <a:pt x="1289937" y="120913"/>
                    </a:lnTo>
                    <a:lnTo>
                      <a:pt x="1297776" y="139678"/>
                    </a:lnTo>
                    <a:lnTo>
                      <a:pt x="1294006" y="140372"/>
                    </a:lnTo>
                    <a:lnTo>
                      <a:pt x="1295777" y="142654"/>
                    </a:lnTo>
                    <a:lnTo>
                      <a:pt x="1116248" y="166876"/>
                    </a:lnTo>
                    <a:lnTo>
                      <a:pt x="1117773" y="163182"/>
                    </a:lnTo>
                    <a:lnTo>
                      <a:pt x="1005571" y="173507"/>
                    </a:lnTo>
                    <a:lnTo>
                      <a:pt x="1007122" y="170159"/>
                    </a:lnTo>
                    <a:lnTo>
                      <a:pt x="963331" y="172569"/>
                    </a:lnTo>
                    <a:lnTo>
                      <a:pt x="965158" y="175626"/>
                    </a:lnTo>
                    <a:lnTo>
                      <a:pt x="819648" y="177517"/>
                    </a:lnTo>
                    <a:lnTo>
                      <a:pt x="821757" y="181467"/>
                    </a:lnTo>
                    <a:lnTo>
                      <a:pt x="640714" y="175108"/>
                    </a:lnTo>
                    <a:lnTo>
                      <a:pt x="643663" y="170413"/>
                    </a:lnTo>
                    <a:lnTo>
                      <a:pt x="530115" y="161601"/>
                    </a:lnTo>
                    <a:lnTo>
                      <a:pt x="532835" y="157650"/>
                    </a:lnTo>
                    <a:lnTo>
                      <a:pt x="484651" y="152122"/>
                    </a:lnTo>
                    <a:lnTo>
                      <a:pt x="486312" y="156431"/>
                    </a:lnTo>
                    <a:lnTo>
                      <a:pt x="379644" y="139489"/>
                    </a:lnTo>
                    <a:lnTo>
                      <a:pt x="421941" y="61460"/>
                    </a:lnTo>
                    <a:lnTo>
                      <a:pt x="439341" y="34632"/>
                    </a:lnTo>
                    <a:lnTo>
                      <a:pt x="465641" y="102831"/>
                    </a:lnTo>
                    <a:lnTo>
                      <a:pt x="541124" y="1409"/>
                    </a:lnTo>
                    <a:lnTo>
                      <a:pt x="579635" y="89686"/>
                    </a:lnTo>
                    <a:lnTo>
                      <a:pt x="632505" y="12909"/>
                    </a:lnTo>
                    <a:lnTo>
                      <a:pt x="680228" y="112178"/>
                    </a:lnTo>
                    <a:lnTo>
                      <a:pt x="736717" y="22215"/>
                    </a:lnTo>
                    <a:lnTo>
                      <a:pt x="802427" y="145268"/>
                    </a:lnTo>
                    <a:lnTo>
                      <a:pt x="872559" y="20648"/>
                    </a:lnTo>
                    <a:lnTo>
                      <a:pt x="934300" y="123982"/>
                    </a:lnTo>
                    <a:lnTo>
                      <a:pt x="989892" y="14703"/>
                    </a:lnTo>
                    <a:lnTo>
                      <a:pt x="1042199" y="94441"/>
                    </a:lnTo>
                    <a:lnTo>
                      <a:pt x="1081457" y="9696"/>
                    </a:lnTo>
                    <a:lnTo>
                      <a:pt x="1144482" y="98476"/>
                    </a:ln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72" name="グループ化 471">
              <a:extLst>
                <a:ext uri="{FF2B5EF4-FFF2-40B4-BE49-F238E27FC236}">
                  <a16:creationId xmlns:a16="http://schemas.microsoft.com/office/drawing/2014/main" id="{21F675E5-119D-4825-939F-95081B121A93}"/>
                </a:ext>
              </a:extLst>
            </p:cNvPr>
            <p:cNvGrpSpPr/>
            <p:nvPr/>
          </p:nvGrpSpPr>
          <p:grpSpPr>
            <a:xfrm rot="19643709">
              <a:off x="2287268" y="1978875"/>
              <a:ext cx="594890" cy="702634"/>
              <a:chOff x="3546680" y="3658589"/>
              <a:chExt cx="1691311" cy="1997632"/>
            </a:xfrm>
          </p:grpSpPr>
          <p:sp>
            <p:nvSpPr>
              <p:cNvPr id="485" name="楕円 2">
                <a:extLst>
                  <a:ext uri="{FF2B5EF4-FFF2-40B4-BE49-F238E27FC236}">
                    <a16:creationId xmlns:a16="http://schemas.microsoft.com/office/drawing/2014/main" id="{2F427DBB-C128-4D00-A768-6D764FEF6EDC}"/>
                  </a:ext>
                </a:extLst>
              </p:cNvPr>
              <p:cNvSpPr/>
              <p:nvPr/>
            </p:nvSpPr>
            <p:spPr>
              <a:xfrm>
                <a:off x="3546680" y="3658589"/>
                <a:ext cx="1691311" cy="1997476"/>
              </a:xfrm>
              <a:custGeom>
                <a:avLst/>
                <a:gdLst>
                  <a:gd name="connsiteX0" fmla="*/ 0 w 1667017"/>
                  <a:gd name="connsiteY0" fmla="*/ 994195 h 1988389"/>
                  <a:gd name="connsiteX1" fmla="*/ 833509 w 1667017"/>
                  <a:gd name="connsiteY1" fmla="*/ 0 h 1988389"/>
                  <a:gd name="connsiteX2" fmla="*/ 1667018 w 1667017"/>
                  <a:gd name="connsiteY2" fmla="*/ 994195 h 1988389"/>
                  <a:gd name="connsiteX3" fmla="*/ 833509 w 1667017"/>
                  <a:gd name="connsiteY3" fmla="*/ 1988390 h 1988389"/>
                  <a:gd name="connsiteX4" fmla="*/ 0 w 1667017"/>
                  <a:gd name="connsiteY4" fmla="*/ 994195 h 1988389"/>
                  <a:gd name="connsiteX0" fmla="*/ 165 w 1667183"/>
                  <a:gd name="connsiteY0" fmla="*/ 1002821 h 1997016"/>
                  <a:gd name="connsiteX1" fmla="*/ 781916 w 1667183"/>
                  <a:gd name="connsiteY1" fmla="*/ 0 h 1997016"/>
                  <a:gd name="connsiteX2" fmla="*/ 1667183 w 1667183"/>
                  <a:gd name="connsiteY2" fmla="*/ 1002821 h 1997016"/>
                  <a:gd name="connsiteX3" fmla="*/ 833674 w 1667183"/>
                  <a:gd name="connsiteY3" fmla="*/ 1997016 h 1997016"/>
                  <a:gd name="connsiteX4" fmla="*/ 165 w 1667183"/>
                  <a:gd name="connsiteY4" fmla="*/ 1002821 h 1997016"/>
                  <a:gd name="connsiteX0" fmla="*/ 178 w 1667196"/>
                  <a:gd name="connsiteY0" fmla="*/ 1002939 h 1997134"/>
                  <a:gd name="connsiteX1" fmla="*/ 781929 w 1667196"/>
                  <a:gd name="connsiteY1" fmla="*/ 118 h 1997134"/>
                  <a:gd name="connsiteX2" fmla="*/ 1667196 w 1667196"/>
                  <a:gd name="connsiteY2" fmla="*/ 1002939 h 1997134"/>
                  <a:gd name="connsiteX3" fmla="*/ 833687 w 1667196"/>
                  <a:gd name="connsiteY3" fmla="*/ 1997134 h 1997134"/>
                  <a:gd name="connsiteX4" fmla="*/ 178 w 1667196"/>
                  <a:gd name="connsiteY4" fmla="*/ 1002939 h 1997134"/>
                  <a:gd name="connsiteX0" fmla="*/ 178 w 1667196"/>
                  <a:gd name="connsiteY0" fmla="*/ 1002939 h 1997456"/>
                  <a:gd name="connsiteX1" fmla="*/ 781929 w 1667196"/>
                  <a:gd name="connsiteY1" fmla="*/ 118 h 1997456"/>
                  <a:gd name="connsiteX2" fmla="*/ 1667196 w 1667196"/>
                  <a:gd name="connsiteY2" fmla="*/ 1002939 h 1997456"/>
                  <a:gd name="connsiteX3" fmla="*/ 833687 w 1667196"/>
                  <a:gd name="connsiteY3" fmla="*/ 1997134 h 1997456"/>
                  <a:gd name="connsiteX4" fmla="*/ 178 w 1667196"/>
                  <a:gd name="connsiteY4" fmla="*/ 1002939 h 1997456"/>
                  <a:gd name="connsiteX0" fmla="*/ 158 w 1667176"/>
                  <a:gd name="connsiteY0" fmla="*/ 1002822 h 1997339"/>
                  <a:gd name="connsiteX1" fmla="*/ 781909 w 1667176"/>
                  <a:gd name="connsiteY1" fmla="*/ 1 h 1997339"/>
                  <a:gd name="connsiteX2" fmla="*/ 1667176 w 1667176"/>
                  <a:gd name="connsiteY2" fmla="*/ 1002822 h 1997339"/>
                  <a:gd name="connsiteX3" fmla="*/ 833667 w 1667176"/>
                  <a:gd name="connsiteY3" fmla="*/ 1997017 h 1997339"/>
                  <a:gd name="connsiteX4" fmla="*/ 158 w 1667176"/>
                  <a:gd name="connsiteY4" fmla="*/ 1002822 h 1997339"/>
                  <a:gd name="connsiteX0" fmla="*/ 2034 w 1669052"/>
                  <a:gd name="connsiteY0" fmla="*/ 1002822 h 1997385"/>
                  <a:gd name="connsiteX1" fmla="*/ 783785 w 1669052"/>
                  <a:gd name="connsiteY1" fmla="*/ 1 h 1997385"/>
                  <a:gd name="connsiteX2" fmla="*/ 1669052 w 1669052"/>
                  <a:gd name="connsiteY2" fmla="*/ 1002822 h 1997385"/>
                  <a:gd name="connsiteX3" fmla="*/ 835543 w 1669052"/>
                  <a:gd name="connsiteY3" fmla="*/ 1997017 h 1997385"/>
                  <a:gd name="connsiteX4" fmla="*/ 2034 w 1669052"/>
                  <a:gd name="connsiteY4" fmla="*/ 1002822 h 1997385"/>
                  <a:gd name="connsiteX0" fmla="*/ 2034 w 1682034"/>
                  <a:gd name="connsiteY0" fmla="*/ 1002822 h 1997385"/>
                  <a:gd name="connsiteX1" fmla="*/ 783785 w 1682034"/>
                  <a:gd name="connsiteY1" fmla="*/ 1 h 1997385"/>
                  <a:gd name="connsiteX2" fmla="*/ 1669052 w 1682034"/>
                  <a:gd name="connsiteY2" fmla="*/ 1002822 h 1997385"/>
                  <a:gd name="connsiteX3" fmla="*/ 835543 w 1682034"/>
                  <a:gd name="connsiteY3" fmla="*/ 1997017 h 1997385"/>
                  <a:gd name="connsiteX4" fmla="*/ 2034 w 1682034"/>
                  <a:gd name="connsiteY4" fmla="*/ 1002822 h 1997385"/>
                  <a:gd name="connsiteX0" fmla="*/ 10765 w 1690765"/>
                  <a:gd name="connsiteY0" fmla="*/ 1002822 h 1997432"/>
                  <a:gd name="connsiteX1" fmla="*/ 792516 w 1690765"/>
                  <a:gd name="connsiteY1" fmla="*/ 1 h 1997432"/>
                  <a:gd name="connsiteX2" fmla="*/ 1677783 w 1690765"/>
                  <a:gd name="connsiteY2" fmla="*/ 1002822 h 1997432"/>
                  <a:gd name="connsiteX3" fmla="*/ 844274 w 1690765"/>
                  <a:gd name="connsiteY3" fmla="*/ 1997017 h 1997432"/>
                  <a:gd name="connsiteX4" fmla="*/ 10765 w 1690765"/>
                  <a:gd name="connsiteY4" fmla="*/ 1002822 h 1997432"/>
                  <a:gd name="connsiteX0" fmla="*/ 11020 w 1691311"/>
                  <a:gd name="connsiteY0" fmla="*/ 1002822 h 1997476"/>
                  <a:gd name="connsiteX1" fmla="*/ 792771 w 1691311"/>
                  <a:gd name="connsiteY1" fmla="*/ 1 h 1997476"/>
                  <a:gd name="connsiteX2" fmla="*/ 1678038 w 1691311"/>
                  <a:gd name="connsiteY2" fmla="*/ 1002822 h 1997476"/>
                  <a:gd name="connsiteX3" fmla="*/ 844529 w 1691311"/>
                  <a:gd name="connsiteY3" fmla="*/ 1997017 h 1997476"/>
                  <a:gd name="connsiteX4" fmla="*/ 11020 w 1691311"/>
                  <a:gd name="connsiteY4" fmla="*/ 1002822 h 199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1311" h="1997476">
                    <a:moveTo>
                      <a:pt x="11020" y="1002822"/>
                    </a:moveTo>
                    <a:cubicBezTo>
                      <a:pt x="80032" y="514710"/>
                      <a:pt x="349690" y="2"/>
                      <a:pt x="792771" y="1"/>
                    </a:cubicBezTo>
                    <a:cubicBezTo>
                      <a:pt x="1235852" y="0"/>
                      <a:pt x="1600400" y="462370"/>
                      <a:pt x="1678038" y="1002822"/>
                    </a:cubicBezTo>
                    <a:cubicBezTo>
                      <a:pt x="1755676" y="1543274"/>
                      <a:pt x="1494644" y="2014270"/>
                      <a:pt x="844529" y="1997017"/>
                    </a:cubicBezTo>
                    <a:cubicBezTo>
                      <a:pt x="194414" y="1979764"/>
                      <a:pt x="-57992" y="1490934"/>
                      <a:pt x="11020" y="1002822"/>
                    </a:cubicBezTo>
                    <a:close/>
                  </a:path>
                </a:pathLst>
              </a:custGeom>
              <a:pattFill prst="wave">
                <a:fgClr>
                  <a:sysClr val="windowText" lastClr="000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6" name="楕円 2">
                <a:extLst>
                  <a:ext uri="{FF2B5EF4-FFF2-40B4-BE49-F238E27FC236}">
                    <a16:creationId xmlns:a16="http://schemas.microsoft.com/office/drawing/2014/main" id="{473EE882-9715-45E5-B867-4035944CE9A1}"/>
                  </a:ext>
                </a:extLst>
              </p:cNvPr>
              <p:cNvSpPr/>
              <p:nvPr/>
            </p:nvSpPr>
            <p:spPr>
              <a:xfrm>
                <a:off x="3546680" y="3658745"/>
                <a:ext cx="1691311" cy="1997476"/>
              </a:xfrm>
              <a:custGeom>
                <a:avLst/>
                <a:gdLst>
                  <a:gd name="connsiteX0" fmla="*/ 0 w 1667017"/>
                  <a:gd name="connsiteY0" fmla="*/ 994195 h 1988389"/>
                  <a:gd name="connsiteX1" fmla="*/ 833509 w 1667017"/>
                  <a:gd name="connsiteY1" fmla="*/ 0 h 1988389"/>
                  <a:gd name="connsiteX2" fmla="*/ 1667018 w 1667017"/>
                  <a:gd name="connsiteY2" fmla="*/ 994195 h 1988389"/>
                  <a:gd name="connsiteX3" fmla="*/ 833509 w 1667017"/>
                  <a:gd name="connsiteY3" fmla="*/ 1988390 h 1988389"/>
                  <a:gd name="connsiteX4" fmla="*/ 0 w 1667017"/>
                  <a:gd name="connsiteY4" fmla="*/ 994195 h 1988389"/>
                  <a:gd name="connsiteX0" fmla="*/ 165 w 1667183"/>
                  <a:gd name="connsiteY0" fmla="*/ 1002821 h 1997016"/>
                  <a:gd name="connsiteX1" fmla="*/ 781916 w 1667183"/>
                  <a:gd name="connsiteY1" fmla="*/ 0 h 1997016"/>
                  <a:gd name="connsiteX2" fmla="*/ 1667183 w 1667183"/>
                  <a:gd name="connsiteY2" fmla="*/ 1002821 h 1997016"/>
                  <a:gd name="connsiteX3" fmla="*/ 833674 w 1667183"/>
                  <a:gd name="connsiteY3" fmla="*/ 1997016 h 1997016"/>
                  <a:gd name="connsiteX4" fmla="*/ 165 w 1667183"/>
                  <a:gd name="connsiteY4" fmla="*/ 1002821 h 1997016"/>
                  <a:gd name="connsiteX0" fmla="*/ 178 w 1667196"/>
                  <a:gd name="connsiteY0" fmla="*/ 1002939 h 1997134"/>
                  <a:gd name="connsiteX1" fmla="*/ 781929 w 1667196"/>
                  <a:gd name="connsiteY1" fmla="*/ 118 h 1997134"/>
                  <a:gd name="connsiteX2" fmla="*/ 1667196 w 1667196"/>
                  <a:gd name="connsiteY2" fmla="*/ 1002939 h 1997134"/>
                  <a:gd name="connsiteX3" fmla="*/ 833687 w 1667196"/>
                  <a:gd name="connsiteY3" fmla="*/ 1997134 h 1997134"/>
                  <a:gd name="connsiteX4" fmla="*/ 178 w 1667196"/>
                  <a:gd name="connsiteY4" fmla="*/ 1002939 h 1997134"/>
                  <a:gd name="connsiteX0" fmla="*/ 178 w 1667196"/>
                  <a:gd name="connsiteY0" fmla="*/ 1002939 h 1997456"/>
                  <a:gd name="connsiteX1" fmla="*/ 781929 w 1667196"/>
                  <a:gd name="connsiteY1" fmla="*/ 118 h 1997456"/>
                  <a:gd name="connsiteX2" fmla="*/ 1667196 w 1667196"/>
                  <a:gd name="connsiteY2" fmla="*/ 1002939 h 1997456"/>
                  <a:gd name="connsiteX3" fmla="*/ 833687 w 1667196"/>
                  <a:gd name="connsiteY3" fmla="*/ 1997134 h 1997456"/>
                  <a:gd name="connsiteX4" fmla="*/ 178 w 1667196"/>
                  <a:gd name="connsiteY4" fmla="*/ 1002939 h 1997456"/>
                  <a:gd name="connsiteX0" fmla="*/ 158 w 1667176"/>
                  <a:gd name="connsiteY0" fmla="*/ 1002822 h 1997339"/>
                  <a:gd name="connsiteX1" fmla="*/ 781909 w 1667176"/>
                  <a:gd name="connsiteY1" fmla="*/ 1 h 1997339"/>
                  <a:gd name="connsiteX2" fmla="*/ 1667176 w 1667176"/>
                  <a:gd name="connsiteY2" fmla="*/ 1002822 h 1997339"/>
                  <a:gd name="connsiteX3" fmla="*/ 833667 w 1667176"/>
                  <a:gd name="connsiteY3" fmla="*/ 1997017 h 1997339"/>
                  <a:gd name="connsiteX4" fmla="*/ 158 w 1667176"/>
                  <a:gd name="connsiteY4" fmla="*/ 1002822 h 1997339"/>
                  <a:gd name="connsiteX0" fmla="*/ 2034 w 1669052"/>
                  <a:gd name="connsiteY0" fmla="*/ 1002822 h 1997385"/>
                  <a:gd name="connsiteX1" fmla="*/ 783785 w 1669052"/>
                  <a:gd name="connsiteY1" fmla="*/ 1 h 1997385"/>
                  <a:gd name="connsiteX2" fmla="*/ 1669052 w 1669052"/>
                  <a:gd name="connsiteY2" fmla="*/ 1002822 h 1997385"/>
                  <a:gd name="connsiteX3" fmla="*/ 835543 w 1669052"/>
                  <a:gd name="connsiteY3" fmla="*/ 1997017 h 1997385"/>
                  <a:gd name="connsiteX4" fmla="*/ 2034 w 1669052"/>
                  <a:gd name="connsiteY4" fmla="*/ 1002822 h 1997385"/>
                  <a:gd name="connsiteX0" fmla="*/ 2034 w 1682034"/>
                  <a:gd name="connsiteY0" fmla="*/ 1002822 h 1997385"/>
                  <a:gd name="connsiteX1" fmla="*/ 783785 w 1682034"/>
                  <a:gd name="connsiteY1" fmla="*/ 1 h 1997385"/>
                  <a:gd name="connsiteX2" fmla="*/ 1669052 w 1682034"/>
                  <a:gd name="connsiteY2" fmla="*/ 1002822 h 1997385"/>
                  <a:gd name="connsiteX3" fmla="*/ 835543 w 1682034"/>
                  <a:gd name="connsiteY3" fmla="*/ 1997017 h 1997385"/>
                  <a:gd name="connsiteX4" fmla="*/ 2034 w 1682034"/>
                  <a:gd name="connsiteY4" fmla="*/ 1002822 h 1997385"/>
                  <a:gd name="connsiteX0" fmla="*/ 10765 w 1690765"/>
                  <a:gd name="connsiteY0" fmla="*/ 1002822 h 1997432"/>
                  <a:gd name="connsiteX1" fmla="*/ 792516 w 1690765"/>
                  <a:gd name="connsiteY1" fmla="*/ 1 h 1997432"/>
                  <a:gd name="connsiteX2" fmla="*/ 1677783 w 1690765"/>
                  <a:gd name="connsiteY2" fmla="*/ 1002822 h 1997432"/>
                  <a:gd name="connsiteX3" fmla="*/ 844274 w 1690765"/>
                  <a:gd name="connsiteY3" fmla="*/ 1997017 h 1997432"/>
                  <a:gd name="connsiteX4" fmla="*/ 10765 w 1690765"/>
                  <a:gd name="connsiteY4" fmla="*/ 1002822 h 1997432"/>
                  <a:gd name="connsiteX0" fmla="*/ 11020 w 1691311"/>
                  <a:gd name="connsiteY0" fmla="*/ 1002822 h 1997476"/>
                  <a:gd name="connsiteX1" fmla="*/ 792771 w 1691311"/>
                  <a:gd name="connsiteY1" fmla="*/ 1 h 1997476"/>
                  <a:gd name="connsiteX2" fmla="*/ 1678038 w 1691311"/>
                  <a:gd name="connsiteY2" fmla="*/ 1002822 h 1997476"/>
                  <a:gd name="connsiteX3" fmla="*/ 844529 w 1691311"/>
                  <a:gd name="connsiteY3" fmla="*/ 1997017 h 1997476"/>
                  <a:gd name="connsiteX4" fmla="*/ 11020 w 1691311"/>
                  <a:gd name="connsiteY4" fmla="*/ 1002822 h 199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1311" h="1997476">
                    <a:moveTo>
                      <a:pt x="11020" y="1002822"/>
                    </a:moveTo>
                    <a:cubicBezTo>
                      <a:pt x="80032" y="514710"/>
                      <a:pt x="349690" y="2"/>
                      <a:pt x="792771" y="1"/>
                    </a:cubicBezTo>
                    <a:cubicBezTo>
                      <a:pt x="1235852" y="0"/>
                      <a:pt x="1600400" y="462370"/>
                      <a:pt x="1678038" y="1002822"/>
                    </a:cubicBezTo>
                    <a:cubicBezTo>
                      <a:pt x="1755676" y="1543274"/>
                      <a:pt x="1494644" y="2014270"/>
                      <a:pt x="844529" y="1997017"/>
                    </a:cubicBezTo>
                    <a:cubicBezTo>
                      <a:pt x="194414" y="1979764"/>
                      <a:pt x="-57992" y="1490934"/>
                      <a:pt x="11020" y="100282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  <a:alpha val="70000"/>
                    </a:srgbClr>
                  </a:gs>
                  <a:gs pos="0">
                    <a:sysClr val="windowText" lastClr="000000">
                      <a:alpha val="50000"/>
                    </a:sysClr>
                  </a:gs>
                  <a:gs pos="25000">
                    <a:srgbClr val="ED7D31">
                      <a:lumMod val="50000"/>
                      <a:alpha val="9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4A3CF6BC-859D-429D-899F-977D386F9A5D}"/>
                  </a:ext>
                </a:extLst>
              </p:cNvPr>
              <p:cNvSpPr/>
              <p:nvPr/>
            </p:nvSpPr>
            <p:spPr>
              <a:xfrm>
                <a:off x="3547036" y="3825639"/>
                <a:ext cx="1690823" cy="1645237"/>
              </a:xfrm>
              <a:custGeom>
                <a:avLst/>
                <a:gdLst>
                  <a:gd name="connsiteX0" fmla="*/ 198764 w 1690823"/>
                  <a:gd name="connsiteY0" fmla="*/ 1395543 h 1645237"/>
                  <a:gd name="connsiteX1" fmla="*/ 234031 w 1690823"/>
                  <a:gd name="connsiteY1" fmla="*/ 1529042 h 1645237"/>
                  <a:gd name="connsiteX2" fmla="*/ 331021 w 1690823"/>
                  <a:gd name="connsiteY2" fmla="*/ 1423839 h 1645237"/>
                  <a:gd name="connsiteX3" fmla="*/ 368144 w 1690823"/>
                  <a:gd name="connsiteY3" fmla="*/ 1541194 h 1645237"/>
                  <a:gd name="connsiteX4" fmla="*/ 449737 w 1690823"/>
                  <a:gd name="connsiteY4" fmla="*/ 1444620 h 1645237"/>
                  <a:gd name="connsiteX5" fmla="*/ 482731 w 1690823"/>
                  <a:gd name="connsiteY5" fmla="*/ 1535104 h 1645237"/>
                  <a:gd name="connsiteX6" fmla="*/ 540234 w 1690823"/>
                  <a:gd name="connsiteY6" fmla="*/ 1461732 h 1645237"/>
                  <a:gd name="connsiteX7" fmla="*/ 581746 w 1690823"/>
                  <a:gd name="connsiteY7" fmla="*/ 1563756 h 1645237"/>
                  <a:gd name="connsiteX8" fmla="*/ 643674 w 1690823"/>
                  <a:gd name="connsiteY8" fmla="*/ 1477448 h 1645237"/>
                  <a:gd name="connsiteX9" fmla="*/ 701671 w 1690823"/>
                  <a:gd name="connsiteY9" fmla="*/ 1604318 h 1645237"/>
                  <a:gd name="connsiteX10" fmla="*/ 779354 w 1690823"/>
                  <a:gd name="connsiteY10" fmla="*/ 1484261 h 1645237"/>
                  <a:gd name="connsiteX11" fmla="*/ 834606 w 1690823"/>
                  <a:gd name="connsiteY11" fmla="*/ 1591204 h 1645237"/>
                  <a:gd name="connsiteX12" fmla="*/ 896831 w 1690823"/>
                  <a:gd name="connsiteY12" fmla="*/ 1485562 h 1645237"/>
                  <a:gd name="connsiteX13" fmla="*/ 944121 w 1690823"/>
                  <a:gd name="connsiteY13" fmla="*/ 1568373 h 1645237"/>
                  <a:gd name="connsiteX14" fmla="*/ 988531 w 1690823"/>
                  <a:gd name="connsiteY14" fmla="*/ 1486210 h 1645237"/>
                  <a:gd name="connsiteX15" fmla="*/ 1045962 w 1690823"/>
                  <a:gd name="connsiteY15" fmla="*/ 1578707 h 1645237"/>
                  <a:gd name="connsiteX16" fmla="*/ 1092606 w 1690823"/>
                  <a:gd name="connsiteY16" fmla="*/ 1482926 h 1645237"/>
                  <a:gd name="connsiteX17" fmla="*/ 1171825 w 1690823"/>
                  <a:gd name="connsiteY17" fmla="*/ 1599222 h 1645237"/>
                  <a:gd name="connsiteX18" fmla="*/ 1228030 w 1690823"/>
                  <a:gd name="connsiteY18" fmla="*/ 1468147 h 1645237"/>
                  <a:gd name="connsiteX19" fmla="*/ 1303235 w 1690823"/>
                  <a:gd name="connsiteY19" fmla="*/ 1567885 h 1645237"/>
                  <a:gd name="connsiteX20" fmla="*/ 1347824 w 1690823"/>
                  <a:gd name="connsiteY20" fmla="*/ 1450070 h 1645237"/>
                  <a:gd name="connsiteX21" fmla="*/ 1407966 w 1690823"/>
                  <a:gd name="connsiteY21" fmla="*/ 1523034 h 1645237"/>
                  <a:gd name="connsiteX22" fmla="*/ 1437914 w 1690823"/>
                  <a:gd name="connsiteY22" fmla="*/ 1434163 h 1645237"/>
                  <a:gd name="connsiteX23" fmla="*/ 1509500 w 1690823"/>
                  <a:gd name="connsiteY23" fmla="*/ 1514780 h 1645237"/>
                  <a:gd name="connsiteX24" fmla="*/ 1539382 w 1690823"/>
                  <a:gd name="connsiteY24" fmla="*/ 1411900 h 1645237"/>
                  <a:gd name="connsiteX25" fmla="*/ 1585967 w 1690823"/>
                  <a:gd name="connsiteY25" fmla="*/ 1460089 h 1645237"/>
                  <a:gd name="connsiteX26" fmla="*/ 1580890 w 1690823"/>
                  <a:gd name="connsiteY26" fmla="*/ 1470319 h 1645237"/>
                  <a:gd name="connsiteX27" fmla="*/ 1533835 w 1690823"/>
                  <a:gd name="connsiteY27" fmla="*/ 1542165 h 1645237"/>
                  <a:gd name="connsiteX28" fmla="*/ 1499323 w 1690823"/>
                  <a:gd name="connsiteY28" fmla="*/ 1582717 h 1645237"/>
                  <a:gd name="connsiteX29" fmla="*/ 1489025 w 1690823"/>
                  <a:gd name="connsiteY29" fmla="*/ 1585269 h 1645237"/>
                  <a:gd name="connsiteX30" fmla="*/ 1489685 w 1690823"/>
                  <a:gd name="connsiteY30" fmla="*/ 1583000 h 1645237"/>
                  <a:gd name="connsiteX31" fmla="*/ 1462028 w 1690823"/>
                  <a:gd name="connsiteY31" fmla="*/ 1588623 h 1645237"/>
                  <a:gd name="connsiteX32" fmla="*/ 1462653 w 1690823"/>
                  <a:gd name="connsiteY32" fmla="*/ 1589380 h 1645237"/>
                  <a:gd name="connsiteX33" fmla="*/ 1439416 w 1690823"/>
                  <a:gd name="connsiteY33" fmla="*/ 1593220 h 1645237"/>
                  <a:gd name="connsiteX34" fmla="*/ 1380262 w 1690823"/>
                  <a:gd name="connsiteY34" fmla="*/ 1605245 h 1645237"/>
                  <a:gd name="connsiteX35" fmla="*/ 1381066 w 1690823"/>
                  <a:gd name="connsiteY35" fmla="*/ 1602863 h 1645237"/>
                  <a:gd name="connsiteX36" fmla="*/ 1335312 w 1690823"/>
                  <a:gd name="connsiteY36" fmla="*/ 1610424 h 1645237"/>
                  <a:gd name="connsiteX37" fmla="*/ 1336724 w 1690823"/>
                  <a:gd name="connsiteY37" fmla="*/ 1612296 h 1645237"/>
                  <a:gd name="connsiteX38" fmla="*/ 1289099 w 1690823"/>
                  <a:gd name="connsiteY38" fmla="*/ 1618062 h 1645237"/>
                  <a:gd name="connsiteX39" fmla="*/ 1283922 w 1690823"/>
                  <a:gd name="connsiteY39" fmla="*/ 1618918 h 1645237"/>
                  <a:gd name="connsiteX40" fmla="*/ 1284013 w 1690823"/>
                  <a:gd name="connsiteY40" fmla="*/ 1618678 h 1645237"/>
                  <a:gd name="connsiteX41" fmla="*/ 1192616 w 1690823"/>
                  <a:gd name="connsiteY41" fmla="*/ 1629744 h 1645237"/>
                  <a:gd name="connsiteX42" fmla="*/ 1194243 w 1690823"/>
                  <a:gd name="connsiteY42" fmla="*/ 1632132 h 1645237"/>
                  <a:gd name="connsiteX43" fmla="*/ 1013562 w 1690823"/>
                  <a:gd name="connsiteY43" fmla="*/ 1645237 h 1645237"/>
                  <a:gd name="connsiteX44" fmla="*/ 1015311 w 1690823"/>
                  <a:gd name="connsiteY44" fmla="*/ 1641644 h 1645237"/>
                  <a:gd name="connsiteX45" fmla="*/ 902687 w 1690823"/>
                  <a:gd name="connsiteY45" fmla="*/ 1645030 h 1645237"/>
                  <a:gd name="connsiteX46" fmla="*/ 904441 w 1690823"/>
                  <a:gd name="connsiteY46" fmla="*/ 1641785 h 1645237"/>
                  <a:gd name="connsiteX47" fmla="*/ 860586 w 1690823"/>
                  <a:gd name="connsiteY47" fmla="*/ 1641489 h 1645237"/>
                  <a:gd name="connsiteX48" fmla="*/ 862220 w 1690823"/>
                  <a:gd name="connsiteY48" fmla="*/ 1644653 h 1645237"/>
                  <a:gd name="connsiteX49" fmla="*/ 716871 w 1690823"/>
                  <a:gd name="connsiteY49" fmla="*/ 1637568 h 1645237"/>
                  <a:gd name="connsiteX50" fmla="*/ 718732 w 1690823"/>
                  <a:gd name="connsiteY50" fmla="*/ 1641640 h 1645237"/>
                  <a:gd name="connsiteX51" fmla="*/ 538426 w 1690823"/>
                  <a:gd name="connsiteY51" fmla="*/ 1624130 h 1645237"/>
                  <a:gd name="connsiteX52" fmla="*/ 541659 w 1690823"/>
                  <a:gd name="connsiteY52" fmla="*/ 1619624 h 1645237"/>
                  <a:gd name="connsiteX53" fmla="*/ 428870 w 1690823"/>
                  <a:gd name="connsiteY53" fmla="*/ 1603828 h 1645237"/>
                  <a:gd name="connsiteX54" fmla="*/ 431828 w 1690823"/>
                  <a:gd name="connsiteY54" fmla="*/ 1600053 h 1645237"/>
                  <a:gd name="connsiteX55" fmla="*/ 384077 w 1690823"/>
                  <a:gd name="connsiteY55" fmla="*/ 1591564 h 1645237"/>
                  <a:gd name="connsiteX56" fmla="*/ 385470 w 1690823"/>
                  <a:gd name="connsiteY56" fmla="*/ 1595967 h 1645237"/>
                  <a:gd name="connsiteX57" fmla="*/ 243345 w 1690823"/>
                  <a:gd name="connsiteY57" fmla="*/ 1564303 h 1645237"/>
                  <a:gd name="connsiteX58" fmla="*/ 244874 w 1690823"/>
                  <a:gd name="connsiteY58" fmla="*/ 1570088 h 1645237"/>
                  <a:gd name="connsiteX59" fmla="*/ 196928 w 1690823"/>
                  <a:gd name="connsiteY59" fmla="*/ 1556958 h 1645237"/>
                  <a:gd name="connsiteX60" fmla="*/ 157746 w 1690823"/>
                  <a:gd name="connsiteY60" fmla="*/ 1509598 h 1645237"/>
                  <a:gd name="connsiteX61" fmla="*/ 128637 w 1690823"/>
                  <a:gd name="connsiteY61" fmla="*/ 1464625 h 1645237"/>
                  <a:gd name="connsiteX62" fmla="*/ 99190 w 1690823"/>
                  <a:gd name="connsiteY62" fmla="*/ 1361065 h 1645237"/>
                  <a:gd name="connsiteX63" fmla="*/ 118455 w 1690823"/>
                  <a:gd name="connsiteY63" fmla="*/ 1448895 h 1645237"/>
                  <a:gd name="connsiteX64" fmla="*/ 111039 w 1690823"/>
                  <a:gd name="connsiteY64" fmla="*/ 1437437 h 1645237"/>
                  <a:gd name="connsiteX65" fmla="*/ 81112 w 1690823"/>
                  <a:gd name="connsiteY65" fmla="*/ 1377426 h 1645237"/>
                  <a:gd name="connsiteX66" fmla="*/ 12692 w 1690823"/>
                  <a:gd name="connsiteY66" fmla="*/ 965497 h 1645237"/>
                  <a:gd name="connsiteX67" fmla="*/ 30047 w 1690823"/>
                  <a:gd name="connsiteY67" fmla="*/ 1061329 h 1645237"/>
                  <a:gd name="connsiteX68" fmla="*/ 99190 w 1690823"/>
                  <a:gd name="connsiteY68" fmla="*/ 998756 h 1645237"/>
                  <a:gd name="connsiteX69" fmla="*/ 123101 w 1690823"/>
                  <a:gd name="connsiteY69" fmla="*/ 1107769 h 1645237"/>
                  <a:gd name="connsiteX70" fmla="*/ 198764 w 1690823"/>
                  <a:gd name="connsiteY70" fmla="*/ 1033234 h 1645237"/>
                  <a:gd name="connsiteX71" fmla="*/ 234031 w 1690823"/>
                  <a:gd name="connsiteY71" fmla="*/ 1166733 h 1645237"/>
                  <a:gd name="connsiteX72" fmla="*/ 331021 w 1690823"/>
                  <a:gd name="connsiteY72" fmla="*/ 1061530 h 1645237"/>
                  <a:gd name="connsiteX73" fmla="*/ 368144 w 1690823"/>
                  <a:gd name="connsiteY73" fmla="*/ 1178885 h 1645237"/>
                  <a:gd name="connsiteX74" fmla="*/ 449737 w 1690823"/>
                  <a:gd name="connsiteY74" fmla="*/ 1082311 h 1645237"/>
                  <a:gd name="connsiteX75" fmla="*/ 482731 w 1690823"/>
                  <a:gd name="connsiteY75" fmla="*/ 1172795 h 1645237"/>
                  <a:gd name="connsiteX76" fmla="*/ 540234 w 1690823"/>
                  <a:gd name="connsiteY76" fmla="*/ 1099423 h 1645237"/>
                  <a:gd name="connsiteX77" fmla="*/ 581746 w 1690823"/>
                  <a:gd name="connsiteY77" fmla="*/ 1201447 h 1645237"/>
                  <a:gd name="connsiteX78" fmla="*/ 643674 w 1690823"/>
                  <a:gd name="connsiteY78" fmla="*/ 1115139 h 1645237"/>
                  <a:gd name="connsiteX79" fmla="*/ 701671 w 1690823"/>
                  <a:gd name="connsiteY79" fmla="*/ 1242009 h 1645237"/>
                  <a:gd name="connsiteX80" fmla="*/ 779354 w 1690823"/>
                  <a:gd name="connsiteY80" fmla="*/ 1121952 h 1645237"/>
                  <a:gd name="connsiteX81" fmla="*/ 834606 w 1690823"/>
                  <a:gd name="connsiteY81" fmla="*/ 1228895 h 1645237"/>
                  <a:gd name="connsiteX82" fmla="*/ 896831 w 1690823"/>
                  <a:gd name="connsiteY82" fmla="*/ 1123253 h 1645237"/>
                  <a:gd name="connsiteX83" fmla="*/ 944121 w 1690823"/>
                  <a:gd name="connsiteY83" fmla="*/ 1206064 h 1645237"/>
                  <a:gd name="connsiteX84" fmla="*/ 988531 w 1690823"/>
                  <a:gd name="connsiteY84" fmla="*/ 1123901 h 1645237"/>
                  <a:gd name="connsiteX85" fmla="*/ 1045962 w 1690823"/>
                  <a:gd name="connsiteY85" fmla="*/ 1216398 h 1645237"/>
                  <a:gd name="connsiteX86" fmla="*/ 1092606 w 1690823"/>
                  <a:gd name="connsiteY86" fmla="*/ 1120617 h 1645237"/>
                  <a:gd name="connsiteX87" fmla="*/ 1171825 w 1690823"/>
                  <a:gd name="connsiteY87" fmla="*/ 1236913 h 1645237"/>
                  <a:gd name="connsiteX88" fmla="*/ 1228030 w 1690823"/>
                  <a:gd name="connsiteY88" fmla="*/ 1105838 h 1645237"/>
                  <a:gd name="connsiteX89" fmla="*/ 1303235 w 1690823"/>
                  <a:gd name="connsiteY89" fmla="*/ 1205576 h 1645237"/>
                  <a:gd name="connsiteX90" fmla="*/ 1347824 w 1690823"/>
                  <a:gd name="connsiteY90" fmla="*/ 1087761 h 1645237"/>
                  <a:gd name="connsiteX91" fmla="*/ 1407966 w 1690823"/>
                  <a:gd name="connsiteY91" fmla="*/ 1160725 h 1645237"/>
                  <a:gd name="connsiteX92" fmla="*/ 1437914 w 1690823"/>
                  <a:gd name="connsiteY92" fmla="*/ 1071854 h 1645237"/>
                  <a:gd name="connsiteX93" fmla="*/ 1509500 w 1690823"/>
                  <a:gd name="connsiteY93" fmla="*/ 1152471 h 1645237"/>
                  <a:gd name="connsiteX94" fmla="*/ 1539382 w 1690823"/>
                  <a:gd name="connsiteY94" fmla="*/ 1049591 h 1645237"/>
                  <a:gd name="connsiteX95" fmla="*/ 1637880 w 1690823"/>
                  <a:gd name="connsiteY95" fmla="*/ 1151479 h 1645237"/>
                  <a:gd name="connsiteX96" fmla="*/ 1670876 w 1690823"/>
                  <a:gd name="connsiteY96" fmla="*/ 1013416 h 1645237"/>
                  <a:gd name="connsiteX97" fmla="*/ 1690759 w 1690823"/>
                  <a:gd name="connsiteY97" fmla="*/ 1032096 h 1645237"/>
                  <a:gd name="connsiteX98" fmla="*/ 1690823 w 1690823"/>
                  <a:gd name="connsiteY98" fmla="*/ 1034524 h 1645237"/>
                  <a:gd name="connsiteX99" fmla="*/ 1685302 w 1690823"/>
                  <a:gd name="connsiteY99" fmla="*/ 1129846 h 1645237"/>
                  <a:gd name="connsiteX100" fmla="*/ 1678713 w 1690823"/>
                  <a:gd name="connsiteY100" fmla="*/ 1174091 h 1645237"/>
                  <a:gd name="connsiteX101" fmla="*/ 1664000 w 1690823"/>
                  <a:gd name="connsiteY101" fmla="*/ 1178497 h 1645237"/>
                  <a:gd name="connsiteX102" fmla="*/ 1664862 w 1690823"/>
                  <a:gd name="connsiteY102" fmla="*/ 1179389 h 1645237"/>
                  <a:gd name="connsiteX103" fmla="*/ 1642614 w 1690823"/>
                  <a:gd name="connsiteY103" fmla="*/ 1184902 h 1645237"/>
                  <a:gd name="connsiteX104" fmla="*/ 1628912 w 1690823"/>
                  <a:gd name="connsiteY104" fmla="*/ 1189006 h 1645237"/>
                  <a:gd name="connsiteX105" fmla="*/ 1629092 w 1690823"/>
                  <a:gd name="connsiteY105" fmla="*/ 1188252 h 1645237"/>
                  <a:gd name="connsiteX106" fmla="*/ 1557112 w 1690823"/>
                  <a:gd name="connsiteY106" fmla="*/ 1206089 h 1645237"/>
                  <a:gd name="connsiteX107" fmla="*/ 1557786 w 1690823"/>
                  <a:gd name="connsiteY107" fmla="*/ 1206847 h 1645237"/>
                  <a:gd name="connsiteX108" fmla="*/ 1536988 w 1690823"/>
                  <a:gd name="connsiteY108" fmla="*/ 1211075 h 1645237"/>
                  <a:gd name="connsiteX109" fmla="*/ 1489025 w 1690823"/>
                  <a:gd name="connsiteY109" fmla="*/ 1222960 h 1645237"/>
                  <a:gd name="connsiteX110" fmla="*/ 1489685 w 1690823"/>
                  <a:gd name="connsiteY110" fmla="*/ 1220691 h 1645237"/>
                  <a:gd name="connsiteX111" fmla="*/ 1462028 w 1690823"/>
                  <a:gd name="connsiteY111" fmla="*/ 1226314 h 1645237"/>
                  <a:gd name="connsiteX112" fmla="*/ 1462653 w 1690823"/>
                  <a:gd name="connsiteY112" fmla="*/ 1227071 h 1645237"/>
                  <a:gd name="connsiteX113" fmla="*/ 1439416 w 1690823"/>
                  <a:gd name="connsiteY113" fmla="*/ 1230911 h 1645237"/>
                  <a:gd name="connsiteX114" fmla="*/ 1380262 w 1690823"/>
                  <a:gd name="connsiteY114" fmla="*/ 1242936 h 1645237"/>
                  <a:gd name="connsiteX115" fmla="*/ 1381066 w 1690823"/>
                  <a:gd name="connsiteY115" fmla="*/ 1240554 h 1645237"/>
                  <a:gd name="connsiteX116" fmla="*/ 1335312 w 1690823"/>
                  <a:gd name="connsiteY116" fmla="*/ 1248115 h 1645237"/>
                  <a:gd name="connsiteX117" fmla="*/ 1336724 w 1690823"/>
                  <a:gd name="connsiteY117" fmla="*/ 1249987 h 1645237"/>
                  <a:gd name="connsiteX118" fmla="*/ 1289099 w 1690823"/>
                  <a:gd name="connsiteY118" fmla="*/ 1255753 h 1645237"/>
                  <a:gd name="connsiteX119" fmla="*/ 1283922 w 1690823"/>
                  <a:gd name="connsiteY119" fmla="*/ 1256609 h 1645237"/>
                  <a:gd name="connsiteX120" fmla="*/ 1284013 w 1690823"/>
                  <a:gd name="connsiteY120" fmla="*/ 1256369 h 1645237"/>
                  <a:gd name="connsiteX121" fmla="*/ 1192616 w 1690823"/>
                  <a:gd name="connsiteY121" fmla="*/ 1267435 h 1645237"/>
                  <a:gd name="connsiteX122" fmla="*/ 1194243 w 1690823"/>
                  <a:gd name="connsiteY122" fmla="*/ 1269823 h 1645237"/>
                  <a:gd name="connsiteX123" fmla="*/ 1013562 w 1690823"/>
                  <a:gd name="connsiteY123" fmla="*/ 1282928 h 1645237"/>
                  <a:gd name="connsiteX124" fmla="*/ 1015311 w 1690823"/>
                  <a:gd name="connsiteY124" fmla="*/ 1279335 h 1645237"/>
                  <a:gd name="connsiteX125" fmla="*/ 902687 w 1690823"/>
                  <a:gd name="connsiteY125" fmla="*/ 1282721 h 1645237"/>
                  <a:gd name="connsiteX126" fmla="*/ 904441 w 1690823"/>
                  <a:gd name="connsiteY126" fmla="*/ 1279476 h 1645237"/>
                  <a:gd name="connsiteX127" fmla="*/ 860586 w 1690823"/>
                  <a:gd name="connsiteY127" fmla="*/ 1279180 h 1645237"/>
                  <a:gd name="connsiteX128" fmla="*/ 862220 w 1690823"/>
                  <a:gd name="connsiteY128" fmla="*/ 1282344 h 1645237"/>
                  <a:gd name="connsiteX129" fmla="*/ 716871 w 1690823"/>
                  <a:gd name="connsiteY129" fmla="*/ 1275259 h 1645237"/>
                  <a:gd name="connsiteX130" fmla="*/ 718732 w 1690823"/>
                  <a:gd name="connsiteY130" fmla="*/ 1279331 h 1645237"/>
                  <a:gd name="connsiteX131" fmla="*/ 538426 w 1690823"/>
                  <a:gd name="connsiteY131" fmla="*/ 1261821 h 1645237"/>
                  <a:gd name="connsiteX132" fmla="*/ 541659 w 1690823"/>
                  <a:gd name="connsiteY132" fmla="*/ 1257315 h 1645237"/>
                  <a:gd name="connsiteX133" fmla="*/ 428870 w 1690823"/>
                  <a:gd name="connsiteY133" fmla="*/ 1241519 h 1645237"/>
                  <a:gd name="connsiteX134" fmla="*/ 431828 w 1690823"/>
                  <a:gd name="connsiteY134" fmla="*/ 1237744 h 1645237"/>
                  <a:gd name="connsiteX135" fmla="*/ 384077 w 1690823"/>
                  <a:gd name="connsiteY135" fmla="*/ 1229255 h 1645237"/>
                  <a:gd name="connsiteX136" fmla="*/ 385470 w 1690823"/>
                  <a:gd name="connsiteY136" fmla="*/ 1233658 h 1645237"/>
                  <a:gd name="connsiteX137" fmla="*/ 243345 w 1690823"/>
                  <a:gd name="connsiteY137" fmla="*/ 1201994 h 1645237"/>
                  <a:gd name="connsiteX138" fmla="*/ 244874 w 1690823"/>
                  <a:gd name="connsiteY138" fmla="*/ 1207779 h 1645237"/>
                  <a:gd name="connsiteX139" fmla="*/ 70153 w 1690823"/>
                  <a:gd name="connsiteY139" fmla="*/ 1159930 h 1645237"/>
                  <a:gd name="connsiteX140" fmla="*/ 75132 w 1690823"/>
                  <a:gd name="connsiteY140" fmla="*/ 1155026 h 1645237"/>
                  <a:gd name="connsiteX141" fmla="*/ 10600 w 1690823"/>
                  <a:gd name="connsiteY141" fmla="*/ 1134380 h 1645237"/>
                  <a:gd name="connsiteX142" fmla="*/ 6247 w 1690823"/>
                  <a:gd name="connsiteY142" fmla="*/ 1107454 h 1645237"/>
                  <a:gd name="connsiteX143" fmla="*/ 0 w 1690823"/>
                  <a:gd name="connsiteY143" fmla="*/ 1018081 h 1645237"/>
                  <a:gd name="connsiteX144" fmla="*/ 707 w 1690823"/>
                  <a:gd name="connsiteY144" fmla="*/ 975567 h 1645237"/>
                  <a:gd name="connsiteX145" fmla="*/ 145375 w 1690823"/>
                  <a:gd name="connsiteY145" fmla="*/ 593827 h 1645237"/>
                  <a:gd name="connsiteX146" fmla="*/ 172724 w 1690823"/>
                  <a:gd name="connsiteY146" fmla="*/ 719753 h 1645237"/>
                  <a:gd name="connsiteX147" fmla="*/ 267120 w 1690823"/>
                  <a:gd name="connsiteY147" fmla="*/ 626970 h 1645237"/>
                  <a:gd name="connsiteX148" fmla="*/ 292763 w 1690823"/>
                  <a:gd name="connsiteY148" fmla="*/ 724485 h 1645237"/>
                  <a:gd name="connsiteX149" fmla="*/ 359803 w 1690823"/>
                  <a:gd name="connsiteY149" fmla="*/ 653562 h 1645237"/>
                  <a:gd name="connsiteX150" fmla="*/ 393209 w 1690823"/>
                  <a:gd name="connsiteY150" fmla="*/ 763929 h 1645237"/>
                  <a:gd name="connsiteX151" fmla="*/ 466112 w 1690823"/>
                  <a:gd name="connsiteY151" fmla="*/ 679947 h 1645237"/>
                  <a:gd name="connsiteX152" fmla="*/ 514302 w 1690823"/>
                  <a:gd name="connsiteY152" fmla="*/ 817811 h 1645237"/>
                  <a:gd name="connsiteX153" fmla="*/ 606892 w 1690823"/>
                  <a:gd name="connsiteY153" fmla="*/ 700170 h 1645237"/>
                  <a:gd name="connsiteX154" fmla="*/ 654145 w 1690823"/>
                  <a:gd name="connsiteY154" fmla="*/ 816995 h 1645237"/>
                  <a:gd name="connsiteX155" fmla="*/ 729228 w 1690823"/>
                  <a:gd name="connsiteY155" fmla="*/ 712888 h 1645237"/>
                  <a:gd name="connsiteX156" fmla="*/ 770516 w 1690823"/>
                  <a:gd name="connsiteY156" fmla="*/ 803787 h 1645237"/>
                  <a:gd name="connsiteX157" fmla="*/ 824755 w 1690823"/>
                  <a:gd name="connsiteY157" fmla="*/ 722432 h 1645237"/>
                  <a:gd name="connsiteX158" fmla="*/ 875678 w 1690823"/>
                  <a:gd name="connsiteY158" fmla="*/ 824408 h 1645237"/>
                  <a:gd name="connsiteX159" fmla="*/ 933565 w 1690823"/>
                  <a:gd name="connsiteY159" fmla="*/ 729073 h 1645237"/>
                  <a:gd name="connsiteX160" fmla="*/ 1004899 w 1690823"/>
                  <a:gd name="connsiteY160" fmla="*/ 857966 h 1645237"/>
                  <a:gd name="connsiteX161" fmla="*/ 1076166 w 1690823"/>
                  <a:gd name="connsiteY161" fmla="*/ 726765 h 1645237"/>
                  <a:gd name="connsiteX162" fmla="*/ 1144916 w 1690823"/>
                  <a:gd name="connsiteY162" fmla="*/ 838007 h 1645237"/>
                  <a:gd name="connsiteX163" fmla="*/ 1202790 w 1690823"/>
                  <a:gd name="connsiteY163" fmla="*/ 719505 h 1645237"/>
                  <a:gd name="connsiteX164" fmla="*/ 1258429 w 1690823"/>
                  <a:gd name="connsiteY164" fmla="*/ 801381 h 1645237"/>
                  <a:gd name="connsiteX165" fmla="*/ 1298242 w 1690823"/>
                  <a:gd name="connsiteY165" fmla="*/ 711635 h 1645237"/>
                  <a:gd name="connsiteX166" fmla="*/ 1365069 w 1690823"/>
                  <a:gd name="connsiteY166" fmla="*/ 802595 h 1645237"/>
                  <a:gd name="connsiteX167" fmla="*/ 1406169 w 1690823"/>
                  <a:gd name="connsiteY167" fmla="*/ 698241 h 1645237"/>
                  <a:gd name="connsiteX168" fmla="*/ 1498993 w 1690823"/>
                  <a:gd name="connsiteY168" fmla="*/ 813978 h 1645237"/>
                  <a:gd name="connsiteX169" fmla="*/ 1546741 w 1690823"/>
                  <a:gd name="connsiteY169" fmla="*/ 673246 h 1645237"/>
                  <a:gd name="connsiteX170" fmla="*/ 1671945 w 1690823"/>
                  <a:gd name="connsiteY170" fmla="*/ 814832 h 1645237"/>
                  <a:gd name="connsiteX171" fmla="*/ 1523609 w 1690823"/>
                  <a:gd name="connsiteY171" fmla="*/ 844668 h 1645237"/>
                  <a:gd name="connsiteX172" fmla="*/ 1524421 w 1690823"/>
                  <a:gd name="connsiteY172" fmla="*/ 845680 h 1645237"/>
                  <a:gd name="connsiteX173" fmla="*/ 1500696 w 1690823"/>
                  <a:gd name="connsiteY173" fmla="*/ 849277 h 1645237"/>
                  <a:gd name="connsiteX174" fmla="*/ 1486015 w 1690823"/>
                  <a:gd name="connsiteY174" fmla="*/ 852229 h 1645237"/>
                  <a:gd name="connsiteX175" fmla="*/ 1486275 w 1690823"/>
                  <a:gd name="connsiteY175" fmla="*/ 851460 h 1645237"/>
                  <a:gd name="connsiteX176" fmla="*/ 1409517 w 1690823"/>
                  <a:gd name="connsiteY176" fmla="*/ 863094 h 1645237"/>
                  <a:gd name="connsiteX177" fmla="*/ 1410146 w 1690823"/>
                  <a:gd name="connsiteY177" fmla="*/ 863950 h 1645237"/>
                  <a:gd name="connsiteX178" fmla="*/ 1388055 w 1690823"/>
                  <a:gd name="connsiteY178" fmla="*/ 866345 h 1645237"/>
                  <a:gd name="connsiteX179" fmla="*/ 1336908 w 1690823"/>
                  <a:gd name="connsiteY179" fmla="*/ 874097 h 1645237"/>
                  <a:gd name="connsiteX180" fmla="*/ 1337815 w 1690823"/>
                  <a:gd name="connsiteY180" fmla="*/ 871796 h 1645237"/>
                  <a:gd name="connsiteX181" fmla="*/ 1308442 w 1690823"/>
                  <a:gd name="connsiteY181" fmla="*/ 874982 h 1645237"/>
                  <a:gd name="connsiteX182" fmla="*/ 1309019 w 1690823"/>
                  <a:gd name="connsiteY182" fmla="*/ 875831 h 1645237"/>
                  <a:gd name="connsiteX183" fmla="*/ 1284426 w 1690823"/>
                  <a:gd name="connsiteY183" fmla="*/ 877587 h 1645237"/>
                  <a:gd name="connsiteX184" fmla="*/ 1221598 w 1690823"/>
                  <a:gd name="connsiteY184" fmla="*/ 884401 h 1645237"/>
                  <a:gd name="connsiteX185" fmla="*/ 1222666 w 1690823"/>
                  <a:gd name="connsiteY185" fmla="*/ 881997 h 1645237"/>
                  <a:gd name="connsiteX186" fmla="*/ 1174240 w 1690823"/>
                  <a:gd name="connsiteY186" fmla="*/ 885454 h 1645237"/>
                  <a:gd name="connsiteX187" fmla="*/ 1175530 w 1690823"/>
                  <a:gd name="connsiteY187" fmla="*/ 887541 h 1645237"/>
                  <a:gd name="connsiteX188" fmla="*/ 1125328 w 1690823"/>
                  <a:gd name="connsiteY188" fmla="*/ 888947 h 1645237"/>
                  <a:gd name="connsiteX189" fmla="*/ 1119847 w 1690823"/>
                  <a:gd name="connsiteY189" fmla="*/ 889338 h 1645237"/>
                  <a:gd name="connsiteX190" fmla="*/ 1119966 w 1690823"/>
                  <a:gd name="connsiteY190" fmla="*/ 889097 h 1645237"/>
                  <a:gd name="connsiteX191" fmla="*/ 1023620 w 1690823"/>
                  <a:gd name="connsiteY191" fmla="*/ 891794 h 1645237"/>
                  <a:gd name="connsiteX192" fmla="*/ 1025086 w 1690823"/>
                  <a:gd name="connsiteY192" fmla="*/ 894439 h 1645237"/>
                  <a:gd name="connsiteX193" fmla="*/ 835470 w 1690823"/>
                  <a:gd name="connsiteY193" fmla="*/ 890627 h 1645237"/>
                  <a:gd name="connsiteX194" fmla="*/ 837643 w 1690823"/>
                  <a:gd name="connsiteY194" fmla="*/ 887051 h 1645237"/>
                  <a:gd name="connsiteX195" fmla="*/ 719910 w 1690823"/>
                  <a:gd name="connsiteY195" fmla="*/ 879689 h 1645237"/>
                  <a:gd name="connsiteX196" fmla="*/ 722053 w 1690823"/>
                  <a:gd name="connsiteY196" fmla="*/ 876475 h 1645237"/>
                  <a:gd name="connsiteX197" fmla="*/ 676364 w 1690823"/>
                  <a:gd name="connsiteY197" fmla="*/ 871926 h 1645237"/>
                  <a:gd name="connsiteX198" fmla="*/ 677762 w 1690823"/>
                  <a:gd name="connsiteY198" fmla="*/ 875383 h 1645237"/>
                  <a:gd name="connsiteX199" fmla="*/ 526930 w 1690823"/>
                  <a:gd name="connsiteY199" fmla="*/ 853941 h 1645237"/>
                  <a:gd name="connsiteX200" fmla="*/ 528476 w 1690823"/>
                  <a:gd name="connsiteY200" fmla="*/ 858366 h 1645237"/>
                  <a:gd name="connsiteX201" fmla="*/ 342213 w 1690823"/>
                  <a:gd name="connsiteY201" fmla="*/ 822676 h 1645237"/>
                  <a:gd name="connsiteX202" fmla="*/ 346018 w 1690823"/>
                  <a:gd name="connsiteY202" fmla="*/ 818292 h 1645237"/>
                  <a:gd name="connsiteX203" fmla="*/ 229971 w 1690823"/>
                  <a:gd name="connsiteY203" fmla="*/ 790917 h 1645237"/>
                  <a:gd name="connsiteX204" fmla="*/ 233420 w 1690823"/>
                  <a:gd name="connsiteY204" fmla="*/ 787268 h 1645237"/>
                  <a:gd name="connsiteX205" fmla="*/ 184463 w 1690823"/>
                  <a:gd name="connsiteY205" fmla="*/ 773801 h 1645237"/>
                  <a:gd name="connsiteX206" fmla="*/ 185489 w 1690823"/>
                  <a:gd name="connsiteY206" fmla="*/ 778525 h 1645237"/>
                  <a:gd name="connsiteX207" fmla="*/ 31257 w 1690823"/>
                  <a:gd name="connsiteY207" fmla="*/ 728829 h 1645237"/>
                  <a:gd name="connsiteX208" fmla="*/ 38736 w 1690823"/>
                  <a:gd name="connsiteY208" fmla="*/ 689934 h 1645237"/>
                  <a:gd name="connsiteX209" fmla="*/ 258216 w 1690823"/>
                  <a:gd name="connsiteY209" fmla="*/ 278538 h 1645237"/>
                  <a:gd name="connsiteX210" fmla="*/ 282710 w 1690823"/>
                  <a:gd name="connsiteY210" fmla="*/ 371683 h 1645237"/>
                  <a:gd name="connsiteX211" fmla="*/ 346746 w 1690823"/>
                  <a:gd name="connsiteY211" fmla="*/ 303938 h 1645237"/>
                  <a:gd name="connsiteX212" fmla="*/ 378655 w 1690823"/>
                  <a:gd name="connsiteY212" fmla="*/ 409360 h 1645237"/>
                  <a:gd name="connsiteX213" fmla="*/ 448292 w 1690823"/>
                  <a:gd name="connsiteY213" fmla="*/ 329141 h 1645237"/>
                  <a:gd name="connsiteX214" fmla="*/ 494322 w 1690823"/>
                  <a:gd name="connsiteY214" fmla="*/ 460827 h 1645237"/>
                  <a:gd name="connsiteX215" fmla="*/ 582763 w 1690823"/>
                  <a:gd name="connsiteY215" fmla="*/ 348458 h 1645237"/>
                  <a:gd name="connsiteX216" fmla="*/ 627899 w 1690823"/>
                  <a:gd name="connsiteY216" fmla="*/ 460048 h 1645237"/>
                  <a:gd name="connsiteX217" fmla="*/ 699617 w 1690823"/>
                  <a:gd name="connsiteY217" fmla="*/ 360606 h 1645237"/>
                  <a:gd name="connsiteX218" fmla="*/ 739055 w 1690823"/>
                  <a:gd name="connsiteY218" fmla="*/ 447432 h 1645237"/>
                  <a:gd name="connsiteX219" fmla="*/ 790864 w 1690823"/>
                  <a:gd name="connsiteY219" fmla="*/ 369722 h 1645237"/>
                  <a:gd name="connsiteX220" fmla="*/ 839505 w 1690823"/>
                  <a:gd name="connsiteY220" fmla="*/ 467129 h 1645237"/>
                  <a:gd name="connsiteX221" fmla="*/ 894798 w 1690823"/>
                  <a:gd name="connsiteY221" fmla="*/ 376066 h 1645237"/>
                  <a:gd name="connsiteX222" fmla="*/ 962936 w 1690823"/>
                  <a:gd name="connsiteY222" fmla="*/ 499183 h 1645237"/>
                  <a:gd name="connsiteX223" fmla="*/ 1031009 w 1690823"/>
                  <a:gd name="connsiteY223" fmla="*/ 373861 h 1645237"/>
                  <a:gd name="connsiteX224" fmla="*/ 1096679 w 1690823"/>
                  <a:gd name="connsiteY224" fmla="*/ 480118 h 1645237"/>
                  <a:gd name="connsiteX225" fmla="*/ 1151959 w 1690823"/>
                  <a:gd name="connsiteY225" fmla="*/ 366926 h 1645237"/>
                  <a:gd name="connsiteX226" fmla="*/ 1205105 w 1690823"/>
                  <a:gd name="connsiteY226" fmla="*/ 445134 h 1645237"/>
                  <a:gd name="connsiteX227" fmla="*/ 1243134 w 1690823"/>
                  <a:gd name="connsiteY227" fmla="*/ 359409 h 1645237"/>
                  <a:gd name="connsiteX228" fmla="*/ 1306967 w 1690823"/>
                  <a:gd name="connsiteY228" fmla="*/ 446293 h 1645237"/>
                  <a:gd name="connsiteX229" fmla="*/ 1346225 w 1690823"/>
                  <a:gd name="connsiteY229" fmla="*/ 346615 h 1645237"/>
                  <a:gd name="connsiteX230" fmla="*/ 1434890 w 1690823"/>
                  <a:gd name="connsiteY230" fmla="*/ 457166 h 1645237"/>
                  <a:gd name="connsiteX231" fmla="*/ 1480498 w 1690823"/>
                  <a:gd name="connsiteY231" fmla="*/ 322740 h 1645237"/>
                  <a:gd name="connsiteX232" fmla="*/ 1532760 w 1690823"/>
                  <a:gd name="connsiteY232" fmla="*/ 381840 h 1645237"/>
                  <a:gd name="connsiteX233" fmla="*/ 1568914 w 1690823"/>
                  <a:gd name="connsiteY233" fmla="*/ 451234 h 1645237"/>
                  <a:gd name="connsiteX234" fmla="*/ 1573254 w 1690823"/>
                  <a:gd name="connsiteY234" fmla="*/ 463380 h 1645237"/>
                  <a:gd name="connsiteX235" fmla="*/ 1458403 w 1690823"/>
                  <a:gd name="connsiteY235" fmla="*/ 486481 h 1645237"/>
                  <a:gd name="connsiteX236" fmla="*/ 1459178 w 1690823"/>
                  <a:gd name="connsiteY236" fmla="*/ 487448 h 1645237"/>
                  <a:gd name="connsiteX237" fmla="*/ 1436516 w 1690823"/>
                  <a:gd name="connsiteY237" fmla="*/ 490883 h 1645237"/>
                  <a:gd name="connsiteX238" fmla="*/ 1422493 w 1690823"/>
                  <a:gd name="connsiteY238" fmla="*/ 493703 h 1645237"/>
                  <a:gd name="connsiteX239" fmla="*/ 1422742 w 1690823"/>
                  <a:gd name="connsiteY239" fmla="*/ 492969 h 1645237"/>
                  <a:gd name="connsiteX240" fmla="*/ 1349423 w 1690823"/>
                  <a:gd name="connsiteY240" fmla="*/ 504081 h 1645237"/>
                  <a:gd name="connsiteX241" fmla="*/ 1350024 w 1690823"/>
                  <a:gd name="connsiteY241" fmla="*/ 504899 h 1645237"/>
                  <a:gd name="connsiteX242" fmla="*/ 1328923 w 1690823"/>
                  <a:gd name="connsiteY242" fmla="*/ 507187 h 1645237"/>
                  <a:gd name="connsiteX243" fmla="*/ 1280068 w 1690823"/>
                  <a:gd name="connsiteY243" fmla="*/ 514591 h 1645237"/>
                  <a:gd name="connsiteX244" fmla="*/ 1280934 w 1690823"/>
                  <a:gd name="connsiteY244" fmla="*/ 512393 h 1645237"/>
                  <a:gd name="connsiteX245" fmla="*/ 1252877 w 1690823"/>
                  <a:gd name="connsiteY245" fmla="*/ 515437 h 1645237"/>
                  <a:gd name="connsiteX246" fmla="*/ 1253428 w 1690823"/>
                  <a:gd name="connsiteY246" fmla="*/ 516248 h 1645237"/>
                  <a:gd name="connsiteX247" fmla="*/ 1229937 w 1690823"/>
                  <a:gd name="connsiteY247" fmla="*/ 517925 h 1645237"/>
                  <a:gd name="connsiteX248" fmla="*/ 1169925 w 1690823"/>
                  <a:gd name="connsiteY248" fmla="*/ 524434 h 1645237"/>
                  <a:gd name="connsiteX249" fmla="*/ 1170945 w 1690823"/>
                  <a:gd name="connsiteY249" fmla="*/ 522137 h 1645237"/>
                  <a:gd name="connsiteX250" fmla="*/ 1124689 w 1690823"/>
                  <a:gd name="connsiteY250" fmla="*/ 525439 h 1645237"/>
                  <a:gd name="connsiteX251" fmla="*/ 1125921 w 1690823"/>
                  <a:gd name="connsiteY251" fmla="*/ 527433 h 1645237"/>
                  <a:gd name="connsiteX252" fmla="*/ 1077968 w 1690823"/>
                  <a:gd name="connsiteY252" fmla="*/ 528776 h 1645237"/>
                  <a:gd name="connsiteX253" fmla="*/ 1072733 w 1690823"/>
                  <a:gd name="connsiteY253" fmla="*/ 529149 h 1645237"/>
                  <a:gd name="connsiteX254" fmla="*/ 1072847 w 1690823"/>
                  <a:gd name="connsiteY254" fmla="*/ 528919 h 1645237"/>
                  <a:gd name="connsiteX255" fmla="*/ 980818 w 1690823"/>
                  <a:gd name="connsiteY255" fmla="*/ 531495 h 1645237"/>
                  <a:gd name="connsiteX256" fmla="*/ 982218 w 1690823"/>
                  <a:gd name="connsiteY256" fmla="*/ 534022 h 1645237"/>
                  <a:gd name="connsiteX257" fmla="*/ 801099 w 1690823"/>
                  <a:gd name="connsiteY257" fmla="*/ 530381 h 1645237"/>
                  <a:gd name="connsiteX258" fmla="*/ 803174 w 1690823"/>
                  <a:gd name="connsiteY258" fmla="*/ 526965 h 1645237"/>
                  <a:gd name="connsiteX259" fmla="*/ 690717 w 1690823"/>
                  <a:gd name="connsiteY259" fmla="*/ 519933 h 1645237"/>
                  <a:gd name="connsiteX260" fmla="*/ 692764 w 1690823"/>
                  <a:gd name="connsiteY260" fmla="*/ 516863 h 1645237"/>
                  <a:gd name="connsiteX261" fmla="*/ 649122 w 1690823"/>
                  <a:gd name="connsiteY261" fmla="*/ 512518 h 1645237"/>
                  <a:gd name="connsiteX262" fmla="*/ 650458 w 1690823"/>
                  <a:gd name="connsiteY262" fmla="*/ 515820 h 1645237"/>
                  <a:gd name="connsiteX263" fmla="*/ 506384 w 1690823"/>
                  <a:gd name="connsiteY263" fmla="*/ 495338 h 1645237"/>
                  <a:gd name="connsiteX264" fmla="*/ 507861 w 1690823"/>
                  <a:gd name="connsiteY264" fmla="*/ 499565 h 1645237"/>
                  <a:gd name="connsiteX265" fmla="*/ 329944 w 1690823"/>
                  <a:gd name="connsiteY265" fmla="*/ 465474 h 1645237"/>
                  <a:gd name="connsiteX266" fmla="*/ 333579 w 1690823"/>
                  <a:gd name="connsiteY266" fmla="*/ 461287 h 1645237"/>
                  <a:gd name="connsiteX267" fmla="*/ 222732 w 1690823"/>
                  <a:gd name="connsiteY267" fmla="*/ 435138 h 1645237"/>
                  <a:gd name="connsiteX268" fmla="*/ 226026 w 1690823"/>
                  <a:gd name="connsiteY268" fmla="*/ 431653 h 1645237"/>
                  <a:gd name="connsiteX269" fmla="*/ 179263 w 1690823"/>
                  <a:gd name="connsiteY269" fmla="*/ 418789 h 1645237"/>
                  <a:gd name="connsiteX270" fmla="*/ 180243 w 1690823"/>
                  <a:gd name="connsiteY270" fmla="*/ 423302 h 1645237"/>
                  <a:gd name="connsiteX271" fmla="*/ 128022 w 1690823"/>
                  <a:gd name="connsiteY271" fmla="*/ 406475 h 1645237"/>
                  <a:gd name="connsiteX272" fmla="*/ 160162 w 1690823"/>
                  <a:gd name="connsiteY272" fmla="*/ 330842 h 1645237"/>
                  <a:gd name="connsiteX273" fmla="*/ 168050 w 1690823"/>
                  <a:gd name="connsiteY273" fmla="*/ 367163 h 1645237"/>
                  <a:gd name="connsiteX274" fmla="*/ 1114647 w 1690823"/>
                  <a:gd name="connsiteY274" fmla="*/ 0 h 1645237"/>
                  <a:gd name="connsiteX275" fmla="*/ 1200887 w 1690823"/>
                  <a:gd name="connsiteY275" fmla="*/ 111190 h 1645237"/>
                  <a:gd name="connsiteX276" fmla="*/ 1239704 w 1690823"/>
                  <a:gd name="connsiteY276" fmla="*/ 2629 h 1645237"/>
                  <a:gd name="connsiteX277" fmla="*/ 1246762 w 1690823"/>
                  <a:gd name="connsiteY277" fmla="*/ 7904 h 1645237"/>
                  <a:gd name="connsiteX278" fmla="*/ 1356024 w 1690823"/>
                  <a:gd name="connsiteY278" fmla="*/ 115959 h 1645237"/>
                  <a:gd name="connsiteX279" fmla="*/ 1223521 w 1690823"/>
                  <a:gd name="connsiteY279" fmla="*/ 140372 h 1645237"/>
                  <a:gd name="connsiteX280" fmla="*/ 1225292 w 1690823"/>
                  <a:gd name="connsiteY280" fmla="*/ 142654 h 1645237"/>
                  <a:gd name="connsiteX281" fmla="*/ 1045763 w 1690823"/>
                  <a:gd name="connsiteY281" fmla="*/ 166876 h 1645237"/>
                  <a:gd name="connsiteX282" fmla="*/ 1047288 w 1690823"/>
                  <a:gd name="connsiteY282" fmla="*/ 163182 h 1645237"/>
                  <a:gd name="connsiteX283" fmla="*/ 935086 w 1690823"/>
                  <a:gd name="connsiteY283" fmla="*/ 173507 h 1645237"/>
                  <a:gd name="connsiteX284" fmla="*/ 936637 w 1690823"/>
                  <a:gd name="connsiteY284" fmla="*/ 170159 h 1645237"/>
                  <a:gd name="connsiteX285" fmla="*/ 892846 w 1690823"/>
                  <a:gd name="connsiteY285" fmla="*/ 172569 h 1645237"/>
                  <a:gd name="connsiteX286" fmla="*/ 894673 w 1690823"/>
                  <a:gd name="connsiteY286" fmla="*/ 175626 h 1645237"/>
                  <a:gd name="connsiteX287" fmla="*/ 749163 w 1690823"/>
                  <a:gd name="connsiteY287" fmla="*/ 177517 h 1645237"/>
                  <a:gd name="connsiteX288" fmla="*/ 751272 w 1690823"/>
                  <a:gd name="connsiteY288" fmla="*/ 181467 h 1645237"/>
                  <a:gd name="connsiteX289" fmla="*/ 570229 w 1690823"/>
                  <a:gd name="connsiteY289" fmla="*/ 175108 h 1645237"/>
                  <a:gd name="connsiteX290" fmla="*/ 573178 w 1690823"/>
                  <a:gd name="connsiteY290" fmla="*/ 170413 h 1645237"/>
                  <a:gd name="connsiteX291" fmla="*/ 459630 w 1690823"/>
                  <a:gd name="connsiteY291" fmla="*/ 161601 h 1645237"/>
                  <a:gd name="connsiteX292" fmla="*/ 462350 w 1690823"/>
                  <a:gd name="connsiteY292" fmla="*/ 157650 h 1645237"/>
                  <a:gd name="connsiteX293" fmla="*/ 414166 w 1690823"/>
                  <a:gd name="connsiteY293" fmla="*/ 152122 h 1645237"/>
                  <a:gd name="connsiteX294" fmla="*/ 415827 w 1690823"/>
                  <a:gd name="connsiteY294" fmla="*/ 156431 h 1645237"/>
                  <a:gd name="connsiteX295" fmla="*/ 275582 w 1690823"/>
                  <a:gd name="connsiteY295" fmla="*/ 134156 h 1645237"/>
                  <a:gd name="connsiteX296" fmla="*/ 365358 w 1690823"/>
                  <a:gd name="connsiteY296" fmla="*/ 25563 h 1645237"/>
                  <a:gd name="connsiteX297" fmla="*/ 395156 w 1690823"/>
                  <a:gd name="connsiteY297" fmla="*/ 102831 h 1645237"/>
                  <a:gd name="connsiteX298" fmla="*/ 470639 w 1690823"/>
                  <a:gd name="connsiteY298" fmla="*/ 1409 h 1645237"/>
                  <a:gd name="connsiteX299" fmla="*/ 509150 w 1690823"/>
                  <a:gd name="connsiteY299" fmla="*/ 89686 h 1645237"/>
                  <a:gd name="connsiteX300" fmla="*/ 562020 w 1690823"/>
                  <a:gd name="connsiteY300" fmla="*/ 12909 h 1645237"/>
                  <a:gd name="connsiteX301" fmla="*/ 609743 w 1690823"/>
                  <a:gd name="connsiteY301" fmla="*/ 112178 h 1645237"/>
                  <a:gd name="connsiteX302" fmla="*/ 666232 w 1690823"/>
                  <a:gd name="connsiteY302" fmla="*/ 22215 h 1645237"/>
                  <a:gd name="connsiteX303" fmla="*/ 731942 w 1690823"/>
                  <a:gd name="connsiteY303" fmla="*/ 145268 h 1645237"/>
                  <a:gd name="connsiteX304" fmla="*/ 802074 w 1690823"/>
                  <a:gd name="connsiteY304" fmla="*/ 20648 h 1645237"/>
                  <a:gd name="connsiteX305" fmla="*/ 863815 w 1690823"/>
                  <a:gd name="connsiteY305" fmla="*/ 123982 h 1645237"/>
                  <a:gd name="connsiteX306" fmla="*/ 919407 w 1690823"/>
                  <a:gd name="connsiteY306" fmla="*/ 14703 h 1645237"/>
                  <a:gd name="connsiteX307" fmla="*/ 971714 w 1690823"/>
                  <a:gd name="connsiteY307" fmla="*/ 94441 h 1645237"/>
                  <a:gd name="connsiteX308" fmla="*/ 1010972 w 1690823"/>
                  <a:gd name="connsiteY308" fmla="*/ 9696 h 1645237"/>
                  <a:gd name="connsiteX309" fmla="*/ 1073997 w 1690823"/>
                  <a:gd name="connsiteY309" fmla="*/ 98476 h 1645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</a:cxnLst>
                <a:rect l="l" t="t" r="r" b="b"/>
                <a:pathLst>
                  <a:path w="1690823" h="1645237">
                    <a:moveTo>
                      <a:pt x="198764" y="1395543"/>
                    </a:moveTo>
                    <a:lnTo>
                      <a:pt x="234031" y="1529042"/>
                    </a:lnTo>
                    <a:lnTo>
                      <a:pt x="331021" y="1423839"/>
                    </a:lnTo>
                    <a:lnTo>
                      <a:pt x="368144" y="1541194"/>
                    </a:lnTo>
                    <a:lnTo>
                      <a:pt x="449737" y="1444620"/>
                    </a:lnTo>
                    <a:lnTo>
                      <a:pt x="482731" y="1535104"/>
                    </a:lnTo>
                    <a:lnTo>
                      <a:pt x="540234" y="1461732"/>
                    </a:lnTo>
                    <a:lnTo>
                      <a:pt x="581746" y="1563756"/>
                    </a:lnTo>
                    <a:lnTo>
                      <a:pt x="643674" y="1477448"/>
                    </a:lnTo>
                    <a:lnTo>
                      <a:pt x="701671" y="1604318"/>
                    </a:lnTo>
                    <a:lnTo>
                      <a:pt x="779354" y="1484261"/>
                    </a:lnTo>
                    <a:lnTo>
                      <a:pt x="834606" y="1591204"/>
                    </a:lnTo>
                    <a:lnTo>
                      <a:pt x="896831" y="1485562"/>
                    </a:lnTo>
                    <a:lnTo>
                      <a:pt x="944121" y="1568373"/>
                    </a:lnTo>
                    <a:lnTo>
                      <a:pt x="988531" y="1486210"/>
                    </a:lnTo>
                    <a:lnTo>
                      <a:pt x="1045962" y="1578707"/>
                    </a:lnTo>
                    <a:lnTo>
                      <a:pt x="1092606" y="1482926"/>
                    </a:lnTo>
                    <a:lnTo>
                      <a:pt x="1171825" y="1599222"/>
                    </a:lnTo>
                    <a:lnTo>
                      <a:pt x="1228030" y="1468147"/>
                    </a:lnTo>
                    <a:lnTo>
                      <a:pt x="1303235" y="1567885"/>
                    </a:lnTo>
                    <a:lnTo>
                      <a:pt x="1347824" y="1450070"/>
                    </a:lnTo>
                    <a:lnTo>
                      <a:pt x="1407966" y="1523034"/>
                    </a:lnTo>
                    <a:lnTo>
                      <a:pt x="1437914" y="1434163"/>
                    </a:lnTo>
                    <a:lnTo>
                      <a:pt x="1509500" y="1514780"/>
                    </a:lnTo>
                    <a:lnTo>
                      <a:pt x="1539382" y="1411900"/>
                    </a:lnTo>
                    <a:lnTo>
                      <a:pt x="1585967" y="1460089"/>
                    </a:lnTo>
                    <a:lnTo>
                      <a:pt x="1580890" y="1470319"/>
                    </a:lnTo>
                    <a:cubicBezTo>
                      <a:pt x="1566618" y="1495289"/>
                      <a:pt x="1550937" y="1519271"/>
                      <a:pt x="1533835" y="1542165"/>
                    </a:cubicBezTo>
                    <a:lnTo>
                      <a:pt x="1499323" y="1582717"/>
                    </a:lnTo>
                    <a:lnTo>
                      <a:pt x="1489025" y="1585269"/>
                    </a:lnTo>
                    <a:lnTo>
                      <a:pt x="1489685" y="1583000"/>
                    </a:lnTo>
                    <a:lnTo>
                      <a:pt x="1462028" y="1588623"/>
                    </a:lnTo>
                    <a:lnTo>
                      <a:pt x="1462653" y="1589380"/>
                    </a:lnTo>
                    <a:lnTo>
                      <a:pt x="1439416" y="1593220"/>
                    </a:lnTo>
                    <a:lnTo>
                      <a:pt x="1380262" y="1605245"/>
                    </a:lnTo>
                    <a:lnTo>
                      <a:pt x="1381066" y="1602863"/>
                    </a:lnTo>
                    <a:lnTo>
                      <a:pt x="1335312" y="1610424"/>
                    </a:lnTo>
                    <a:lnTo>
                      <a:pt x="1336724" y="1612296"/>
                    </a:lnTo>
                    <a:lnTo>
                      <a:pt x="1289099" y="1618062"/>
                    </a:lnTo>
                    <a:lnTo>
                      <a:pt x="1283922" y="1618918"/>
                    </a:lnTo>
                    <a:lnTo>
                      <a:pt x="1284013" y="1618678"/>
                    </a:lnTo>
                    <a:lnTo>
                      <a:pt x="1192616" y="1629744"/>
                    </a:lnTo>
                    <a:lnTo>
                      <a:pt x="1194243" y="1632132"/>
                    </a:lnTo>
                    <a:lnTo>
                      <a:pt x="1013562" y="1645237"/>
                    </a:lnTo>
                    <a:lnTo>
                      <a:pt x="1015311" y="1641644"/>
                    </a:lnTo>
                    <a:lnTo>
                      <a:pt x="902687" y="1645030"/>
                    </a:lnTo>
                    <a:lnTo>
                      <a:pt x="904441" y="1641785"/>
                    </a:lnTo>
                    <a:lnTo>
                      <a:pt x="860586" y="1641489"/>
                    </a:lnTo>
                    <a:lnTo>
                      <a:pt x="862220" y="1644653"/>
                    </a:lnTo>
                    <a:lnTo>
                      <a:pt x="716871" y="1637568"/>
                    </a:lnTo>
                    <a:lnTo>
                      <a:pt x="718732" y="1641640"/>
                    </a:lnTo>
                    <a:lnTo>
                      <a:pt x="538426" y="1624130"/>
                    </a:lnTo>
                    <a:lnTo>
                      <a:pt x="541659" y="1619624"/>
                    </a:lnTo>
                    <a:lnTo>
                      <a:pt x="428870" y="1603828"/>
                    </a:lnTo>
                    <a:lnTo>
                      <a:pt x="431828" y="1600053"/>
                    </a:lnTo>
                    <a:lnTo>
                      <a:pt x="384077" y="1591564"/>
                    </a:lnTo>
                    <a:lnTo>
                      <a:pt x="385470" y="1595967"/>
                    </a:lnTo>
                    <a:lnTo>
                      <a:pt x="243345" y="1564303"/>
                    </a:lnTo>
                    <a:lnTo>
                      <a:pt x="244874" y="1570088"/>
                    </a:lnTo>
                    <a:lnTo>
                      <a:pt x="196928" y="1556958"/>
                    </a:lnTo>
                    <a:lnTo>
                      <a:pt x="157746" y="1509598"/>
                    </a:lnTo>
                    <a:lnTo>
                      <a:pt x="128637" y="1464625"/>
                    </a:lnTo>
                    <a:close/>
                    <a:moveTo>
                      <a:pt x="99190" y="1361065"/>
                    </a:moveTo>
                    <a:lnTo>
                      <a:pt x="118455" y="1448895"/>
                    </a:lnTo>
                    <a:lnTo>
                      <a:pt x="111039" y="1437437"/>
                    </a:lnTo>
                    <a:lnTo>
                      <a:pt x="81112" y="1377426"/>
                    </a:lnTo>
                    <a:close/>
                    <a:moveTo>
                      <a:pt x="12692" y="965497"/>
                    </a:moveTo>
                    <a:lnTo>
                      <a:pt x="30047" y="1061329"/>
                    </a:lnTo>
                    <a:lnTo>
                      <a:pt x="99190" y="998756"/>
                    </a:lnTo>
                    <a:lnTo>
                      <a:pt x="123101" y="1107769"/>
                    </a:lnTo>
                    <a:lnTo>
                      <a:pt x="198764" y="1033234"/>
                    </a:lnTo>
                    <a:lnTo>
                      <a:pt x="234031" y="1166733"/>
                    </a:lnTo>
                    <a:lnTo>
                      <a:pt x="331021" y="1061530"/>
                    </a:lnTo>
                    <a:lnTo>
                      <a:pt x="368144" y="1178885"/>
                    </a:lnTo>
                    <a:lnTo>
                      <a:pt x="449737" y="1082311"/>
                    </a:lnTo>
                    <a:lnTo>
                      <a:pt x="482731" y="1172795"/>
                    </a:lnTo>
                    <a:lnTo>
                      <a:pt x="540234" y="1099423"/>
                    </a:lnTo>
                    <a:lnTo>
                      <a:pt x="581746" y="1201447"/>
                    </a:lnTo>
                    <a:lnTo>
                      <a:pt x="643674" y="1115139"/>
                    </a:lnTo>
                    <a:lnTo>
                      <a:pt x="701671" y="1242009"/>
                    </a:lnTo>
                    <a:lnTo>
                      <a:pt x="779354" y="1121952"/>
                    </a:lnTo>
                    <a:lnTo>
                      <a:pt x="834606" y="1228895"/>
                    </a:lnTo>
                    <a:lnTo>
                      <a:pt x="896831" y="1123253"/>
                    </a:lnTo>
                    <a:lnTo>
                      <a:pt x="944121" y="1206064"/>
                    </a:lnTo>
                    <a:lnTo>
                      <a:pt x="988531" y="1123901"/>
                    </a:lnTo>
                    <a:lnTo>
                      <a:pt x="1045962" y="1216398"/>
                    </a:lnTo>
                    <a:lnTo>
                      <a:pt x="1092606" y="1120617"/>
                    </a:lnTo>
                    <a:lnTo>
                      <a:pt x="1171825" y="1236913"/>
                    </a:lnTo>
                    <a:lnTo>
                      <a:pt x="1228030" y="1105838"/>
                    </a:lnTo>
                    <a:lnTo>
                      <a:pt x="1303235" y="1205576"/>
                    </a:lnTo>
                    <a:lnTo>
                      <a:pt x="1347824" y="1087761"/>
                    </a:lnTo>
                    <a:lnTo>
                      <a:pt x="1407966" y="1160725"/>
                    </a:lnTo>
                    <a:lnTo>
                      <a:pt x="1437914" y="1071854"/>
                    </a:lnTo>
                    <a:lnTo>
                      <a:pt x="1509500" y="1152471"/>
                    </a:lnTo>
                    <a:lnTo>
                      <a:pt x="1539382" y="1049591"/>
                    </a:lnTo>
                    <a:lnTo>
                      <a:pt x="1637880" y="1151479"/>
                    </a:lnTo>
                    <a:lnTo>
                      <a:pt x="1670876" y="1013416"/>
                    </a:lnTo>
                    <a:lnTo>
                      <a:pt x="1690759" y="1032096"/>
                    </a:lnTo>
                    <a:lnTo>
                      <a:pt x="1690823" y="1034524"/>
                    </a:lnTo>
                    <a:cubicBezTo>
                      <a:pt x="1690334" y="1066808"/>
                      <a:pt x="1688498" y="1098616"/>
                      <a:pt x="1685302" y="1129846"/>
                    </a:cubicBezTo>
                    <a:lnTo>
                      <a:pt x="1678713" y="1174091"/>
                    </a:lnTo>
                    <a:lnTo>
                      <a:pt x="1664000" y="1178497"/>
                    </a:lnTo>
                    <a:lnTo>
                      <a:pt x="1664862" y="1179389"/>
                    </a:lnTo>
                    <a:lnTo>
                      <a:pt x="1642614" y="1184902"/>
                    </a:lnTo>
                    <a:lnTo>
                      <a:pt x="1628912" y="1189006"/>
                    </a:lnTo>
                    <a:lnTo>
                      <a:pt x="1629092" y="1188252"/>
                    </a:lnTo>
                    <a:lnTo>
                      <a:pt x="1557112" y="1206089"/>
                    </a:lnTo>
                    <a:lnTo>
                      <a:pt x="1557786" y="1206847"/>
                    </a:lnTo>
                    <a:lnTo>
                      <a:pt x="1536988" y="1211075"/>
                    </a:lnTo>
                    <a:lnTo>
                      <a:pt x="1489025" y="1222960"/>
                    </a:lnTo>
                    <a:lnTo>
                      <a:pt x="1489685" y="1220691"/>
                    </a:lnTo>
                    <a:lnTo>
                      <a:pt x="1462028" y="1226314"/>
                    </a:lnTo>
                    <a:lnTo>
                      <a:pt x="1462653" y="1227071"/>
                    </a:lnTo>
                    <a:lnTo>
                      <a:pt x="1439416" y="1230911"/>
                    </a:lnTo>
                    <a:lnTo>
                      <a:pt x="1380262" y="1242936"/>
                    </a:lnTo>
                    <a:lnTo>
                      <a:pt x="1381066" y="1240554"/>
                    </a:lnTo>
                    <a:lnTo>
                      <a:pt x="1335312" y="1248115"/>
                    </a:lnTo>
                    <a:lnTo>
                      <a:pt x="1336724" y="1249987"/>
                    </a:lnTo>
                    <a:lnTo>
                      <a:pt x="1289099" y="1255753"/>
                    </a:lnTo>
                    <a:lnTo>
                      <a:pt x="1283922" y="1256609"/>
                    </a:lnTo>
                    <a:lnTo>
                      <a:pt x="1284013" y="1256369"/>
                    </a:lnTo>
                    <a:lnTo>
                      <a:pt x="1192616" y="1267435"/>
                    </a:lnTo>
                    <a:lnTo>
                      <a:pt x="1194243" y="1269823"/>
                    </a:lnTo>
                    <a:lnTo>
                      <a:pt x="1013562" y="1282928"/>
                    </a:lnTo>
                    <a:lnTo>
                      <a:pt x="1015311" y="1279335"/>
                    </a:lnTo>
                    <a:lnTo>
                      <a:pt x="902687" y="1282721"/>
                    </a:lnTo>
                    <a:lnTo>
                      <a:pt x="904441" y="1279476"/>
                    </a:lnTo>
                    <a:lnTo>
                      <a:pt x="860586" y="1279180"/>
                    </a:lnTo>
                    <a:lnTo>
                      <a:pt x="862220" y="1282344"/>
                    </a:lnTo>
                    <a:lnTo>
                      <a:pt x="716871" y="1275259"/>
                    </a:lnTo>
                    <a:lnTo>
                      <a:pt x="718732" y="1279331"/>
                    </a:lnTo>
                    <a:lnTo>
                      <a:pt x="538426" y="1261821"/>
                    </a:lnTo>
                    <a:lnTo>
                      <a:pt x="541659" y="1257315"/>
                    </a:lnTo>
                    <a:lnTo>
                      <a:pt x="428870" y="1241519"/>
                    </a:lnTo>
                    <a:lnTo>
                      <a:pt x="431828" y="1237744"/>
                    </a:lnTo>
                    <a:lnTo>
                      <a:pt x="384077" y="1229255"/>
                    </a:lnTo>
                    <a:lnTo>
                      <a:pt x="385470" y="1233658"/>
                    </a:lnTo>
                    <a:lnTo>
                      <a:pt x="243345" y="1201994"/>
                    </a:lnTo>
                    <a:lnTo>
                      <a:pt x="244874" y="1207779"/>
                    </a:lnTo>
                    <a:lnTo>
                      <a:pt x="70153" y="1159930"/>
                    </a:lnTo>
                    <a:lnTo>
                      <a:pt x="75132" y="1155026"/>
                    </a:lnTo>
                    <a:lnTo>
                      <a:pt x="10600" y="1134380"/>
                    </a:lnTo>
                    <a:lnTo>
                      <a:pt x="6247" y="1107454"/>
                    </a:lnTo>
                    <a:cubicBezTo>
                      <a:pt x="2860" y="1077968"/>
                      <a:pt x="784" y="1048138"/>
                      <a:pt x="0" y="1018081"/>
                    </a:cubicBezTo>
                    <a:lnTo>
                      <a:pt x="707" y="975567"/>
                    </a:lnTo>
                    <a:close/>
                    <a:moveTo>
                      <a:pt x="145375" y="593827"/>
                    </a:moveTo>
                    <a:lnTo>
                      <a:pt x="172724" y="719753"/>
                    </a:lnTo>
                    <a:lnTo>
                      <a:pt x="267120" y="626970"/>
                    </a:lnTo>
                    <a:lnTo>
                      <a:pt x="292763" y="724485"/>
                    </a:lnTo>
                    <a:lnTo>
                      <a:pt x="359803" y="653562"/>
                    </a:lnTo>
                    <a:lnTo>
                      <a:pt x="393209" y="763929"/>
                    </a:lnTo>
                    <a:lnTo>
                      <a:pt x="466112" y="679947"/>
                    </a:lnTo>
                    <a:lnTo>
                      <a:pt x="514302" y="817811"/>
                    </a:lnTo>
                    <a:lnTo>
                      <a:pt x="606892" y="700170"/>
                    </a:lnTo>
                    <a:lnTo>
                      <a:pt x="654145" y="816995"/>
                    </a:lnTo>
                    <a:lnTo>
                      <a:pt x="729228" y="712888"/>
                    </a:lnTo>
                    <a:lnTo>
                      <a:pt x="770516" y="803787"/>
                    </a:lnTo>
                    <a:lnTo>
                      <a:pt x="824755" y="722432"/>
                    </a:lnTo>
                    <a:lnTo>
                      <a:pt x="875678" y="824408"/>
                    </a:lnTo>
                    <a:lnTo>
                      <a:pt x="933565" y="729073"/>
                    </a:lnTo>
                    <a:lnTo>
                      <a:pt x="1004899" y="857966"/>
                    </a:lnTo>
                    <a:lnTo>
                      <a:pt x="1076166" y="726765"/>
                    </a:lnTo>
                    <a:lnTo>
                      <a:pt x="1144916" y="838007"/>
                    </a:lnTo>
                    <a:lnTo>
                      <a:pt x="1202790" y="719505"/>
                    </a:lnTo>
                    <a:lnTo>
                      <a:pt x="1258429" y="801381"/>
                    </a:lnTo>
                    <a:lnTo>
                      <a:pt x="1298242" y="711635"/>
                    </a:lnTo>
                    <a:lnTo>
                      <a:pt x="1365069" y="802595"/>
                    </a:lnTo>
                    <a:lnTo>
                      <a:pt x="1406169" y="698241"/>
                    </a:lnTo>
                    <a:lnTo>
                      <a:pt x="1498993" y="813978"/>
                    </a:lnTo>
                    <a:lnTo>
                      <a:pt x="1546741" y="673246"/>
                    </a:lnTo>
                    <a:lnTo>
                      <a:pt x="1671945" y="814832"/>
                    </a:lnTo>
                    <a:lnTo>
                      <a:pt x="1523609" y="844668"/>
                    </a:lnTo>
                    <a:lnTo>
                      <a:pt x="1524421" y="845680"/>
                    </a:lnTo>
                    <a:lnTo>
                      <a:pt x="1500696" y="849277"/>
                    </a:lnTo>
                    <a:lnTo>
                      <a:pt x="1486015" y="852229"/>
                    </a:lnTo>
                    <a:lnTo>
                      <a:pt x="1486275" y="851460"/>
                    </a:lnTo>
                    <a:lnTo>
                      <a:pt x="1409517" y="863094"/>
                    </a:lnTo>
                    <a:lnTo>
                      <a:pt x="1410146" y="863950"/>
                    </a:lnTo>
                    <a:lnTo>
                      <a:pt x="1388055" y="866345"/>
                    </a:lnTo>
                    <a:lnTo>
                      <a:pt x="1336908" y="874097"/>
                    </a:lnTo>
                    <a:lnTo>
                      <a:pt x="1337815" y="871796"/>
                    </a:lnTo>
                    <a:lnTo>
                      <a:pt x="1308442" y="874982"/>
                    </a:lnTo>
                    <a:lnTo>
                      <a:pt x="1309019" y="875831"/>
                    </a:lnTo>
                    <a:lnTo>
                      <a:pt x="1284426" y="877587"/>
                    </a:lnTo>
                    <a:lnTo>
                      <a:pt x="1221598" y="884401"/>
                    </a:lnTo>
                    <a:lnTo>
                      <a:pt x="1222666" y="881997"/>
                    </a:lnTo>
                    <a:lnTo>
                      <a:pt x="1174240" y="885454"/>
                    </a:lnTo>
                    <a:lnTo>
                      <a:pt x="1175530" y="887541"/>
                    </a:lnTo>
                    <a:lnTo>
                      <a:pt x="1125328" y="888947"/>
                    </a:lnTo>
                    <a:lnTo>
                      <a:pt x="1119847" y="889338"/>
                    </a:lnTo>
                    <a:lnTo>
                      <a:pt x="1119966" y="889097"/>
                    </a:lnTo>
                    <a:lnTo>
                      <a:pt x="1023620" y="891794"/>
                    </a:lnTo>
                    <a:lnTo>
                      <a:pt x="1025086" y="894439"/>
                    </a:lnTo>
                    <a:lnTo>
                      <a:pt x="835470" y="890627"/>
                    </a:lnTo>
                    <a:lnTo>
                      <a:pt x="837643" y="887051"/>
                    </a:lnTo>
                    <a:lnTo>
                      <a:pt x="719910" y="879689"/>
                    </a:lnTo>
                    <a:lnTo>
                      <a:pt x="722053" y="876475"/>
                    </a:lnTo>
                    <a:lnTo>
                      <a:pt x="676364" y="871926"/>
                    </a:lnTo>
                    <a:lnTo>
                      <a:pt x="677762" y="875383"/>
                    </a:lnTo>
                    <a:lnTo>
                      <a:pt x="526930" y="853941"/>
                    </a:lnTo>
                    <a:lnTo>
                      <a:pt x="528476" y="858366"/>
                    </a:lnTo>
                    <a:lnTo>
                      <a:pt x="342213" y="822676"/>
                    </a:lnTo>
                    <a:lnTo>
                      <a:pt x="346018" y="818292"/>
                    </a:lnTo>
                    <a:lnTo>
                      <a:pt x="229971" y="790917"/>
                    </a:lnTo>
                    <a:lnTo>
                      <a:pt x="233420" y="787268"/>
                    </a:lnTo>
                    <a:lnTo>
                      <a:pt x="184463" y="773801"/>
                    </a:lnTo>
                    <a:lnTo>
                      <a:pt x="185489" y="778525"/>
                    </a:lnTo>
                    <a:lnTo>
                      <a:pt x="31257" y="728829"/>
                    </a:lnTo>
                    <a:lnTo>
                      <a:pt x="38736" y="689934"/>
                    </a:lnTo>
                    <a:close/>
                    <a:moveTo>
                      <a:pt x="258216" y="278538"/>
                    </a:moveTo>
                    <a:lnTo>
                      <a:pt x="282710" y="371683"/>
                    </a:lnTo>
                    <a:lnTo>
                      <a:pt x="346746" y="303938"/>
                    </a:lnTo>
                    <a:lnTo>
                      <a:pt x="378655" y="409360"/>
                    </a:lnTo>
                    <a:lnTo>
                      <a:pt x="448292" y="329141"/>
                    </a:lnTo>
                    <a:lnTo>
                      <a:pt x="494322" y="460827"/>
                    </a:lnTo>
                    <a:lnTo>
                      <a:pt x="582763" y="348458"/>
                    </a:lnTo>
                    <a:lnTo>
                      <a:pt x="627899" y="460048"/>
                    </a:lnTo>
                    <a:lnTo>
                      <a:pt x="699617" y="360606"/>
                    </a:lnTo>
                    <a:lnTo>
                      <a:pt x="739055" y="447432"/>
                    </a:lnTo>
                    <a:lnTo>
                      <a:pt x="790864" y="369722"/>
                    </a:lnTo>
                    <a:lnTo>
                      <a:pt x="839505" y="467129"/>
                    </a:lnTo>
                    <a:lnTo>
                      <a:pt x="894798" y="376066"/>
                    </a:lnTo>
                    <a:lnTo>
                      <a:pt x="962936" y="499183"/>
                    </a:lnTo>
                    <a:lnTo>
                      <a:pt x="1031009" y="373861"/>
                    </a:lnTo>
                    <a:lnTo>
                      <a:pt x="1096679" y="480118"/>
                    </a:lnTo>
                    <a:lnTo>
                      <a:pt x="1151959" y="366926"/>
                    </a:lnTo>
                    <a:lnTo>
                      <a:pt x="1205105" y="445134"/>
                    </a:lnTo>
                    <a:lnTo>
                      <a:pt x="1243134" y="359409"/>
                    </a:lnTo>
                    <a:lnTo>
                      <a:pt x="1306967" y="446293"/>
                    </a:lnTo>
                    <a:lnTo>
                      <a:pt x="1346225" y="346615"/>
                    </a:lnTo>
                    <a:lnTo>
                      <a:pt x="1434890" y="457166"/>
                    </a:lnTo>
                    <a:lnTo>
                      <a:pt x="1480498" y="322740"/>
                    </a:lnTo>
                    <a:lnTo>
                      <a:pt x="1532760" y="381840"/>
                    </a:lnTo>
                    <a:lnTo>
                      <a:pt x="1568914" y="451234"/>
                    </a:lnTo>
                    <a:lnTo>
                      <a:pt x="1573254" y="463380"/>
                    </a:lnTo>
                    <a:lnTo>
                      <a:pt x="1458403" y="486481"/>
                    </a:lnTo>
                    <a:lnTo>
                      <a:pt x="1459178" y="487448"/>
                    </a:lnTo>
                    <a:lnTo>
                      <a:pt x="1436516" y="490883"/>
                    </a:lnTo>
                    <a:lnTo>
                      <a:pt x="1422493" y="493703"/>
                    </a:lnTo>
                    <a:lnTo>
                      <a:pt x="1422742" y="492969"/>
                    </a:lnTo>
                    <a:lnTo>
                      <a:pt x="1349423" y="504081"/>
                    </a:lnTo>
                    <a:lnTo>
                      <a:pt x="1350024" y="504899"/>
                    </a:lnTo>
                    <a:lnTo>
                      <a:pt x="1328923" y="507187"/>
                    </a:lnTo>
                    <a:lnTo>
                      <a:pt x="1280068" y="514591"/>
                    </a:lnTo>
                    <a:lnTo>
                      <a:pt x="1280934" y="512393"/>
                    </a:lnTo>
                    <a:lnTo>
                      <a:pt x="1252877" y="515437"/>
                    </a:lnTo>
                    <a:lnTo>
                      <a:pt x="1253428" y="516248"/>
                    </a:lnTo>
                    <a:lnTo>
                      <a:pt x="1229937" y="517925"/>
                    </a:lnTo>
                    <a:lnTo>
                      <a:pt x="1169925" y="524434"/>
                    </a:lnTo>
                    <a:lnTo>
                      <a:pt x="1170945" y="522137"/>
                    </a:lnTo>
                    <a:lnTo>
                      <a:pt x="1124689" y="525439"/>
                    </a:lnTo>
                    <a:lnTo>
                      <a:pt x="1125921" y="527433"/>
                    </a:lnTo>
                    <a:lnTo>
                      <a:pt x="1077968" y="528776"/>
                    </a:lnTo>
                    <a:lnTo>
                      <a:pt x="1072733" y="529149"/>
                    </a:lnTo>
                    <a:lnTo>
                      <a:pt x="1072847" y="528919"/>
                    </a:lnTo>
                    <a:lnTo>
                      <a:pt x="980818" y="531495"/>
                    </a:lnTo>
                    <a:lnTo>
                      <a:pt x="982218" y="534022"/>
                    </a:lnTo>
                    <a:lnTo>
                      <a:pt x="801099" y="530381"/>
                    </a:lnTo>
                    <a:lnTo>
                      <a:pt x="803174" y="526965"/>
                    </a:lnTo>
                    <a:lnTo>
                      <a:pt x="690717" y="519933"/>
                    </a:lnTo>
                    <a:lnTo>
                      <a:pt x="692764" y="516863"/>
                    </a:lnTo>
                    <a:lnTo>
                      <a:pt x="649122" y="512518"/>
                    </a:lnTo>
                    <a:lnTo>
                      <a:pt x="650458" y="515820"/>
                    </a:lnTo>
                    <a:lnTo>
                      <a:pt x="506384" y="495338"/>
                    </a:lnTo>
                    <a:lnTo>
                      <a:pt x="507861" y="499565"/>
                    </a:lnTo>
                    <a:lnTo>
                      <a:pt x="329944" y="465474"/>
                    </a:lnTo>
                    <a:lnTo>
                      <a:pt x="333579" y="461287"/>
                    </a:lnTo>
                    <a:lnTo>
                      <a:pt x="222732" y="435138"/>
                    </a:lnTo>
                    <a:lnTo>
                      <a:pt x="226026" y="431653"/>
                    </a:lnTo>
                    <a:lnTo>
                      <a:pt x="179263" y="418789"/>
                    </a:lnTo>
                    <a:lnTo>
                      <a:pt x="180243" y="423302"/>
                    </a:lnTo>
                    <a:lnTo>
                      <a:pt x="128022" y="406475"/>
                    </a:lnTo>
                    <a:lnTo>
                      <a:pt x="160162" y="330842"/>
                    </a:lnTo>
                    <a:lnTo>
                      <a:pt x="168050" y="367163"/>
                    </a:lnTo>
                    <a:close/>
                    <a:moveTo>
                      <a:pt x="1114647" y="0"/>
                    </a:moveTo>
                    <a:lnTo>
                      <a:pt x="1200887" y="111190"/>
                    </a:lnTo>
                    <a:lnTo>
                      <a:pt x="1239704" y="2629"/>
                    </a:lnTo>
                    <a:lnTo>
                      <a:pt x="1246762" y="7904"/>
                    </a:lnTo>
                    <a:lnTo>
                      <a:pt x="1356024" y="115959"/>
                    </a:lnTo>
                    <a:lnTo>
                      <a:pt x="1223521" y="140372"/>
                    </a:lnTo>
                    <a:lnTo>
                      <a:pt x="1225292" y="142654"/>
                    </a:lnTo>
                    <a:lnTo>
                      <a:pt x="1045763" y="166876"/>
                    </a:lnTo>
                    <a:lnTo>
                      <a:pt x="1047288" y="163182"/>
                    </a:lnTo>
                    <a:lnTo>
                      <a:pt x="935086" y="173507"/>
                    </a:lnTo>
                    <a:lnTo>
                      <a:pt x="936637" y="170159"/>
                    </a:lnTo>
                    <a:lnTo>
                      <a:pt x="892846" y="172569"/>
                    </a:lnTo>
                    <a:lnTo>
                      <a:pt x="894673" y="175626"/>
                    </a:lnTo>
                    <a:lnTo>
                      <a:pt x="749163" y="177517"/>
                    </a:lnTo>
                    <a:lnTo>
                      <a:pt x="751272" y="181467"/>
                    </a:lnTo>
                    <a:lnTo>
                      <a:pt x="570229" y="175108"/>
                    </a:lnTo>
                    <a:lnTo>
                      <a:pt x="573178" y="170413"/>
                    </a:lnTo>
                    <a:lnTo>
                      <a:pt x="459630" y="161601"/>
                    </a:lnTo>
                    <a:lnTo>
                      <a:pt x="462350" y="157650"/>
                    </a:lnTo>
                    <a:lnTo>
                      <a:pt x="414166" y="152122"/>
                    </a:lnTo>
                    <a:lnTo>
                      <a:pt x="415827" y="156431"/>
                    </a:lnTo>
                    <a:lnTo>
                      <a:pt x="275582" y="134156"/>
                    </a:lnTo>
                    <a:lnTo>
                      <a:pt x="365358" y="25563"/>
                    </a:lnTo>
                    <a:lnTo>
                      <a:pt x="395156" y="102831"/>
                    </a:lnTo>
                    <a:lnTo>
                      <a:pt x="470639" y="1409"/>
                    </a:lnTo>
                    <a:lnTo>
                      <a:pt x="509150" y="89686"/>
                    </a:lnTo>
                    <a:lnTo>
                      <a:pt x="562020" y="12909"/>
                    </a:lnTo>
                    <a:lnTo>
                      <a:pt x="609743" y="112178"/>
                    </a:lnTo>
                    <a:lnTo>
                      <a:pt x="666232" y="22215"/>
                    </a:lnTo>
                    <a:lnTo>
                      <a:pt x="731942" y="145268"/>
                    </a:lnTo>
                    <a:lnTo>
                      <a:pt x="802074" y="20648"/>
                    </a:lnTo>
                    <a:lnTo>
                      <a:pt x="863815" y="123982"/>
                    </a:lnTo>
                    <a:lnTo>
                      <a:pt x="919407" y="14703"/>
                    </a:lnTo>
                    <a:lnTo>
                      <a:pt x="971714" y="94441"/>
                    </a:lnTo>
                    <a:lnTo>
                      <a:pt x="1010972" y="9696"/>
                    </a:lnTo>
                    <a:lnTo>
                      <a:pt x="1073997" y="98476"/>
                    </a:ln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73" name="グループ化 472">
              <a:extLst>
                <a:ext uri="{FF2B5EF4-FFF2-40B4-BE49-F238E27FC236}">
                  <a16:creationId xmlns:a16="http://schemas.microsoft.com/office/drawing/2014/main" id="{7216BA01-8243-47EB-9451-F7B9E1CD9EEE}"/>
                </a:ext>
              </a:extLst>
            </p:cNvPr>
            <p:cNvGrpSpPr/>
            <p:nvPr/>
          </p:nvGrpSpPr>
          <p:grpSpPr>
            <a:xfrm rot="20475924">
              <a:off x="3586475" y="1799368"/>
              <a:ext cx="594890" cy="702634"/>
              <a:chOff x="3546680" y="3658589"/>
              <a:chExt cx="1691311" cy="1997632"/>
            </a:xfrm>
          </p:grpSpPr>
          <p:sp>
            <p:nvSpPr>
              <p:cNvPr id="482" name="楕円 2">
                <a:extLst>
                  <a:ext uri="{FF2B5EF4-FFF2-40B4-BE49-F238E27FC236}">
                    <a16:creationId xmlns:a16="http://schemas.microsoft.com/office/drawing/2014/main" id="{F3E6EEAD-F7C6-4AC9-B5D4-7AE6F3B57E3A}"/>
                  </a:ext>
                </a:extLst>
              </p:cNvPr>
              <p:cNvSpPr/>
              <p:nvPr/>
            </p:nvSpPr>
            <p:spPr>
              <a:xfrm>
                <a:off x="3546680" y="3658589"/>
                <a:ext cx="1691311" cy="1997476"/>
              </a:xfrm>
              <a:custGeom>
                <a:avLst/>
                <a:gdLst>
                  <a:gd name="connsiteX0" fmla="*/ 0 w 1667017"/>
                  <a:gd name="connsiteY0" fmla="*/ 994195 h 1988389"/>
                  <a:gd name="connsiteX1" fmla="*/ 833509 w 1667017"/>
                  <a:gd name="connsiteY1" fmla="*/ 0 h 1988389"/>
                  <a:gd name="connsiteX2" fmla="*/ 1667018 w 1667017"/>
                  <a:gd name="connsiteY2" fmla="*/ 994195 h 1988389"/>
                  <a:gd name="connsiteX3" fmla="*/ 833509 w 1667017"/>
                  <a:gd name="connsiteY3" fmla="*/ 1988390 h 1988389"/>
                  <a:gd name="connsiteX4" fmla="*/ 0 w 1667017"/>
                  <a:gd name="connsiteY4" fmla="*/ 994195 h 1988389"/>
                  <a:gd name="connsiteX0" fmla="*/ 165 w 1667183"/>
                  <a:gd name="connsiteY0" fmla="*/ 1002821 h 1997016"/>
                  <a:gd name="connsiteX1" fmla="*/ 781916 w 1667183"/>
                  <a:gd name="connsiteY1" fmla="*/ 0 h 1997016"/>
                  <a:gd name="connsiteX2" fmla="*/ 1667183 w 1667183"/>
                  <a:gd name="connsiteY2" fmla="*/ 1002821 h 1997016"/>
                  <a:gd name="connsiteX3" fmla="*/ 833674 w 1667183"/>
                  <a:gd name="connsiteY3" fmla="*/ 1997016 h 1997016"/>
                  <a:gd name="connsiteX4" fmla="*/ 165 w 1667183"/>
                  <a:gd name="connsiteY4" fmla="*/ 1002821 h 1997016"/>
                  <a:gd name="connsiteX0" fmla="*/ 178 w 1667196"/>
                  <a:gd name="connsiteY0" fmla="*/ 1002939 h 1997134"/>
                  <a:gd name="connsiteX1" fmla="*/ 781929 w 1667196"/>
                  <a:gd name="connsiteY1" fmla="*/ 118 h 1997134"/>
                  <a:gd name="connsiteX2" fmla="*/ 1667196 w 1667196"/>
                  <a:gd name="connsiteY2" fmla="*/ 1002939 h 1997134"/>
                  <a:gd name="connsiteX3" fmla="*/ 833687 w 1667196"/>
                  <a:gd name="connsiteY3" fmla="*/ 1997134 h 1997134"/>
                  <a:gd name="connsiteX4" fmla="*/ 178 w 1667196"/>
                  <a:gd name="connsiteY4" fmla="*/ 1002939 h 1997134"/>
                  <a:gd name="connsiteX0" fmla="*/ 178 w 1667196"/>
                  <a:gd name="connsiteY0" fmla="*/ 1002939 h 1997456"/>
                  <a:gd name="connsiteX1" fmla="*/ 781929 w 1667196"/>
                  <a:gd name="connsiteY1" fmla="*/ 118 h 1997456"/>
                  <a:gd name="connsiteX2" fmla="*/ 1667196 w 1667196"/>
                  <a:gd name="connsiteY2" fmla="*/ 1002939 h 1997456"/>
                  <a:gd name="connsiteX3" fmla="*/ 833687 w 1667196"/>
                  <a:gd name="connsiteY3" fmla="*/ 1997134 h 1997456"/>
                  <a:gd name="connsiteX4" fmla="*/ 178 w 1667196"/>
                  <a:gd name="connsiteY4" fmla="*/ 1002939 h 1997456"/>
                  <a:gd name="connsiteX0" fmla="*/ 158 w 1667176"/>
                  <a:gd name="connsiteY0" fmla="*/ 1002822 h 1997339"/>
                  <a:gd name="connsiteX1" fmla="*/ 781909 w 1667176"/>
                  <a:gd name="connsiteY1" fmla="*/ 1 h 1997339"/>
                  <a:gd name="connsiteX2" fmla="*/ 1667176 w 1667176"/>
                  <a:gd name="connsiteY2" fmla="*/ 1002822 h 1997339"/>
                  <a:gd name="connsiteX3" fmla="*/ 833667 w 1667176"/>
                  <a:gd name="connsiteY3" fmla="*/ 1997017 h 1997339"/>
                  <a:gd name="connsiteX4" fmla="*/ 158 w 1667176"/>
                  <a:gd name="connsiteY4" fmla="*/ 1002822 h 1997339"/>
                  <a:gd name="connsiteX0" fmla="*/ 2034 w 1669052"/>
                  <a:gd name="connsiteY0" fmla="*/ 1002822 h 1997385"/>
                  <a:gd name="connsiteX1" fmla="*/ 783785 w 1669052"/>
                  <a:gd name="connsiteY1" fmla="*/ 1 h 1997385"/>
                  <a:gd name="connsiteX2" fmla="*/ 1669052 w 1669052"/>
                  <a:gd name="connsiteY2" fmla="*/ 1002822 h 1997385"/>
                  <a:gd name="connsiteX3" fmla="*/ 835543 w 1669052"/>
                  <a:gd name="connsiteY3" fmla="*/ 1997017 h 1997385"/>
                  <a:gd name="connsiteX4" fmla="*/ 2034 w 1669052"/>
                  <a:gd name="connsiteY4" fmla="*/ 1002822 h 1997385"/>
                  <a:gd name="connsiteX0" fmla="*/ 2034 w 1682034"/>
                  <a:gd name="connsiteY0" fmla="*/ 1002822 h 1997385"/>
                  <a:gd name="connsiteX1" fmla="*/ 783785 w 1682034"/>
                  <a:gd name="connsiteY1" fmla="*/ 1 h 1997385"/>
                  <a:gd name="connsiteX2" fmla="*/ 1669052 w 1682034"/>
                  <a:gd name="connsiteY2" fmla="*/ 1002822 h 1997385"/>
                  <a:gd name="connsiteX3" fmla="*/ 835543 w 1682034"/>
                  <a:gd name="connsiteY3" fmla="*/ 1997017 h 1997385"/>
                  <a:gd name="connsiteX4" fmla="*/ 2034 w 1682034"/>
                  <a:gd name="connsiteY4" fmla="*/ 1002822 h 1997385"/>
                  <a:gd name="connsiteX0" fmla="*/ 10765 w 1690765"/>
                  <a:gd name="connsiteY0" fmla="*/ 1002822 h 1997432"/>
                  <a:gd name="connsiteX1" fmla="*/ 792516 w 1690765"/>
                  <a:gd name="connsiteY1" fmla="*/ 1 h 1997432"/>
                  <a:gd name="connsiteX2" fmla="*/ 1677783 w 1690765"/>
                  <a:gd name="connsiteY2" fmla="*/ 1002822 h 1997432"/>
                  <a:gd name="connsiteX3" fmla="*/ 844274 w 1690765"/>
                  <a:gd name="connsiteY3" fmla="*/ 1997017 h 1997432"/>
                  <a:gd name="connsiteX4" fmla="*/ 10765 w 1690765"/>
                  <a:gd name="connsiteY4" fmla="*/ 1002822 h 1997432"/>
                  <a:gd name="connsiteX0" fmla="*/ 11020 w 1691311"/>
                  <a:gd name="connsiteY0" fmla="*/ 1002822 h 1997476"/>
                  <a:gd name="connsiteX1" fmla="*/ 792771 w 1691311"/>
                  <a:gd name="connsiteY1" fmla="*/ 1 h 1997476"/>
                  <a:gd name="connsiteX2" fmla="*/ 1678038 w 1691311"/>
                  <a:gd name="connsiteY2" fmla="*/ 1002822 h 1997476"/>
                  <a:gd name="connsiteX3" fmla="*/ 844529 w 1691311"/>
                  <a:gd name="connsiteY3" fmla="*/ 1997017 h 1997476"/>
                  <a:gd name="connsiteX4" fmla="*/ 11020 w 1691311"/>
                  <a:gd name="connsiteY4" fmla="*/ 1002822 h 199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1311" h="1997476">
                    <a:moveTo>
                      <a:pt x="11020" y="1002822"/>
                    </a:moveTo>
                    <a:cubicBezTo>
                      <a:pt x="80032" y="514710"/>
                      <a:pt x="349690" y="2"/>
                      <a:pt x="792771" y="1"/>
                    </a:cubicBezTo>
                    <a:cubicBezTo>
                      <a:pt x="1235852" y="0"/>
                      <a:pt x="1600400" y="462370"/>
                      <a:pt x="1678038" y="1002822"/>
                    </a:cubicBezTo>
                    <a:cubicBezTo>
                      <a:pt x="1755676" y="1543274"/>
                      <a:pt x="1494644" y="2014270"/>
                      <a:pt x="844529" y="1997017"/>
                    </a:cubicBezTo>
                    <a:cubicBezTo>
                      <a:pt x="194414" y="1979764"/>
                      <a:pt x="-57992" y="1490934"/>
                      <a:pt x="11020" y="1002822"/>
                    </a:cubicBezTo>
                    <a:close/>
                  </a:path>
                </a:pathLst>
              </a:custGeom>
              <a:pattFill prst="wave">
                <a:fgClr>
                  <a:sysClr val="windowText" lastClr="000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3" name="楕円 2">
                <a:extLst>
                  <a:ext uri="{FF2B5EF4-FFF2-40B4-BE49-F238E27FC236}">
                    <a16:creationId xmlns:a16="http://schemas.microsoft.com/office/drawing/2014/main" id="{EA356CAC-12B6-48DE-A49C-377079E9528B}"/>
                  </a:ext>
                </a:extLst>
              </p:cNvPr>
              <p:cNvSpPr/>
              <p:nvPr/>
            </p:nvSpPr>
            <p:spPr>
              <a:xfrm>
                <a:off x="3546680" y="3658745"/>
                <a:ext cx="1691311" cy="1997476"/>
              </a:xfrm>
              <a:custGeom>
                <a:avLst/>
                <a:gdLst>
                  <a:gd name="connsiteX0" fmla="*/ 0 w 1667017"/>
                  <a:gd name="connsiteY0" fmla="*/ 994195 h 1988389"/>
                  <a:gd name="connsiteX1" fmla="*/ 833509 w 1667017"/>
                  <a:gd name="connsiteY1" fmla="*/ 0 h 1988389"/>
                  <a:gd name="connsiteX2" fmla="*/ 1667018 w 1667017"/>
                  <a:gd name="connsiteY2" fmla="*/ 994195 h 1988389"/>
                  <a:gd name="connsiteX3" fmla="*/ 833509 w 1667017"/>
                  <a:gd name="connsiteY3" fmla="*/ 1988390 h 1988389"/>
                  <a:gd name="connsiteX4" fmla="*/ 0 w 1667017"/>
                  <a:gd name="connsiteY4" fmla="*/ 994195 h 1988389"/>
                  <a:gd name="connsiteX0" fmla="*/ 165 w 1667183"/>
                  <a:gd name="connsiteY0" fmla="*/ 1002821 h 1997016"/>
                  <a:gd name="connsiteX1" fmla="*/ 781916 w 1667183"/>
                  <a:gd name="connsiteY1" fmla="*/ 0 h 1997016"/>
                  <a:gd name="connsiteX2" fmla="*/ 1667183 w 1667183"/>
                  <a:gd name="connsiteY2" fmla="*/ 1002821 h 1997016"/>
                  <a:gd name="connsiteX3" fmla="*/ 833674 w 1667183"/>
                  <a:gd name="connsiteY3" fmla="*/ 1997016 h 1997016"/>
                  <a:gd name="connsiteX4" fmla="*/ 165 w 1667183"/>
                  <a:gd name="connsiteY4" fmla="*/ 1002821 h 1997016"/>
                  <a:gd name="connsiteX0" fmla="*/ 178 w 1667196"/>
                  <a:gd name="connsiteY0" fmla="*/ 1002939 h 1997134"/>
                  <a:gd name="connsiteX1" fmla="*/ 781929 w 1667196"/>
                  <a:gd name="connsiteY1" fmla="*/ 118 h 1997134"/>
                  <a:gd name="connsiteX2" fmla="*/ 1667196 w 1667196"/>
                  <a:gd name="connsiteY2" fmla="*/ 1002939 h 1997134"/>
                  <a:gd name="connsiteX3" fmla="*/ 833687 w 1667196"/>
                  <a:gd name="connsiteY3" fmla="*/ 1997134 h 1997134"/>
                  <a:gd name="connsiteX4" fmla="*/ 178 w 1667196"/>
                  <a:gd name="connsiteY4" fmla="*/ 1002939 h 1997134"/>
                  <a:gd name="connsiteX0" fmla="*/ 178 w 1667196"/>
                  <a:gd name="connsiteY0" fmla="*/ 1002939 h 1997456"/>
                  <a:gd name="connsiteX1" fmla="*/ 781929 w 1667196"/>
                  <a:gd name="connsiteY1" fmla="*/ 118 h 1997456"/>
                  <a:gd name="connsiteX2" fmla="*/ 1667196 w 1667196"/>
                  <a:gd name="connsiteY2" fmla="*/ 1002939 h 1997456"/>
                  <a:gd name="connsiteX3" fmla="*/ 833687 w 1667196"/>
                  <a:gd name="connsiteY3" fmla="*/ 1997134 h 1997456"/>
                  <a:gd name="connsiteX4" fmla="*/ 178 w 1667196"/>
                  <a:gd name="connsiteY4" fmla="*/ 1002939 h 1997456"/>
                  <a:gd name="connsiteX0" fmla="*/ 158 w 1667176"/>
                  <a:gd name="connsiteY0" fmla="*/ 1002822 h 1997339"/>
                  <a:gd name="connsiteX1" fmla="*/ 781909 w 1667176"/>
                  <a:gd name="connsiteY1" fmla="*/ 1 h 1997339"/>
                  <a:gd name="connsiteX2" fmla="*/ 1667176 w 1667176"/>
                  <a:gd name="connsiteY2" fmla="*/ 1002822 h 1997339"/>
                  <a:gd name="connsiteX3" fmla="*/ 833667 w 1667176"/>
                  <a:gd name="connsiteY3" fmla="*/ 1997017 h 1997339"/>
                  <a:gd name="connsiteX4" fmla="*/ 158 w 1667176"/>
                  <a:gd name="connsiteY4" fmla="*/ 1002822 h 1997339"/>
                  <a:gd name="connsiteX0" fmla="*/ 2034 w 1669052"/>
                  <a:gd name="connsiteY0" fmla="*/ 1002822 h 1997385"/>
                  <a:gd name="connsiteX1" fmla="*/ 783785 w 1669052"/>
                  <a:gd name="connsiteY1" fmla="*/ 1 h 1997385"/>
                  <a:gd name="connsiteX2" fmla="*/ 1669052 w 1669052"/>
                  <a:gd name="connsiteY2" fmla="*/ 1002822 h 1997385"/>
                  <a:gd name="connsiteX3" fmla="*/ 835543 w 1669052"/>
                  <a:gd name="connsiteY3" fmla="*/ 1997017 h 1997385"/>
                  <a:gd name="connsiteX4" fmla="*/ 2034 w 1669052"/>
                  <a:gd name="connsiteY4" fmla="*/ 1002822 h 1997385"/>
                  <a:gd name="connsiteX0" fmla="*/ 2034 w 1682034"/>
                  <a:gd name="connsiteY0" fmla="*/ 1002822 h 1997385"/>
                  <a:gd name="connsiteX1" fmla="*/ 783785 w 1682034"/>
                  <a:gd name="connsiteY1" fmla="*/ 1 h 1997385"/>
                  <a:gd name="connsiteX2" fmla="*/ 1669052 w 1682034"/>
                  <a:gd name="connsiteY2" fmla="*/ 1002822 h 1997385"/>
                  <a:gd name="connsiteX3" fmla="*/ 835543 w 1682034"/>
                  <a:gd name="connsiteY3" fmla="*/ 1997017 h 1997385"/>
                  <a:gd name="connsiteX4" fmla="*/ 2034 w 1682034"/>
                  <a:gd name="connsiteY4" fmla="*/ 1002822 h 1997385"/>
                  <a:gd name="connsiteX0" fmla="*/ 10765 w 1690765"/>
                  <a:gd name="connsiteY0" fmla="*/ 1002822 h 1997432"/>
                  <a:gd name="connsiteX1" fmla="*/ 792516 w 1690765"/>
                  <a:gd name="connsiteY1" fmla="*/ 1 h 1997432"/>
                  <a:gd name="connsiteX2" fmla="*/ 1677783 w 1690765"/>
                  <a:gd name="connsiteY2" fmla="*/ 1002822 h 1997432"/>
                  <a:gd name="connsiteX3" fmla="*/ 844274 w 1690765"/>
                  <a:gd name="connsiteY3" fmla="*/ 1997017 h 1997432"/>
                  <a:gd name="connsiteX4" fmla="*/ 10765 w 1690765"/>
                  <a:gd name="connsiteY4" fmla="*/ 1002822 h 1997432"/>
                  <a:gd name="connsiteX0" fmla="*/ 11020 w 1691311"/>
                  <a:gd name="connsiteY0" fmla="*/ 1002822 h 1997476"/>
                  <a:gd name="connsiteX1" fmla="*/ 792771 w 1691311"/>
                  <a:gd name="connsiteY1" fmla="*/ 1 h 1997476"/>
                  <a:gd name="connsiteX2" fmla="*/ 1678038 w 1691311"/>
                  <a:gd name="connsiteY2" fmla="*/ 1002822 h 1997476"/>
                  <a:gd name="connsiteX3" fmla="*/ 844529 w 1691311"/>
                  <a:gd name="connsiteY3" fmla="*/ 1997017 h 1997476"/>
                  <a:gd name="connsiteX4" fmla="*/ 11020 w 1691311"/>
                  <a:gd name="connsiteY4" fmla="*/ 1002822 h 199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1311" h="1997476">
                    <a:moveTo>
                      <a:pt x="11020" y="1002822"/>
                    </a:moveTo>
                    <a:cubicBezTo>
                      <a:pt x="80032" y="514710"/>
                      <a:pt x="349690" y="2"/>
                      <a:pt x="792771" y="1"/>
                    </a:cubicBezTo>
                    <a:cubicBezTo>
                      <a:pt x="1235852" y="0"/>
                      <a:pt x="1600400" y="462370"/>
                      <a:pt x="1678038" y="1002822"/>
                    </a:cubicBezTo>
                    <a:cubicBezTo>
                      <a:pt x="1755676" y="1543274"/>
                      <a:pt x="1494644" y="2014270"/>
                      <a:pt x="844529" y="1997017"/>
                    </a:cubicBezTo>
                    <a:cubicBezTo>
                      <a:pt x="194414" y="1979764"/>
                      <a:pt x="-57992" y="1490934"/>
                      <a:pt x="11020" y="100282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  <a:alpha val="70000"/>
                    </a:srgbClr>
                  </a:gs>
                  <a:gs pos="0">
                    <a:sysClr val="windowText" lastClr="000000">
                      <a:alpha val="50000"/>
                    </a:sysClr>
                  </a:gs>
                  <a:gs pos="25000">
                    <a:srgbClr val="ED7D31">
                      <a:lumMod val="50000"/>
                      <a:alpha val="9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4" name="フリーフォーム: 図形 483">
                <a:extLst>
                  <a:ext uri="{FF2B5EF4-FFF2-40B4-BE49-F238E27FC236}">
                    <a16:creationId xmlns:a16="http://schemas.microsoft.com/office/drawing/2014/main" id="{916DDF00-2778-4CF2-8957-D0749FC4B35B}"/>
                  </a:ext>
                </a:extLst>
              </p:cNvPr>
              <p:cNvSpPr/>
              <p:nvPr/>
            </p:nvSpPr>
            <p:spPr>
              <a:xfrm>
                <a:off x="3547036" y="3825639"/>
                <a:ext cx="1690823" cy="1645237"/>
              </a:xfrm>
              <a:custGeom>
                <a:avLst/>
                <a:gdLst>
                  <a:gd name="connsiteX0" fmla="*/ 198764 w 1690823"/>
                  <a:gd name="connsiteY0" fmla="*/ 1395543 h 1645237"/>
                  <a:gd name="connsiteX1" fmla="*/ 234031 w 1690823"/>
                  <a:gd name="connsiteY1" fmla="*/ 1529042 h 1645237"/>
                  <a:gd name="connsiteX2" fmla="*/ 331021 w 1690823"/>
                  <a:gd name="connsiteY2" fmla="*/ 1423839 h 1645237"/>
                  <a:gd name="connsiteX3" fmla="*/ 368144 w 1690823"/>
                  <a:gd name="connsiteY3" fmla="*/ 1541194 h 1645237"/>
                  <a:gd name="connsiteX4" fmla="*/ 449737 w 1690823"/>
                  <a:gd name="connsiteY4" fmla="*/ 1444620 h 1645237"/>
                  <a:gd name="connsiteX5" fmla="*/ 482731 w 1690823"/>
                  <a:gd name="connsiteY5" fmla="*/ 1535104 h 1645237"/>
                  <a:gd name="connsiteX6" fmla="*/ 540234 w 1690823"/>
                  <a:gd name="connsiteY6" fmla="*/ 1461732 h 1645237"/>
                  <a:gd name="connsiteX7" fmla="*/ 581746 w 1690823"/>
                  <a:gd name="connsiteY7" fmla="*/ 1563756 h 1645237"/>
                  <a:gd name="connsiteX8" fmla="*/ 643674 w 1690823"/>
                  <a:gd name="connsiteY8" fmla="*/ 1477448 h 1645237"/>
                  <a:gd name="connsiteX9" fmla="*/ 701671 w 1690823"/>
                  <a:gd name="connsiteY9" fmla="*/ 1604318 h 1645237"/>
                  <a:gd name="connsiteX10" fmla="*/ 779354 w 1690823"/>
                  <a:gd name="connsiteY10" fmla="*/ 1484261 h 1645237"/>
                  <a:gd name="connsiteX11" fmla="*/ 834606 w 1690823"/>
                  <a:gd name="connsiteY11" fmla="*/ 1591204 h 1645237"/>
                  <a:gd name="connsiteX12" fmla="*/ 896831 w 1690823"/>
                  <a:gd name="connsiteY12" fmla="*/ 1485562 h 1645237"/>
                  <a:gd name="connsiteX13" fmla="*/ 944121 w 1690823"/>
                  <a:gd name="connsiteY13" fmla="*/ 1568373 h 1645237"/>
                  <a:gd name="connsiteX14" fmla="*/ 988531 w 1690823"/>
                  <a:gd name="connsiteY14" fmla="*/ 1486210 h 1645237"/>
                  <a:gd name="connsiteX15" fmla="*/ 1045962 w 1690823"/>
                  <a:gd name="connsiteY15" fmla="*/ 1578707 h 1645237"/>
                  <a:gd name="connsiteX16" fmla="*/ 1092606 w 1690823"/>
                  <a:gd name="connsiteY16" fmla="*/ 1482926 h 1645237"/>
                  <a:gd name="connsiteX17" fmla="*/ 1171825 w 1690823"/>
                  <a:gd name="connsiteY17" fmla="*/ 1599222 h 1645237"/>
                  <a:gd name="connsiteX18" fmla="*/ 1228030 w 1690823"/>
                  <a:gd name="connsiteY18" fmla="*/ 1468147 h 1645237"/>
                  <a:gd name="connsiteX19" fmla="*/ 1303235 w 1690823"/>
                  <a:gd name="connsiteY19" fmla="*/ 1567885 h 1645237"/>
                  <a:gd name="connsiteX20" fmla="*/ 1347824 w 1690823"/>
                  <a:gd name="connsiteY20" fmla="*/ 1450070 h 1645237"/>
                  <a:gd name="connsiteX21" fmla="*/ 1407966 w 1690823"/>
                  <a:gd name="connsiteY21" fmla="*/ 1523034 h 1645237"/>
                  <a:gd name="connsiteX22" fmla="*/ 1437914 w 1690823"/>
                  <a:gd name="connsiteY22" fmla="*/ 1434163 h 1645237"/>
                  <a:gd name="connsiteX23" fmla="*/ 1509500 w 1690823"/>
                  <a:gd name="connsiteY23" fmla="*/ 1514780 h 1645237"/>
                  <a:gd name="connsiteX24" fmla="*/ 1539382 w 1690823"/>
                  <a:gd name="connsiteY24" fmla="*/ 1411900 h 1645237"/>
                  <a:gd name="connsiteX25" fmla="*/ 1585967 w 1690823"/>
                  <a:gd name="connsiteY25" fmla="*/ 1460089 h 1645237"/>
                  <a:gd name="connsiteX26" fmla="*/ 1580890 w 1690823"/>
                  <a:gd name="connsiteY26" fmla="*/ 1470319 h 1645237"/>
                  <a:gd name="connsiteX27" fmla="*/ 1533835 w 1690823"/>
                  <a:gd name="connsiteY27" fmla="*/ 1542165 h 1645237"/>
                  <a:gd name="connsiteX28" fmla="*/ 1499323 w 1690823"/>
                  <a:gd name="connsiteY28" fmla="*/ 1582717 h 1645237"/>
                  <a:gd name="connsiteX29" fmla="*/ 1489025 w 1690823"/>
                  <a:gd name="connsiteY29" fmla="*/ 1585269 h 1645237"/>
                  <a:gd name="connsiteX30" fmla="*/ 1489685 w 1690823"/>
                  <a:gd name="connsiteY30" fmla="*/ 1583000 h 1645237"/>
                  <a:gd name="connsiteX31" fmla="*/ 1462028 w 1690823"/>
                  <a:gd name="connsiteY31" fmla="*/ 1588623 h 1645237"/>
                  <a:gd name="connsiteX32" fmla="*/ 1462653 w 1690823"/>
                  <a:gd name="connsiteY32" fmla="*/ 1589380 h 1645237"/>
                  <a:gd name="connsiteX33" fmla="*/ 1439416 w 1690823"/>
                  <a:gd name="connsiteY33" fmla="*/ 1593220 h 1645237"/>
                  <a:gd name="connsiteX34" fmla="*/ 1380262 w 1690823"/>
                  <a:gd name="connsiteY34" fmla="*/ 1605245 h 1645237"/>
                  <a:gd name="connsiteX35" fmla="*/ 1381066 w 1690823"/>
                  <a:gd name="connsiteY35" fmla="*/ 1602863 h 1645237"/>
                  <a:gd name="connsiteX36" fmla="*/ 1335312 w 1690823"/>
                  <a:gd name="connsiteY36" fmla="*/ 1610424 h 1645237"/>
                  <a:gd name="connsiteX37" fmla="*/ 1336724 w 1690823"/>
                  <a:gd name="connsiteY37" fmla="*/ 1612296 h 1645237"/>
                  <a:gd name="connsiteX38" fmla="*/ 1289099 w 1690823"/>
                  <a:gd name="connsiteY38" fmla="*/ 1618062 h 1645237"/>
                  <a:gd name="connsiteX39" fmla="*/ 1283922 w 1690823"/>
                  <a:gd name="connsiteY39" fmla="*/ 1618918 h 1645237"/>
                  <a:gd name="connsiteX40" fmla="*/ 1284013 w 1690823"/>
                  <a:gd name="connsiteY40" fmla="*/ 1618678 h 1645237"/>
                  <a:gd name="connsiteX41" fmla="*/ 1192616 w 1690823"/>
                  <a:gd name="connsiteY41" fmla="*/ 1629744 h 1645237"/>
                  <a:gd name="connsiteX42" fmla="*/ 1194243 w 1690823"/>
                  <a:gd name="connsiteY42" fmla="*/ 1632132 h 1645237"/>
                  <a:gd name="connsiteX43" fmla="*/ 1013562 w 1690823"/>
                  <a:gd name="connsiteY43" fmla="*/ 1645237 h 1645237"/>
                  <a:gd name="connsiteX44" fmla="*/ 1015311 w 1690823"/>
                  <a:gd name="connsiteY44" fmla="*/ 1641644 h 1645237"/>
                  <a:gd name="connsiteX45" fmla="*/ 902687 w 1690823"/>
                  <a:gd name="connsiteY45" fmla="*/ 1645030 h 1645237"/>
                  <a:gd name="connsiteX46" fmla="*/ 904441 w 1690823"/>
                  <a:gd name="connsiteY46" fmla="*/ 1641785 h 1645237"/>
                  <a:gd name="connsiteX47" fmla="*/ 860586 w 1690823"/>
                  <a:gd name="connsiteY47" fmla="*/ 1641489 h 1645237"/>
                  <a:gd name="connsiteX48" fmla="*/ 862220 w 1690823"/>
                  <a:gd name="connsiteY48" fmla="*/ 1644653 h 1645237"/>
                  <a:gd name="connsiteX49" fmla="*/ 716871 w 1690823"/>
                  <a:gd name="connsiteY49" fmla="*/ 1637568 h 1645237"/>
                  <a:gd name="connsiteX50" fmla="*/ 718732 w 1690823"/>
                  <a:gd name="connsiteY50" fmla="*/ 1641640 h 1645237"/>
                  <a:gd name="connsiteX51" fmla="*/ 538426 w 1690823"/>
                  <a:gd name="connsiteY51" fmla="*/ 1624130 h 1645237"/>
                  <a:gd name="connsiteX52" fmla="*/ 541659 w 1690823"/>
                  <a:gd name="connsiteY52" fmla="*/ 1619624 h 1645237"/>
                  <a:gd name="connsiteX53" fmla="*/ 428870 w 1690823"/>
                  <a:gd name="connsiteY53" fmla="*/ 1603828 h 1645237"/>
                  <a:gd name="connsiteX54" fmla="*/ 431828 w 1690823"/>
                  <a:gd name="connsiteY54" fmla="*/ 1600053 h 1645237"/>
                  <a:gd name="connsiteX55" fmla="*/ 384077 w 1690823"/>
                  <a:gd name="connsiteY55" fmla="*/ 1591564 h 1645237"/>
                  <a:gd name="connsiteX56" fmla="*/ 385470 w 1690823"/>
                  <a:gd name="connsiteY56" fmla="*/ 1595967 h 1645237"/>
                  <a:gd name="connsiteX57" fmla="*/ 243345 w 1690823"/>
                  <a:gd name="connsiteY57" fmla="*/ 1564303 h 1645237"/>
                  <a:gd name="connsiteX58" fmla="*/ 244874 w 1690823"/>
                  <a:gd name="connsiteY58" fmla="*/ 1570088 h 1645237"/>
                  <a:gd name="connsiteX59" fmla="*/ 196928 w 1690823"/>
                  <a:gd name="connsiteY59" fmla="*/ 1556958 h 1645237"/>
                  <a:gd name="connsiteX60" fmla="*/ 157746 w 1690823"/>
                  <a:gd name="connsiteY60" fmla="*/ 1509598 h 1645237"/>
                  <a:gd name="connsiteX61" fmla="*/ 128637 w 1690823"/>
                  <a:gd name="connsiteY61" fmla="*/ 1464625 h 1645237"/>
                  <a:gd name="connsiteX62" fmla="*/ 99190 w 1690823"/>
                  <a:gd name="connsiteY62" fmla="*/ 1361065 h 1645237"/>
                  <a:gd name="connsiteX63" fmla="*/ 118455 w 1690823"/>
                  <a:gd name="connsiteY63" fmla="*/ 1448895 h 1645237"/>
                  <a:gd name="connsiteX64" fmla="*/ 111039 w 1690823"/>
                  <a:gd name="connsiteY64" fmla="*/ 1437437 h 1645237"/>
                  <a:gd name="connsiteX65" fmla="*/ 81112 w 1690823"/>
                  <a:gd name="connsiteY65" fmla="*/ 1377426 h 1645237"/>
                  <a:gd name="connsiteX66" fmla="*/ 12692 w 1690823"/>
                  <a:gd name="connsiteY66" fmla="*/ 965497 h 1645237"/>
                  <a:gd name="connsiteX67" fmla="*/ 30047 w 1690823"/>
                  <a:gd name="connsiteY67" fmla="*/ 1061329 h 1645237"/>
                  <a:gd name="connsiteX68" fmla="*/ 99190 w 1690823"/>
                  <a:gd name="connsiteY68" fmla="*/ 998756 h 1645237"/>
                  <a:gd name="connsiteX69" fmla="*/ 123101 w 1690823"/>
                  <a:gd name="connsiteY69" fmla="*/ 1107769 h 1645237"/>
                  <a:gd name="connsiteX70" fmla="*/ 198764 w 1690823"/>
                  <a:gd name="connsiteY70" fmla="*/ 1033234 h 1645237"/>
                  <a:gd name="connsiteX71" fmla="*/ 234031 w 1690823"/>
                  <a:gd name="connsiteY71" fmla="*/ 1166733 h 1645237"/>
                  <a:gd name="connsiteX72" fmla="*/ 331021 w 1690823"/>
                  <a:gd name="connsiteY72" fmla="*/ 1061530 h 1645237"/>
                  <a:gd name="connsiteX73" fmla="*/ 368144 w 1690823"/>
                  <a:gd name="connsiteY73" fmla="*/ 1178885 h 1645237"/>
                  <a:gd name="connsiteX74" fmla="*/ 449737 w 1690823"/>
                  <a:gd name="connsiteY74" fmla="*/ 1082311 h 1645237"/>
                  <a:gd name="connsiteX75" fmla="*/ 482731 w 1690823"/>
                  <a:gd name="connsiteY75" fmla="*/ 1172795 h 1645237"/>
                  <a:gd name="connsiteX76" fmla="*/ 540234 w 1690823"/>
                  <a:gd name="connsiteY76" fmla="*/ 1099423 h 1645237"/>
                  <a:gd name="connsiteX77" fmla="*/ 581746 w 1690823"/>
                  <a:gd name="connsiteY77" fmla="*/ 1201447 h 1645237"/>
                  <a:gd name="connsiteX78" fmla="*/ 643674 w 1690823"/>
                  <a:gd name="connsiteY78" fmla="*/ 1115139 h 1645237"/>
                  <a:gd name="connsiteX79" fmla="*/ 701671 w 1690823"/>
                  <a:gd name="connsiteY79" fmla="*/ 1242009 h 1645237"/>
                  <a:gd name="connsiteX80" fmla="*/ 779354 w 1690823"/>
                  <a:gd name="connsiteY80" fmla="*/ 1121952 h 1645237"/>
                  <a:gd name="connsiteX81" fmla="*/ 834606 w 1690823"/>
                  <a:gd name="connsiteY81" fmla="*/ 1228895 h 1645237"/>
                  <a:gd name="connsiteX82" fmla="*/ 896831 w 1690823"/>
                  <a:gd name="connsiteY82" fmla="*/ 1123253 h 1645237"/>
                  <a:gd name="connsiteX83" fmla="*/ 944121 w 1690823"/>
                  <a:gd name="connsiteY83" fmla="*/ 1206064 h 1645237"/>
                  <a:gd name="connsiteX84" fmla="*/ 988531 w 1690823"/>
                  <a:gd name="connsiteY84" fmla="*/ 1123901 h 1645237"/>
                  <a:gd name="connsiteX85" fmla="*/ 1045962 w 1690823"/>
                  <a:gd name="connsiteY85" fmla="*/ 1216398 h 1645237"/>
                  <a:gd name="connsiteX86" fmla="*/ 1092606 w 1690823"/>
                  <a:gd name="connsiteY86" fmla="*/ 1120617 h 1645237"/>
                  <a:gd name="connsiteX87" fmla="*/ 1171825 w 1690823"/>
                  <a:gd name="connsiteY87" fmla="*/ 1236913 h 1645237"/>
                  <a:gd name="connsiteX88" fmla="*/ 1228030 w 1690823"/>
                  <a:gd name="connsiteY88" fmla="*/ 1105838 h 1645237"/>
                  <a:gd name="connsiteX89" fmla="*/ 1303235 w 1690823"/>
                  <a:gd name="connsiteY89" fmla="*/ 1205576 h 1645237"/>
                  <a:gd name="connsiteX90" fmla="*/ 1347824 w 1690823"/>
                  <a:gd name="connsiteY90" fmla="*/ 1087761 h 1645237"/>
                  <a:gd name="connsiteX91" fmla="*/ 1407966 w 1690823"/>
                  <a:gd name="connsiteY91" fmla="*/ 1160725 h 1645237"/>
                  <a:gd name="connsiteX92" fmla="*/ 1437914 w 1690823"/>
                  <a:gd name="connsiteY92" fmla="*/ 1071854 h 1645237"/>
                  <a:gd name="connsiteX93" fmla="*/ 1509500 w 1690823"/>
                  <a:gd name="connsiteY93" fmla="*/ 1152471 h 1645237"/>
                  <a:gd name="connsiteX94" fmla="*/ 1539382 w 1690823"/>
                  <a:gd name="connsiteY94" fmla="*/ 1049591 h 1645237"/>
                  <a:gd name="connsiteX95" fmla="*/ 1637880 w 1690823"/>
                  <a:gd name="connsiteY95" fmla="*/ 1151479 h 1645237"/>
                  <a:gd name="connsiteX96" fmla="*/ 1670876 w 1690823"/>
                  <a:gd name="connsiteY96" fmla="*/ 1013416 h 1645237"/>
                  <a:gd name="connsiteX97" fmla="*/ 1690759 w 1690823"/>
                  <a:gd name="connsiteY97" fmla="*/ 1032096 h 1645237"/>
                  <a:gd name="connsiteX98" fmla="*/ 1690823 w 1690823"/>
                  <a:gd name="connsiteY98" fmla="*/ 1034524 h 1645237"/>
                  <a:gd name="connsiteX99" fmla="*/ 1685302 w 1690823"/>
                  <a:gd name="connsiteY99" fmla="*/ 1129846 h 1645237"/>
                  <a:gd name="connsiteX100" fmla="*/ 1678713 w 1690823"/>
                  <a:gd name="connsiteY100" fmla="*/ 1174091 h 1645237"/>
                  <a:gd name="connsiteX101" fmla="*/ 1664000 w 1690823"/>
                  <a:gd name="connsiteY101" fmla="*/ 1178497 h 1645237"/>
                  <a:gd name="connsiteX102" fmla="*/ 1664862 w 1690823"/>
                  <a:gd name="connsiteY102" fmla="*/ 1179389 h 1645237"/>
                  <a:gd name="connsiteX103" fmla="*/ 1642614 w 1690823"/>
                  <a:gd name="connsiteY103" fmla="*/ 1184902 h 1645237"/>
                  <a:gd name="connsiteX104" fmla="*/ 1628912 w 1690823"/>
                  <a:gd name="connsiteY104" fmla="*/ 1189006 h 1645237"/>
                  <a:gd name="connsiteX105" fmla="*/ 1629092 w 1690823"/>
                  <a:gd name="connsiteY105" fmla="*/ 1188252 h 1645237"/>
                  <a:gd name="connsiteX106" fmla="*/ 1557112 w 1690823"/>
                  <a:gd name="connsiteY106" fmla="*/ 1206089 h 1645237"/>
                  <a:gd name="connsiteX107" fmla="*/ 1557786 w 1690823"/>
                  <a:gd name="connsiteY107" fmla="*/ 1206847 h 1645237"/>
                  <a:gd name="connsiteX108" fmla="*/ 1536988 w 1690823"/>
                  <a:gd name="connsiteY108" fmla="*/ 1211075 h 1645237"/>
                  <a:gd name="connsiteX109" fmla="*/ 1489025 w 1690823"/>
                  <a:gd name="connsiteY109" fmla="*/ 1222960 h 1645237"/>
                  <a:gd name="connsiteX110" fmla="*/ 1489685 w 1690823"/>
                  <a:gd name="connsiteY110" fmla="*/ 1220691 h 1645237"/>
                  <a:gd name="connsiteX111" fmla="*/ 1462028 w 1690823"/>
                  <a:gd name="connsiteY111" fmla="*/ 1226314 h 1645237"/>
                  <a:gd name="connsiteX112" fmla="*/ 1462653 w 1690823"/>
                  <a:gd name="connsiteY112" fmla="*/ 1227071 h 1645237"/>
                  <a:gd name="connsiteX113" fmla="*/ 1439416 w 1690823"/>
                  <a:gd name="connsiteY113" fmla="*/ 1230911 h 1645237"/>
                  <a:gd name="connsiteX114" fmla="*/ 1380262 w 1690823"/>
                  <a:gd name="connsiteY114" fmla="*/ 1242936 h 1645237"/>
                  <a:gd name="connsiteX115" fmla="*/ 1381066 w 1690823"/>
                  <a:gd name="connsiteY115" fmla="*/ 1240554 h 1645237"/>
                  <a:gd name="connsiteX116" fmla="*/ 1335312 w 1690823"/>
                  <a:gd name="connsiteY116" fmla="*/ 1248115 h 1645237"/>
                  <a:gd name="connsiteX117" fmla="*/ 1336724 w 1690823"/>
                  <a:gd name="connsiteY117" fmla="*/ 1249987 h 1645237"/>
                  <a:gd name="connsiteX118" fmla="*/ 1289099 w 1690823"/>
                  <a:gd name="connsiteY118" fmla="*/ 1255753 h 1645237"/>
                  <a:gd name="connsiteX119" fmla="*/ 1283922 w 1690823"/>
                  <a:gd name="connsiteY119" fmla="*/ 1256609 h 1645237"/>
                  <a:gd name="connsiteX120" fmla="*/ 1284013 w 1690823"/>
                  <a:gd name="connsiteY120" fmla="*/ 1256369 h 1645237"/>
                  <a:gd name="connsiteX121" fmla="*/ 1192616 w 1690823"/>
                  <a:gd name="connsiteY121" fmla="*/ 1267435 h 1645237"/>
                  <a:gd name="connsiteX122" fmla="*/ 1194243 w 1690823"/>
                  <a:gd name="connsiteY122" fmla="*/ 1269823 h 1645237"/>
                  <a:gd name="connsiteX123" fmla="*/ 1013562 w 1690823"/>
                  <a:gd name="connsiteY123" fmla="*/ 1282928 h 1645237"/>
                  <a:gd name="connsiteX124" fmla="*/ 1015311 w 1690823"/>
                  <a:gd name="connsiteY124" fmla="*/ 1279335 h 1645237"/>
                  <a:gd name="connsiteX125" fmla="*/ 902687 w 1690823"/>
                  <a:gd name="connsiteY125" fmla="*/ 1282721 h 1645237"/>
                  <a:gd name="connsiteX126" fmla="*/ 904441 w 1690823"/>
                  <a:gd name="connsiteY126" fmla="*/ 1279476 h 1645237"/>
                  <a:gd name="connsiteX127" fmla="*/ 860586 w 1690823"/>
                  <a:gd name="connsiteY127" fmla="*/ 1279180 h 1645237"/>
                  <a:gd name="connsiteX128" fmla="*/ 862220 w 1690823"/>
                  <a:gd name="connsiteY128" fmla="*/ 1282344 h 1645237"/>
                  <a:gd name="connsiteX129" fmla="*/ 716871 w 1690823"/>
                  <a:gd name="connsiteY129" fmla="*/ 1275259 h 1645237"/>
                  <a:gd name="connsiteX130" fmla="*/ 718732 w 1690823"/>
                  <a:gd name="connsiteY130" fmla="*/ 1279331 h 1645237"/>
                  <a:gd name="connsiteX131" fmla="*/ 538426 w 1690823"/>
                  <a:gd name="connsiteY131" fmla="*/ 1261821 h 1645237"/>
                  <a:gd name="connsiteX132" fmla="*/ 541659 w 1690823"/>
                  <a:gd name="connsiteY132" fmla="*/ 1257315 h 1645237"/>
                  <a:gd name="connsiteX133" fmla="*/ 428870 w 1690823"/>
                  <a:gd name="connsiteY133" fmla="*/ 1241519 h 1645237"/>
                  <a:gd name="connsiteX134" fmla="*/ 431828 w 1690823"/>
                  <a:gd name="connsiteY134" fmla="*/ 1237744 h 1645237"/>
                  <a:gd name="connsiteX135" fmla="*/ 384077 w 1690823"/>
                  <a:gd name="connsiteY135" fmla="*/ 1229255 h 1645237"/>
                  <a:gd name="connsiteX136" fmla="*/ 385470 w 1690823"/>
                  <a:gd name="connsiteY136" fmla="*/ 1233658 h 1645237"/>
                  <a:gd name="connsiteX137" fmla="*/ 243345 w 1690823"/>
                  <a:gd name="connsiteY137" fmla="*/ 1201994 h 1645237"/>
                  <a:gd name="connsiteX138" fmla="*/ 244874 w 1690823"/>
                  <a:gd name="connsiteY138" fmla="*/ 1207779 h 1645237"/>
                  <a:gd name="connsiteX139" fmla="*/ 70153 w 1690823"/>
                  <a:gd name="connsiteY139" fmla="*/ 1159930 h 1645237"/>
                  <a:gd name="connsiteX140" fmla="*/ 75132 w 1690823"/>
                  <a:gd name="connsiteY140" fmla="*/ 1155026 h 1645237"/>
                  <a:gd name="connsiteX141" fmla="*/ 10600 w 1690823"/>
                  <a:gd name="connsiteY141" fmla="*/ 1134380 h 1645237"/>
                  <a:gd name="connsiteX142" fmla="*/ 6247 w 1690823"/>
                  <a:gd name="connsiteY142" fmla="*/ 1107454 h 1645237"/>
                  <a:gd name="connsiteX143" fmla="*/ 0 w 1690823"/>
                  <a:gd name="connsiteY143" fmla="*/ 1018081 h 1645237"/>
                  <a:gd name="connsiteX144" fmla="*/ 707 w 1690823"/>
                  <a:gd name="connsiteY144" fmla="*/ 975567 h 1645237"/>
                  <a:gd name="connsiteX145" fmla="*/ 145375 w 1690823"/>
                  <a:gd name="connsiteY145" fmla="*/ 593827 h 1645237"/>
                  <a:gd name="connsiteX146" fmla="*/ 172724 w 1690823"/>
                  <a:gd name="connsiteY146" fmla="*/ 719753 h 1645237"/>
                  <a:gd name="connsiteX147" fmla="*/ 267120 w 1690823"/>
                  <a:gd name="connsiteY147" fmla="*/ 626970 h 1645237"/>
                  <a:gd name="connsiteX148" fmla="*/ 292763 w 1690823"/>
                  <a:gd name="connsiteY148" fmla="*/ 724485 h 1645237"/>
                  <a:gd name="connsiteX149" fmla="*/ 359803 w 1690823"/>
                  <a:gd name="connsiteY149" fmla="*/ 653562 h 1645237"/>
                  <a:gd name="connsiteX150" fmla="*/ 393209 w 1690823"/>
                  <a:gd name="connsiteY150" fmla="*/ 763929 h 1645237"/>
                  <a:gd name="connsiteX151" fmla="*/ 466112 w 1690823"/>
                  <a:gd name="connsiteY151" fmla="*/ 679947 h 1645237"/>
                  <a:gd name="connsiteX152" fmla="*/ 514302 w 1690823"/>
                  <a:gd name="connsiteY152" fmla="*/ 817811 h 1645237"/>
                  <a:gd name="connsiteX153" fmla="*/ 606892 w 1690823"/>
                  <a:gd name="connsiteY153" fmla="*/ 700170 h 1645237"/>
                  <a:gd name="connsiteX154" fmla="*/ 654145 w 1690823"/>
                  <a:gd name="connsiteY154" fmla="*/ 816995 h 1645237"/>
                  <a:gd name="connsiteX155" fmla="*/ 729228 w 1690823"/>
                  <a:gd name="connsiteY155" fmla="*/ 712888 h 1645237"/>
                  <a:gd name="connsiteX156" fmla="*/ 770516 w 1690823"/>
                  <a:gd name="connsiteY156" fmla="*/ 803787 h 1645237"/>
                  <a:gd name="connsiteX157" fmla="*/ 824755 w 1690823"/>
                  <a:gd name="connsiteY157" fmla="*/ 722432 h 1645237"/>
                  <a:gd name="connsiteX158" fmla="*/ 875678 w 1690823"/>
                  <a:gd name="connsiteY158" fmla="*/ 824408 h 1645237"/>
                  <a:gd name="connsiteX159" fmla="*/ 933565 w 1690823"/>
                  <a:gd name="connsiteY159" fmla="*/ 729073 h 1645237"/>
                  <a:gd name="connsiteX160" fmla="*/ 1004899 w 1690823"/>
                  <a:gd name="connsiteY160" fmla="*/ 857966 h 1645237"/>
                  <a:gd name="connsiteX161" fmla="*/ 1076166 w 1690823"/>
                  <a:gd name="connsiteY161" fmla="*/ 726765 h 1645237"/>
                  <a:gd name="connsiteX162" fmla="*/ 1144916 w 1690823"/>
                  <a:gd name="connsiteY162" fmla="*/ 838007 h 1645237"/>
                  <a:gd name="connsiteX163" fmla="*/ 1202790 w 1690823"/>
                  <a:gd name="connsiteY163" fmla="*/ 719505 h 1645237"/>
                  <a:gd name="connsiteX164" fmla="*/ 1258429 w 1690823"/>
                  <a:gd name="connsiteY164" fmla="*/ 801381 h 1645237"/>
                  <a:gd name="connsiteX165" fmla="*/ 1298242 w 1690823"/>
                  <a:gd name="connsiteY165" fmla="*/ 711635 h 1645237"/>
                  <a:gd name="connsiteX166" fmla="*/ 1365069 w 1690823"/>
                  <a:gd name="connsiteY166" fmla="*/ 802595 h 1645237"/>
                  <a:gd name="connsiteX167" fmla="*/ 1406169 w 1690823"/>
                  <a:gd name="connsiteY167" fmla="*/ 698241 h 1645237"/>
                  <a:gd name="connsiteX168" fmla="*/ 1498993 w 1690823"/>
                  <a:gd name="connsiteY168" fmla="*/ 813978 h 1645237"/>
                  <a:gd name="connsiteX169" fmla="*/ 1546741 w 1690823"/>
                  <a:gd name="connsiteY169" fmla="*/ 673246 h 1645237"/>
                  <a:gd name="connsiteX170" fmla="*/ 1671945 w 1690823"/>
                  <a:gd name="connsiteY170" fmla="*/ 814832 h 1645237"/>
                  <a:gd name="connsiteX171" fmla="*/ 1523609 w 1690823"/>
                  <a:gd name="connsiteY171" fmla="*/ 844668 h 1645237"/>
                  <a:gd name="connsiteX172" fmla="*/ 1524421 w 1690823"/>
                  <a:gd name="connsiteY172" fmla="*/ 845680 h 1645237"/>
                  <a:gd name="connsiteX173" fmla="*/ 1500696 w 1690823"/>
                  <a:gd name="connsiteY173" fmla="*/ 849277 h 1645237"/>
                  <a:gd name="connsiteX174" fmla="*/ 1486015 w 1690823"/>
                  <a:gd name="connsiteY174" fmla="*/ 852229 h 1645237"/>
                  <a:gd name="connsiteX175" fmla="*/ 1486275 w 1690823"/>
                  <a:gd name="connsiteY175" fmla="*/ 851460 h 1645237"/>
                  <a:gd name="connsiteX176" fmla="*/ 1409517 w 1690823"/>
                  <a:gd name="connsiteY176" fmla="*/ 863094 h 1645237"/>
                  <a:gd name="connsiteX177" fmla="*/ 1410146 w 1690823"/>
                  <a:gd name="connsiteY177" fmla="*/ 863950 h 1645237"/>
                  <a:gd name="connsiteX178" fmla="*/ 1388055 w 1690823"/>
                  <a:gd name="connsiteY178" fmla="*/ 866345 h 1645237"/>
                  <a:gd name="connsiteX179" fmla="*/ 1336908 w 1690823"/>
                  <a:gd name="connsiteY179" fmla="*/ 874097 h 1645237"/>
                  <a:gd name="connsiteX180" fmla="*/ 1337815 w 1690823"/>
                  <a:gd name="connsiteY180" fmla="*/ 871796 h 1645237"/>
                  <a:gd name="connsiteX181" fmla="*/ 1308442 w 1690823"/>
                  <a:gd name="connsiteY181" fmla="*/ 874982 h 1645237"/>
                  <a:gd name="connsiteX182" fmla="*/ 1309019 w 1690823"/>
                  <a:gd name="connsiteY182" fmla="*/ 875831 h 1645237"/>
                  <a:gd name="connsiteX183" fmla="*/ 1284426 w 1690823"/>
                  <a:gd name="connsiteY183" fmla="*/ 877587 h 1645237"/>
                  <a:gd name="connsiteX184" fmla="*/ 1221598 w 1690823"/>
                  <a:gd name="connsiteY184" fmla="*/ 884401 h 1645237"/>
                  <a:gd name="connsiteX185" fmla="*/ 1222666 w 1690823"/>
                  <a:gd name="connsiteY185" fmla="*/ 881997 h 1645237"/>
                  <a:gd name="connsiteX186" fmla="*/ 1174240 w 1690823"/>
                  <a:gd name="connsiteY186" fmla="*/ 885454 h 1645237"/>
                  <a:gd name="connsiteX187" fmla="*/ 1175530 w 1690823"/>
                  <a:gd name="connsiteY187" fmla="*/ 887541 h 1645237"/>
                  <a:gd name="connsiteX188" fmla="*/ 1125328 w 1690823"/>
                  <a:gd name="connsiteY188" fmla="*/ 888947 h 1645237"/>
                  <a:gd name="connsiteX189" fmla="*/ 1119847 w 1690823"/>
                  <a:gd name="connsiteY189" fmla="*/ 889338 h 1645237"/>
                  <a:gd name="connsiteX190" fmla="*/ 1119966 w 1690823"/>
                  <a:gd name="connsiteY190" fmla="*/ 889097 h 1645237"/>
                  <a:gd name="connsiteX191" fmla="*/ 1023620 w 1690823"/>
                  <a:gd name="connsiteY191" fmla="*/ 891794 h 1645237"/>
                  <a:gd name="connsiteX192" fmla="*/ 1025086 w 1690823"/>
                  <a:gd name="connsiteY192" fmla="*/ 894439 h 1645237"/>
                  <a:gd name="connsiteX193" fmla="*/ 835470 w 1690823"/>
                  <a:gd name="connsiteY193" fmla="*/ 890627 h 1645237"/>
                  <a:gd name="connsiteX194" fmla="*/ 837643 w 1690823"/>
                  <a:gd name="connsiteY194" fmla="*/ 887051 h 1645237"/>
                  <a:gd name="connsiteX195" fmla="*/ 719910 w 1690823"/>
                  <a:gd name="connsiteY195" fmla="*/ 879689 h 1645237"/>
                  <a:gd name="connsiteX196" fmla="*/ 722053 w 1690823"/>
                  <a:gd name="connsiteY196" fmla="*/ 876475 h 1645237"/>
                  <a:gd name="connsiteX197" fmla="*/ 676364 w 1690823"/>
                  <a:gd name="connsiteY197" fmla="*/ 871926 h 1645237"/>
                  <a:gd name="connsiteX198" fmla="*/ 677762 w 1690823"/>
                  <a:gd name="connsiteY198" fmla="*/ 875383 h 1645237"/>
                  <a:gd name="connsiteX199" fmla="*/ 526930 w 1690823"/>
                  <a:gd name="connsiteY199" fmla="*/ 853941 h 1645237"/>
                  <a:gd name="connsiteX200" fmla="*/ 528476 w 1690823"/>
                  <a:gd name="connsiteY200" fmla="*/ 858366 h 1645237"/>
                  <a:gd name="connsiteX201" fmla="*/ 342213 w 1690823"/>
                  <a:gd name="connsiteY201" fmla="*/ 822676 h 1645237"/>
                  <a:gd name="connsiteX202" fmla="*/ 346018 w 1690823"/>
                  <a:gd name="connsiteY202" fmla="*/ 818292 h 1645237"/>
                  <a:gd name="connsiteX203" fmla="*/ 229971 w 1690823"/>
                  <a:gd name="connsiteY203" fmla="*/ 790917 h 1645237"/>
                  <a:gd name="connsiteX204" fmla="*/ 233420 w 1690823"/>
                  <a:gd name="connsiteY204" fmla="*/ 787268 h 1645237"/>
                  <a:gd name="connsiteX205" fmla="*/ 184463 w 1690823"/>
                  <a:gd name="connsiteY205" fmla="*/ 773801 h 1645237"/>
                  <a:gd name="connsiteX206" fmla="*/ 185489 w 1690823"/>
                  <a:gd name="connsiteY206" fmla="*/ 778525 h 1645237"/>
                  <a:gd name="connsiteX207" fmla="*/ 31257 w 1690823"/>
                  <a:gd name="connsiteY207" fmla="*/ 728829 h 1645237"/>
                  <a:gd name="connsiteX208" fmla="*/ 38736 w 1690823"/>
                  <a:gd name="connsiteY208" fmla="*/ 689934 h 1645237"/>
                  <a:gd name="connsiteX209" fmla="*/ 258216 w 1690823"/>
                  <a:gd name="connsiteY209" fmla="*/ 278538 h 1645237"/>
                  <a:gd name="connsiteX210" fmla="*/ 282710 w 1690823"/>
                  <a:gd name="connsiteY210" fmla="*/ 371683 h 1645237"/>
                  <a:gd name="connsiteX211" fmla="*/ 346746 w 1690823"/>
                  <a:gd name="connsiteY211" fmla="*/ 303938 h 1645237"/>
                  <a:gd name="connsiteX212" fmla="*/ 378655 w 1690823"/>
                  <a:gd name="connsiteY212" fmla="*/ 409360 h 1645237"/>
                  <a:gd name="connsiteX213" fmla="*/ 448292 w 1690823"/>
                  <a:gd name="connsiteY213" fmla="*/ 329141 h 1645237"/>
                  <a:gd name="connsiteX214" fmla="*/ 494322 w 1690823"/>
                  <a:gd name="connsiteY214" fmla="*/ 460827 h 1645237"/>
                  <a:gd name="connsiteX215" fmla="*/ 582763 w 1690823"/>
                  <a:gd name="connsiteY215" fmla="*/ 348458 h 1645237"/>
                  <a:gd name="connsiteX216" fmla="*/ 627899 w 1690823"/>
                  <a:gd name="connsiteY216" fmla="*/ 460048 h 1645237"/>
                  <a:gd name="connsiteX217" fmla="*/ 699617 w 1690823"/>
                  <a:gd name="connsiteY217" fmla="*/ 360606 h 1645237"/>
                  <a:gd name="connsiteX218" fmla="*/ 739055 w 1690823"/>
                  <a:gd name="connsiteY218" fmla="*/ 447432 h 1645237"/>
                  <a:gd name="connsiteX219" fmla="*/ 790864 w 1690823"/>
                  <a:gd name="connsiteY219" fmla="*/ 369722 h 1645237"/>
                  <a:gd name="connsiteX220" fmla="*/ 839505 w 1690823"/>
                  <a:gd name="connsiteY220" fmla="*/ 467129 h 1645237"/>
                  <a:gd name="connsiteX221" fmla="*/ 894798 w 1690823"/>
                  <a:gd name="connsiteY221" fmla="*/ 376066 h 1645237"/>
                  <a:gd name="connsiteX222" fmla="*/ 962936 w 1690823"/>
                  <a:gd name="connsiteY222" fmla="*/ 499183 h 1645237"/>
                  <a:gd name="connsiteX223" fmla="*/ 1031009 w 1690823"/>
                  <a:gd name="connsiteY223" fmla="*/ 373861 h 1645237"/>
                  <a:gd name="connsiteX224" fmla="*/ 1096679 w 1690823"/>
                  <a:gd name="connsiteY224" fmla="*/ 480118 h 1645237"/>
                  <a:gd name="connsiteX225" fmla="*/ 1151959 w 1690823"/>
                  <a:gd name="connsiteY225" fmla="*/ 366926 h 1645237"/>
                  <a:gd name="connsiteX226" fmla="*/ 1205105 w 1690823"/>
                  <a:gd name="connsiteY226" fmla="*/ 445134 h 1645237"/>
                  <a:gd name="connsiteX227" fmla="*/ 1243134 w 1690823"/>
                  <a:gd name="connsiteY227" fmla="*/ 359409 h 1645237"/>
                  <a:gd name="connsiteX228" fmla="*/ 1306967 w 1690823"/>
                  <a:gd name="connsiteY228" fmla="*/ 446293 h 1645237"/>
                  <a:gd name="connsiteX229" fmla="*/ 1346225 w 1690823"/>
                  <a:gd name="connsiteY229" fmla="*/ 346615 h 1645237"/>
                  <a:gd name="connsiteX230" fmla="*/ 1434890 w 1690823"/>
                  <a:gd name="connsiteY230" fmla="*/ 457166 h 1645237"/>
                  <a:gd name="connsiteX231" fmla="*/ 1480498 w 1690823"/>
                  <a:gd name="connsiteY231" fmla="*/ 322740 h 1645237"/>
                  <a:gd name="connsiteX232" fmla="*/ 1532760 w 1690823"/>
                  <a:gd name="connsiteY232" fmla="*/ 381840 h 1645237"/>
                  <a:gd name="connsiteX233" fmla="*/ 1568914 w 1690823"/>
                  <a:gd name="connsiteY233" fmla="*/ 451234 h 1645237"/>
                  <a:gd name="connsiteX234" fmla="*/ 1573254 w 1690823"/>
                  <a:gd name="connsiteY234" fmla="*/ 463380 h 1645237"/>
                  <a:gd name="connsiteX235" fmla="*/ 1458403 w 1690823"/>
                  <a:gd name="connsiteY235" fmla="*/ 486481 h 1645237"/>
                  <a:gd name="connsiteX236" fmla="*/ 1459178 w 1690823"/>
                  <a:gd name="connsiteY236" fmla="*/ 487448 h 1645237"/>
                  <a:gd name="connsiteX237" fmla="*/ 1436516 w 1690823"/>
                  <a:gd name="connsiteY237" fmla="*/ 490883 h 1645237"/>
                  <a:gd name="connsiteX238" fmla="*/ 1422493 w 1690823"/>
                  <a:gd name="connsiteY238" fmla="*/ 493703 h 1645237"/>
                  <a:gd name="connsiteX239" fmla="*/ 1422742 w 1690823"/>
                  <a:gd name="connsiteY239" fmla="*/ 492969 h 1645237"/>
                  <a:gd name="connsiteX240" fmla="*/ 1349423 w 1690823"/>
                  <a:gd name="connsiteY240" fmla="*/ 504081 h 1645237"/>
                  <a:gd name="connsiteX241" fmla="*/ 1350024 w 1690823"/>
                  <a:gd name="connsiteY241" fmla="*/ 504899 h 1645237"/>
                  <a:gd name="connsiteX242" fmla="*/ 1328923 w 1690823"/>
                  <a:gd name="connsiteY242" fmla="*/ 507187 h 1645237"/>
                  <a:gd name="connsiteX243" fmla="*/ 1280068 w 1690823"/>
                  <a:gd name="connsiteY243" fmla="*/ 514591 h 1645237"/>
                  <a:gd name="connsiteX244" fmla="*/ 1280934 w 1690823"/>
                  <a:gd name="connsiteY244" fmla="*/ 512393 h 1645237"/>
                  <a:gd name="connsiteX245" fmla="*/ 1252877 w 1690823"/>
                  <a:gd name="connsiteY245" fmla="*/ 515437 h 1645237"/>
                  <a:gd name="connsiteX246" fmla="*/ 1253428 w 1690823"/>
                  <a:gd name="connsiteY246" fmla="*/ 516248 h 1645237"/>
                  <a:gd name="connsiteX247" fmla="*/ 1229937 w 1690823"/>
                  <a:gd name="connsiteY247" fmla="*/ 517925 h 1645237"/>
                  <a:gd name="connsiteX248" fmla="*/ 1169925 w 1690823"/>
                  <a:gd name="connsiteY248" fmla="*/ 524434 h 1645237"/>
                  <a:gd name="connsiteX249" fmla="*/ 1170945 w 1690823"/>
                  <a:gd name="connsiteY249" fmla="*/ 522137 h 1645237"/>
                  <a:gd name="connsiteX250" fmla="*/ 1124689 w 1690823"/>
                  <a:gd name="connsiteY250" fmla="*/ 525439 h 1645237"/>
                  <a:gd name="connsiteX251" fmla="*/ 1125921 w 1690823"/>
                  <a:gd name="connsiteY251" fmla="*/ 527433 h 1645237"/>
                  <a:gd name="connsiteX252" fmla="*/ 1077968 w 1690823"/>
                  <a:gd name="connsiteY252" fmla="*/ 528776 h 1645237"/>
                  <a:gd name="connsiteX253" fmla="*/ 1072733 w 1690823"/>
                  <a:gd name="connsiteY253" fmla="*/ 529149 h 1645237"/>
                  <a:gd name="connsiteX254" fmla="*/ 1072847 w 1690823"/>
                  <a:gd name="connsiteY254" fmla="*/ 528919 h 1645237"/>
                  <a:gd name="connsiteX255" fmla="*/ 980818 w 1690823"/>
                  <a:gd name="connsiteY255" fmla="*/ 531495 h 1645237"/>
                  <a:gd name="connsiteX256" fmla="*/ 982218 w 1690823"/>
                  <a:gd name="connsiteY256" fmla="*/ 534022 h 1645237"/>
                  <a:gd name="connsiteX257" fmla="*/ 801099 w 1690823"/>
                  <a:gd name="connsiteY257" fmla="*/ 530381 h 1645237"/>
                  <a:gd name="connsiteX258" fmla="*/ 803174 w 1690823"/>
                  <a:gd name="connsiteY258" fmla="*/ 526965 h 1645237"/>
                  <a:gd name="connsiteX259" fmla="*/ 690717 w 1690823"/>
                  <a:gd name="connsiteY259" fmla="*/ 519933 h 1645237"/>
                  <a:gd name="connsiteX260" fmla="*/ 692764 w 1690823"/>
                  <a:gd name="connsiteY260" fmla="*/ 516863 h 1645237"/>
                  <a:gd name="connsiteX261" fmla="*/ 649122 w 1690823"/>
                  <a:gd name="connsiteY261" fmla="*/ 512518 h 1645237"/>
                  <a:gd name="connsiteX262" fmla="*/ 650458 w 1690823"/>
                  <a:gd name="connsiteY262" fmla="*/ 515820 h 1645237"/>
                  <a:gd name="connsiteX263" fmla="*/ 506384 w 1690823"/>
                  <a:gd name="connsiteY263" fmla="*/ 495338 h 1645237"/>
                  <a:gd name="connsiteX264" fmla="*/ 507861 w 1690823"/>
                  <a:gd name="connsiteY264" fmla="*/ 499565 h 1645237"/>
                  <a:gd name="connsiteX265" fmla="*/ 329944 w 1690823"/>
                  <a:gd name="connsiteY265" fmla="*/ 465474 h 1645237"/>
                  <a:gd name="connsiteX266" fmla="*/ 333579 w 1690823"/>
                  <a:gd name="connsiteY266" fmla="*/ 461287 h 1645237"/>
                  <a:gd name="connsiteX267" fmla="*/ 222732 w 1690823"/>
                  <a:gd name="connsiteY267" fmla="*/ 435138 h 1645237"/>
                  <a:gd name="connsiteX268" fmla="*/ 226026 w 1690823"/>
                  <a:gd name="connsiteY268" fmla="*/ 431653 h 1645237"/>
                  <a:gd name="connsiteX269" fmla="*/ 179263 w 1690823"/>
                  <a:gd name="connsiteY269" fmla="*/ 418789 h 1645237"/>
                  <a:gd name="connsiteX270" fmla="*/ 180243 w 1690823"/>
                  <a:gd name="connsiteY270" fmla="*/ 423302 h 1645237"/>
                  <a:gd name="connsiteX271" fmla="*/ 128022 w 1690823"/>
                  <a:gd name="connsiteY271" fmla="*/ 406475 h 1645237"/>
                  <a:gd name="connsiteX272" fmla="*/ 160162 w 1690823"/>
                  <a:gd name="connsiteY272" fmla="*/ 330842 h 1645237"/>
                  <a:gd name="connsiteX273" fmla="*/ 168050 w 1690823"/>
                  <a:gd name="connsiteY273" fmla="*/ 367163 h 1645237"/>
                  <a:gd name="connsiteX274" fmla="*/ 1114647 w 1690823"/>
                  <a:gd name="connsiteY274" fmla="*/ 0 h 1645237"/>
                  <a:gd name="connsiteX275" fmla="*/ 1200887 w 1690823"/>
                  <a:gd name="connsiteY275" fmla="*/ 111190 h 1645237"/>
                  <a:gd name="connsiteX276" fmla="*/ 1239704 w 1690823"/>
                  <a:gd name="connsiteY276" fmla="*/ 2629 h 1645237"/>
                  <a:gd name="connsiteX277" fmla="*/ 1246762 w 1690823"/>
                  <a:gd name="connsiteY277" fmla="*/ 7904 h 1645237"/>
                  <a:gd name="connsiteX278" fmla="*/ 1356024 w 1690823"/>
                  <a:gd name="connsiteY278" fmla="*/ 115959 h 1645237"/>
                  <a:gd name="connsiteX279" fmla="*/ 1223521 w 1690823"/>
                  <a:gd name="connsiteY279" fmla="*/ 140372 h 1645237"/>
                  <a:gd name="connsiteX280" fmla="*/ 1225292 w 1690823"/>
                  <a:gd name="connsiteY280" fmla="*/ 142654 h 1645237"/>
                  <a:gd name="connsiteX281" fmla="*/ 1045763 w 1690823"/>
                  <a:gd name="connsiteY281" fmla="*/ 166876 h 1645237"/>
                  <a:gd name="connsiteX282" fmla="*/ 1047288 w 1690823"/>
                  <a:gd name="connsiteY282" fmla="*/ 163182 h 1645237"/>
                  <a:gd name="connsiteX283" fmla="*/ 935086 w 1690823"/>
                  <a:gd name="connsiteY283" fmla="*/ 173507 h 1645237"/>
                  <a:gd name="connsiteX284" fmla="*/ 936637 w 1690823"/>
                  <a:gd name="connsiteY284" fmla="*/ 170159 h 1645237"/>
                  <a:gd name="connsiteX285" fmla="*/ 892846 w 1690823"/>
                  <a:gd name="connsiteY285" fmla="*/ 172569 h 1645237"/>
                  <a:gd name="connsiteX286" fmla="*/ 894673 w 1690823"/>
                  <a:gd name="connsiteY286" fmla="*/ 175626 h 1645237"/>
                  <a:gd name="connsiteX287" fmla="*/ 749163 w 1690823"/>
                  <a:gd name="connsiteY287" fmla="*/ 177517 h 1645237"/>
                  <a:gd name="connsiteX288" fmla="*/ 751272 w 1690823"/>
                  <a:gd name="connsiteY288" fmla="*/ 181467 h 1645237"/>
                  <a:gd name="connsiteX289" fmla="*/ 570229 w 1690823"/>
                  <a:gd name="connsiteY289" fmla="*/ 175108 h 1645237"/>
                  <a:gd name="connsiteX290" fmla="*/ 573178 w 1690823"/>
                  <a:gd name="connsiteY290" fmla="*/ 170413 h 1645237"/>
                  <a:gd name="connsiteX291" fmla="*/ 459630 w 1690823"/>
                  <a:gd name="connsiteY291" fmla="*/ 161601 h 1645237"/>
                  <a:gd name="connsiteX292" fmla="*/ 462350 w 1690823"/>
                  <a:gd name="connsiteY292" fmla="*/ 157650 h 1645237"/>
                  <a:gd name="connsiteX293" fmla="*/ 414166 w 1690823"/>
                  <a:gd name="connsiteY293" fmla="*/ 152122 h 1645237"/>
                  <a:gd name="connsiteX294" fmla="*/ 415827 w 1690823"/>
                  <a:gd name="connsiteY294" fmla="*/ 156431 h 1645237"/>
                  <a:gd name="connsiteX295" fmla="*/ 275582 w 1690823"/>
                  <a:gd name="connsiteY295" fmla="*/ 134156 h 1645237"/>
                  <a:gd name="connsiteX296" fmla="*/ 365358 w 1690823"/>
                  <a:gd name="connsiteY296" fmla="*/ 25563 h 1645237"/>
                  <a:gd name="connsiteX297" fmla="*/ 395156 w 1690823"/>
                  <a:gd name="connsiteY297" fmla="*/ 102831 h 1645237"/>
                  <a:gd name="connsiteX298" fmla="*/ 470639 w 1690823"/>
                  <a:gd name="connsiteY298" fmla="*/ 1409 h 1645237"/>
                  <a:gd name="connsiteX299" fmla="*/ 509150 w 1690823"/>
                  <a:gd name="connsiteY299" fmla="*/ 89686 h 1645237"/>
                  <a:gd name="connsiteX300" fmla="*/ 562020 w 1690823"/>
                  <a:gd name="connsiteY300" fmla="*/ 12909 h 1645237"/>
                  <a:gd name="connsiteX301" fmla="*/ 609743 w 1690823"/>
                  <a:gd name="connsiteY301" fmla="*/ 112178 h 1645237"/>
                  <a:gd name="connsiteX302" fmla="*/ 666232 w 1690823"/>
                  <a:gd name="connsiteY302" fmla="*/ 22215 h 1645237"/>
                  <a:gd name="connsiteX303" fmla="*/ 731942 w 1690823"/>
                  <a:gd name="connsiteY303" fmla="*/ 145268 h 1645237"/>
                  <a:gd name="connsiteX304" fmla="*/ 802074 w 1690823"/>
                  <a:gd name="connsiteY304" fmla="*/ 20648 h 1645237"/>
                  <a:gd name="connsiteX305" fmla="*/ 863815 w 1690823"/>
                  <a:gd name="connsiteY305" fmla="*/ 123982 h 1645237"/>
                  <a:gd name="connsiteX306" fmla="*/ 919407 w 1690823"/>
                  <a:gd name="connsiteY306" fmla="*/ 14703 h 1645237"/>
                  <a:gd name="connsiteX307" fmla="*/ 971714 w 1690823"/>
                  <a:gd name="connsiteY307" fmla="*/ 94441 h 1645237"/>
                  <a:gd name="connsiteX308" fmla="*/ 1010972 w 1690823"/>
                  <a:gd name="connsiteY308" fmla="*/ 9696 h 1645237"/>
                  <a:gd name="connsiteX309" fmla="*/ 1073997 w 1690823"/>
                  <a:gd name="connsiteY309" fmla="*/ 98476 h 1645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</a:cxnLst>
                <a:rect l="l" t="t" r="r" b="b"/>
                <a:pathLst>
                  <a:path w="1690823" h="1645237">
                    <a:moveTo>
                      <a:pt x="198764" y="1395543"/>
                    </a:moveTo>
                    <a:lnTo>
                      <a:pt x="234031" y="1529042"/>
                    </a:lnTo>
                    <a:lnTo>
                      <a:pt x="331021" y="1423839"/>
                    </a:lnTo>
                    <a:lnTo>
                      <a:pt x="368144" y="1541194"/>
                    </a:lnTo>
                    <a:lnTo>
                      <a:pt x="449737" y="1444620"/>
                    </a:lnTo>
                    <a:lnTo>
                      <a:pt x="482731" y="1535104"/>
                    </a:lnTo>
                    <a:lnTo>
                      <a:pt x="540234" y="1461732"/>
                    </a:lnTo>
                    <a:lnTo>
                      <a:pt x="581746" y="1563756"/>
                    </a:lnTo>
                    <a:lnTo>
                      <a:pt x="643674" y="1477448"/>
                    </a:lnTo>
                    <a:lnTo>
                      <a:pt x="701671" y="1604318"/>
                    </a:lnTo>
                    <a:lnTo>
                      <a:pt x="779354" y="1484261"/>
                    </a:lnTo>
                    <a:lnTo>
                      <a:pt x="834606" y="1591204"/>
                    </a:lnTo>
                    <a:lnTo>
                      <a:pt x="896831" y="1485562"/>
                    </a:lnTo>
                    <a:lnTo>
                      <a:pt x="944121" y="1568373"/>
                    </a:lnTo>
                    <a:lnTo>
                      <a:pt x="988531" y="1486210"/>
                    </a:lnTo>
                    <a:lnTo>
                      <a:pt x="1045962" y="1578707"/>
                    </a:lnTo>
                    <a:lnTo>
                      <a:pt x="1092606" y="1482926"/>
                    </a:lnTo>
                    <a:lnTo>
                      <a:pt x="1171825" y="1599222"/>
                    </a:lnTo>
                    <a:lnTo>
                      <a:pt x="1228030" y="1468147"/>
                    </a:lnTo>
                    <a:lnTo>
                      <a:pt x="1303235" y="1567885"/>
                    </a:lnTo>
                    <a:lnTo>
                      <a:pt x="1347824" y="1450070"/>
                    </a:lnTo>
                    <a:lnTo>
                      <a:pt x="1407966" y="1523034"/>
                    </a:lnTo>
                    <a:lnTo>
                      <a:pt x="1437914" y="1434163"/>
                    </a:lnTo>
                    <a:lnTo>
                      <a:pt x="1509500" y="1514780"/>
                    </a:lnTo>
                    <a:lnTo>
                      <a:pt x="1539382" y="1411900"/>
                    </a:lnTo>
                    <a:lnTo>
                      <a:pt x="1585967" y="1460089"/>
                    </a:lnTo>
                    <a:lnTo>
                      <a:pt x="1580890" y="1470319"/>
                    </a:lnTo>
                    <a:cubicBezTo>
                      <a:pt x="1566618" y="1495289"/>
                      <a:pt x="1550937" y="1519271"/>
                      <a:pt x="1533835" y="1542165"/>
                    </a:cubicBezTo>
                    <a:lnTo>
                      <a:pt x="1499323" y="1582717"/>
                    </a:lnTo>
                    <a:lnTo>
                      <a:pt x="1489025" y="1585269"/>
                    </a:lnTo>
                    <a:lnTo>
                      <a:pt x="1489685" y="1583000"/>
                    </a:lnTo>
                    <a:lnTo>
                      <a:pt x="1462028" y="1588623"/>
                    </a:lnTo>
                    <a:lnTo>
                      <a:pt x="1462653" y="1589380"/>
                    </a:lnTo>
                    <a:lnTo>
                      <a:pt x="1439416" y="1593220"/>
                    </a:lnTo>
                    <a:lnTo>
                      <a:pt x="1380262" y="1605245"/>
                    </a:lnTo>
                    <a:lnTo>
                      <a:pt x="1381066" y="1602863"/>
                    </a:lnTo>
                    <a:lnTo>
                      <a:pt x="1335312" y="1610424"/>
                    </a:lnTo>
                    <a:lnTo>
                      <a:pt x="1336724" y="1612296"/>
                    </a:lnTo>
                    <a:lnTo>
                      <a:pt x="1289099" y="1618062"/>
                    </a:lnTo>
                    <a:lnTo>
                      <a:pt x="1283922" y="1618918"/>
                    </a:lnTo>
                    <a:lnTo>
                      <a:pt x="1284013" y="1618678"/>
                    </a:lnTo>
                    <a:lnTo>
                      <a:pt x="1192616" y="1629744"/>
                    </a:lnTo>
                    <a:lnTo>
                      <a:pt x="1194243" y="1632132"/>
                    </a:lnTo>
                    <a:lnTo>
                      <a:pt x="1013562" y="1645237"/>
                    </a:lnTo>
                    <a:lnTo>
                      <a:pt x="1015311" y="1641644"/>
                    </a:lnTo>
                    <a:lnTo>
                      <a:pt x="902687" y="1645030"/>
                    </a:lnTo>
                    <a:lnTo>
                      <a:pt x="904441" y="1641785"/>
                    </a:lnTo>
                    <a:lnTo>
                      <a:pt x="860586" y="1641489"/>
                    </a:lnTo>
                    <a:lnTo>
                      <a:pt x="862220" y="1644653"/>
                    </a:lnTo>
                    <a:lnTo>
                      <a:pt x="716871" y="1637568"/>
                    </a:lnTo>
                    <a:lnTo>
                      <a:pt x="718732" y="1641640"/>
                    </a:lnTo>
                    <a:lnTo>
                      <a:pt x="538426" y="1624130"/>
                    </a:lnTo>
                    <a:lnTo>
                      <a:pt x="541659" y="1619624"/>
                    </a:lnTo>
                    <a:lnTo>
                      <a:pt x="428870" y="1603828"/>
                    </a:lnTo>
                    <a:lnTo>
                      <a:pt x="431828" y="1600053"/>
                    </a:lnTo>
                    <a:lnTo>
                      <a:pt x="384077" y="1591564"/>
                    </a:lnTo>
                    <a:lnTo>
                      <a:pt x="385470" y="1595967"/>
                    </a:lnTo>
                    <a:lnTo>
                      <a:pt x="243345" y="1564303"/>
                    </a:lnTo>
                    <a:lnTo>
                      <a:pt x="244874" y="1570088"/>
                    </a:lnTo>
                    <a:lnTo>
                      <a:pt x="196928" y="1556958"/>
                    </a:lnTo>
                    <a:lnTo>
                      <a:pt x="157746" y="1509598"/>
                    </a:lnTo>
                    <a:lnTo>
                      <a:pt x="128637" y="1464625"/>
                    </a:lnTo>
                    <a:close/>
                    <a:moveTo>
                      <a:pt x="99190" y="1361065"/>
                    </a:moveTo>
                    <a:lnTo>
                      <a:pt x="118455" y="1448895"/>
                    </a:lnTo>
                    <a:lnTo>
                      <a:pt x="111039" y="1437437"/>
                    </a:lnTo>
                    <a:lnTo>
                      <a:pt x="81112" y="1377426"/>
                    </a:lnTo>
                    <a:close/>
                    <a:moveTo>
                      <a:pt x="12692" y="965497"/>
                    </a:moveTo>
                    <a:lnTo>
                      <a:pt x="30047" y="1061329"/>
                    </a:lnTo>
                    <a:lnTo>
                      <a:pt x="99190" y="998756"/>
                    </a:lnTo>
                    <a:lnTo>
                      <a:pt x="123101" y="1107769"/>
                    </a:lnTo>
                    <a:lnTo>
                      <a:pt x="198764" y="1033234"/>
                    </a:lnTo>
                    <a:lnTo>
                      <a:pt x="234031" y="1166733"/>
                    </a:lnTo>
                    <a:lnTo>
                      <a:pt x="331021" y="1061530"/>
                    </a:lnTo>
                    <a:lnTo>
                      <a:pt x="368144" y="1178885"/>
                    </a:lnTo>
                    <a:lnTo>
                      <a:pt x="449737" y="1082311"/>
                    </a:lnTo>
                    <a:lnTo>
                      <a:pt x="482731" y="1172795"/>
                    </a:lnTo>
                    <a:lnTo>
                      <a:pt x="540234" y="1099423"/>
                    </a:lnTo>
                    <a:lnTo>
                      <a:pt x="581746" y="1201447"/>
                    </a:lnTo>
                    <a:lnTo>
                      <a:pt x="643674" y="1115139"/>
                    </a:lnTo>
                    <a:lnTo>
                      <a:pt x="701671" y="1242009"/>
                    </a:lnTo>
                    <a:lnTo>
                      <a:pt x="779354" y="1121952"/>
                    </a:lnTo>
                    <a:lnTo>
                      <a:pt x="834606" y="1228895"/>
                    </a:lnTo>
                    <a:lnTo>
                      <a:pt x="896831" y="1123253"/>
                    </a:lnTo>
                    <a:lnTo>
                      <a:pt x="944121" y="1206064"/>
                    </a:lnTo>
                    <a:lnTo>
                      <a:pt x="988531" y="1123901"/>
                    </a:lnTo>
                    <a:lnTo>
                      <a:pt x="1045962" y="1216398"/>
                    </a:lnTo>
                    <a:lnTo>
                      <a:pt x="1092606" y="1120617"/>
                    </a:lnTo>
                    <a:lnTo>
                      <a:pt x="1171825" y="1236913"/>
                    </a:lnTo>
                    <a:lnTo>
                      <a:pt x="1228030" y="1105838"/>
                    </a:lnTo>
                    <a:lnTo>
                      <a:pt x="1303235" y="1205576"/>
                    </a:lnTo>
                    <a:lnTo>
                      <a:pt x="1347824" y="1087761"/>
                    </a:lnTo>
                    <a:lnTo>
                      <a:pt x="1407966" y="1160725"/>
                    </a:lnTo>
                    <a:lnTo>
                      <a:pt x="1437914" y="1071854"/>
                    </a:lnTo>
                    <a:lnTo>
                      <a:pt x="1509500" y="1152471"/>
                    </a:lnTo>
                    <a:lnTo>
                      <a:pt x="1539382" y="1049591"/>
                    </a:lnTo>
                    <a:lnTo>
                      <a:pt x="1637880" y="1151479"/>
                    </a:lnTo>
                    <a:lnTo>
                      <a:pt x="1670876" y="1013416"/>
                    </a:lnTo>
                    <a:lnTo>
                      <a:pt x="1690759" y="1032096"/>
                    </a:lnTo>
                    <a:lnTo>
                      <a:pt x="1690823" y="1034524"/>
                    </a:lnTo>
                    <a:cubicBezTo>
                      <a:pt x="1690334" y="1066808"/>
                      <a:pt x="1688498" y="1098616"/>
                      <a:pt x="1685302" y="1129846"/>
                    </a:cubicBezTo>
                    <a:lnTo>
                      <a:pt x="1678713" y="1174091"/>
                    </a:lnTo>
                    <a:lnTo>
                      <a:pt x="1664000" y="1178497"/>
                    </a:lnTo>
                    <a:lnTo>
                      <a:pt x="1664862" y="1179389"/>
                    </a:lnTo>
                    <a:lnTo>
                      <a:pt x="1642614" y="1184902"/>
                    </a:lnTo>
                    <a:lnTo>
                      <a:pt x="1628912" y="1189006"/>
                    </a:lnTo>
                    <a:lnTo>
                      <a:pt x="1629092" y="1188252"/>
                    </a:lnTo>
                    <a:lnTo>
                      <a:pt x="1557112" y="1206089"/>
                    </a:lnTo>
                    <a:lnTo>
                      <a:pt x="1557786" y="1206847"/>
                    </a:lnTo>
                    <a:lnTo>
                      <a:pt x="1536988" y="1211075"/>
                    </a:lnTo>
                    <a:lnTo>
                      <a:pt x="1489025" y="1222960"/>
                    </a:lnTo>
                    <a:lnTo>
                      <a:pt x="1489685" y="1220691"/>
                    </a:lnTo>
                    <a:lnTo>
                      <a:pt x="1462028" y="1226314"/>
                    </a:lnTo>
                    <a:lnTo>
                      <a:pt x="1462653" y="1227071"/>
                    </a:lnTo>
                    <a:lnTo>
                      <a:pt x="1439416" y="1230911"/>
                    </a:lnTo>
                    <a:lnTo>
                      <a:pt x="1380262" y="1242936"/>
                    </a:lnTo>
                    <a:lnTo>
                      <a:pt x="1381066" y="1240554"/>
                    </a:lnTo>
                    <a:lnTo>
                      <a:pt x="1335312" y="1248115"/>
                    </a:lnTo>
                    <a:lnTo>
                      <a:pt x="1336724" y="1249987"/>
                    </a:lnTo>
                    <a:lnTo>
                      <a:pt x="1289099" y="1255753"/>
                    </a:lnTo>
                    <a:lnTo>
                      <a:pt x="1283922" y="1256609"/>
                    </a:lnTo>
                    <a:lnTo>
                      <a:pt x="1284013" y="1256369"/>
                    </a:lnTo>
                    <a:lnTo>
                      <a:pt x="1192616" y="1267435"/>
                    </a:lnTo>
                    <a:lnTo>
                      <a:pt x="1194243" y="1269823"/>
                    </a:lnTo>
                    <a:lnTo>
                      <a:pt x="1013562" y="1282928"/>
                    </a:lnTo>
                    <a:lnTo>
                      <a:pt x="1015311" y="1279335"/>
                    </a:lnTo>
                    <a:lnTo>
                      <a:pt x="902687" y="1282721"/>
                    </a:lnTo>
                    <a:lnTo>
                      <a:pt x="904441" y="1279476"/>
                    </a:lnTo>
                    <a:lnTo>
                      <a:pt x="860586" y="1279180"/>
                    </a:lnTo>
                    <a:lnTo>
                      <a:pt x="862220" y="1282344"/>
                    </a:lnTo>
                    <a:lnTo>
                      <a:pt x="716871" y="1275259"/>
                    </a:lnTo>
                    <a:lnTo>
                      <a:pt x="718732" y="1279331"/>
                    </a:lnTo>
                    <a:lnTo>
                      <a:pt x="538426" y="1261821"/>
                    </a:lnTo>
                    <a:lnTo>
                      <a:pt x="541659" y="1257315"/>
                    </a:lnTo>
                    <a:lnTo>
                      <a:pt x="428870" y="1241519"/>
                    </a:lnTo>
                    <a:lnTo>
                      <a:pt x="431828" y="1237744"/>
                    </a:lnTo>
                    <a:lnTo>
                      <a:pt x="384077" y="1229255"/>
                    </a:lnTo>
                    <a:lnTo>
                      <a:pt x="385470" y="1233658"/>
                    </a:lnTo>
                    <a:lnTo>
                      <a:pt x="243345" y="1201994"/>
                    </a:lnTo>
                    <a:lnTo>
                      <a:pt x="244874" y="1207779"/>
                    </a:lnTo>
                    <a:lnTo>
                      <a:pt x="70153" y="1159930"/>
                    </a:lnTo>
                    <a:lnTo>
                      <a:pt x="75132" y="1155026"/>
                    </a:lnTo>
                    <a:lnTo>
                      <a:pt x="10600" y="1134380"/>
                    </a:lnTo>
                    <a:lnTo>
                      <a:pt x="6247" y="1107454"/>
                    </a:lnTo>
                    <a:cubicBezTo>
                      <a:pt x="2860" y="1077968"/>
                      <a:pt x="784" y="1048138"/>
                      <a:pt x="0" y="1018081"/>
                    </a:cubicBezTo>
                    <a:lnTo>
                      <a:pt x="707" y="975567"/>
                    </a:lnTo>
                    <a:close/>
                    <a:moveTo>
                      <a:pt x="145375" y="593827"/>
                    </a:moveTo>
                    <a:lnTo>
                      <a:pt x="172724" y="719753"/>
                    </a:lnTo>
                    <a:lnTo>
                      <a:pt x="267120" y="626970"/>
                    </a:lnTo>
                    <a:lnTo>
                      <a:pt x="292763" y="724485"/>
                    </a:lnTo>
                    <a:lnTo>
                      <a:pt x="359803" y="653562"/>
                    </a:lnTo>
                    <a:lnTo>
                      <a:pt x="393209" y="763929"/>
                    </a:lnTo>
                    <a:lnTo>
                      <a:pt x="466112" y="679947"/>
                    </a:lnTo>
                    <a:lnTo>
                      <a:pt x="514302" y="817811"/>
                    </a:lnTo>
                    <a:lnTo>
                      <a:pt x="606892" y="700170"/>
                    </a:lnTo>
                    <a:lnTo>
                      <a:pt x="654145" y="816995"/>
                    </a:lnTo>
                    <a:lnTo>
                      <a:pt x="729228" y="712888"/>
                    </a:lnTo>
                    <a:lnTo>
                      <a:pt x="770516" y="803787"/>
                    </a:lnTo>
                    <a:lnTo>
                      <a:pt x="824755" y="722432"/>
                    </a:lnTo>
                    <a:lnTo>
                      <a:pt x="875678" y="824408"/>
                    </a:lnTo>
                    <a:lnTo>
                      <a:pt x="933565" y="729073"/>
                    </a:lnTo>
                    <a:lnTo>
                      <a:pt x="1004899" y="857966"/>
                    </a:lnTo>
                    <a:lnTo>
                      <a:pt x="1076166" y="726765"/>
                    </a:lnTo>
                    <a:lnTo>
                      <a:pt x="1144916" y="838007"/>
                    </a:lnTo>
                    <a:lnTo>
                      <a:pt x="1202790" y="719505"/>
                    </a:lnTo>
                    <a:lnTo>
                      <a:pt x="1258429" y="801381"/>
                    </a:lnTo>
                    <a:lnTo>
                      <a:pt x="1298242" y="711635"/>
                    </a:lnTo>
                    <a:lnTo>
                      <a:pt x="1365069" y="802595"/>
                    </a:lnTo>
                    <a:lnTo>
                      <a:pt x="1406169" y="698241"/>
                    </a:lnTo>
                    <a:lnTo>
                      <a:pt x="1498993" y="813978"/>
                    </a:lnTo>
                    <a:lnTo>
                      <a:pt x="1546741" y="673246"/>
                    </a:lnTo>
                    <a:lnTo>
                      <a:pt x="1671945" y="814832"/>
                    </a:lnTo>
                    <a:lnTo>
                      <a:pt x="1523609" y="844668"/>
                    </a:lnTo>
                    <a:lnTo>
                      <a:pt x="1524421" y="845680"/>
                    </a:lnTo>
                    <a:lnTo>
                      <a:pt x="1500696" y="849277"/>
                    </a:lnTo>
                    <a:lnTo>
                      <a:pt x="1486015" y="852229"/>
                    </a:lnTo>
                    <a:lnTo>
                      <a:pt x="1486275" y="851460"/>
                    </a:lnTo>
                    <a:lnTo>
                      <a:pt x="1409517" y="863094"/>
                    </a:lnTo>
                    <a:lnTo>
                      <a:pt x="1410146" y="863950"/>
                    </a:lnTo>
                    <a:lnTo>
                      <a:pt x="1388055" y="866345"/>
                    </a:lnTo>
                    <a:lnTo>
                      <a:pt x="1336908" y="874097"/>
                    </a:lnTo>
                    <a:lnTo>
                      <a:pt x="1337815" y="871796"/>
                    </a:lnTo>
                    <a:lnTo>
                      <a:pt x="1308442" y="874982"/>
                    </a:lnTo>
                    <a:lnTo>
                      <a:pt x="1309019" y="875831"/>
                    </a:lnTo>
                    <a:lnTo>
                      <a:pt x="1284426" y="877587"/>
                    </a:lnTo>
                    <a:lnTo>
                      <a:pt x="1221598" y="884401"/>
                    </a:lnTo>
                    <a:lnTo>
                      <a:pt x="1222666" y="881997"/>
                    </a:lnTo>
                    <a:lnTo>
                      <a:pt x="1174240" y="885454"/>
                    </a:lnTo>
                    <a:lnTo>
                      <a:pt x="1175530" y="887541"/>
                    </a:lnTo>
                    <a:lnTo>
                      <a:pt x="1125328" y="888947"/>
                    </a:lnTo>
                    <a:lnTo>
                      <a:pt x="1119847" y="889338"/>
                    </a:lnTo>
                    <a:lnTo>
                      <a:pt x="1119966" y="889097"/>
                    </a:lnTo>
                    <a:lnTo>
                      <a:pt x="1023620" y="891794"/>
                    </a:lnTo>
                    <a:lnTo>
                      <a:pt x="1025086" y="894439"/>
                    </a:lnTo>
                    <a:lnTo>
                      <a:pt x="835470" y="890627"/>
                    </a:lnTo>
                    <a:lnTo>
                      <a:pt x="837643" y="887051"/>
                    </a:lnTo>
                    <a:lnTo>
                      <a:pt x="719910" y="879689"/>
                    </a:lnTo>
                    <a:lnTo>
                      <a:pt x="722053" y="876475"/>
                    </a:lnTo>
                    <a:lnTo>
                      <a:pt x="676364" y="871926"/>
                    </a:lnTo>
                    <a:lnTo>
                      <a:pt x="677762" y="875383"/>
                    </a:lnTo>
                    <a:lnTo>
                      <a:pt x="526930" y="853941"/>
                    </a:lnTo>
                    <a:lnTo>
                      <a:pt x="528476" y="858366"/>
                    </a:lnTo>
                    <a:lnTo>
                      <a:pt x="342213" y="822676"/>
                    </a:lnTo>
                    <a:lnTo>
                      <a:pt x="346018" y="818292"/>
                    </a:lnTo>
                    <a:lnTo>
                      <a:pt x="229971" y="790917"/>
                    </a:lnTo>
                    <a:lnTo>
                      <a:pt x="233420" y="787268"/>
                    </a:lnTo>
                    <a:lnTo>
                      <a:pt x="184463" y="773801"/>
                    </a:lnTo>
                    <a:lnTo>
                      <a:pt x="185489" y="778525"/>
                    </a:lnTo>
                    <a:lnTo>
                      <a:pt x="31257" y="728829"/>
                    </a:lnTo>
                    <a:lnTo>
                      <a:pt x="38736" y="689934"/>
                    </a:lnTo>
                    <a:close/>
                    <a:moveTo>
                      <a:pt x="258216" y="278538"/>
                    </a:moveTo>
                    <a:lnTo>
                      <a:pt x="282710" y="371683"/>
                    </a:lnTo>
                    <a:lnTo>
                      <a:pt x="346746" y="303938"/>
                    </a:lnTo>
                    <a:lnTo>
                      <a:pt x="378655" y="409360"/>
                    </a:lnTo>
                    <a:lnTo>
                      <a:pt x="448292" y="329141"/>
                    </a:lnTo>
                    <a:lnTo>
                      <a:pt x="494322" y="460827"/>
                    </a:lnTo>
                    <a:lnTo>
                      <a:pt x="582763" y="348458"/>
                    </a:lnTo>
                    <a:lnTo>
                      <a:pt x="627899" y="460048"/>
                    </a:lnTo>
                    <a:lnTo>
                      <a:pt x="699617" y="360606"/>
                    </a:lnTo>
                    <a:lnTo>
                      <a:pt x="739055" y="447432"/>
                    </a:lnTo>
                    <a:lnTo>
                      <a:pt x="790864" y="369722"/>
                    </a:lnTo>
                    <a:lnTo>
                      <a:pt x="839505" y="467129"/>
                    </a:lnTo>
                    <a:lnTo>
                      <a:pt x="894798" y="376066"/>
                    </a:lnTo>
                    <a:lnTo>
                      <a:pt x="962936" y="499183"/>
                    </a:lnTo>
                    <a:lnTo>
                      <a:pt x="1031009" y="373861"/>
                    </a:lnTo>
                    <a:lnTo>
                      <a:pt x="1096679" y="480118"/>
                    </a:lnTo>
                    <a:lnTo>
                      <a:pt x="1151959" y="366926"/>
                    </a:lnTo>
                    <a:lnTo>
                      <a:pt x="1205105" y="445134"/>
                    </a:lnTo>
                    <a:lnTo>
                      <a:pt x="1243134" y="359409"/>
                    </a:lnTo>
                    <a:lnTo>
                      <a:pt x="1306967" y="446293"/>
                    </a:lnTo>
                    <a:lnTo>
                      <a:pt x="1346225" y="346615"/>
                    </a:lnTo>
                    <a:lnTo>
                      <a:pt x="1434890" y="457166"/>
                    </a:lnTo>
                    <a:lnTo>
                      <a:pt x="1480498" y="322740"/>
                    </a:lnTo>
                    <a:lnTo>
                      <a:pt x="1532760" y="381840"/>
                    </a:lnTo>
                    <a:lnTo>
                      <a:pt x="1568914" y="451234"/>
                    </a:lnTo>
                    <a:lnTo>
                      <a:pt x="1573254" y="463380"/>
                    </a:lnTo>
                    <a:lnTo>
                      <a:pt x="1458403" y="486481"/>
                    </a:lnTo>
                    <a:lnTo>
                      <a:pt x="1459178" y="487448"/>
                    </a:lnTo>
                    <a:lnTo>
                      <a:pt x="1436516" y="490883"/>
                    </a:lnTo>
                    <a:lnTo>
                      <a:pt x="1422493" y="493703"/>
                    </a:lnTo>
                    <a:lnTo>
                      <a:pt x="1422742" y="492969"/>
                    </a:lnTo>
                    <a:lnTo>
                      <a:pt x="1349423" y="504081"/>
                    </a:lnTo>
                    <a:lnTo>
                      <a:pt x="1350024" y="504899"/>
                    </a:lnTo>
                    <a:lnTo>
                      <a:pt x="1328923" y="507187"/>
                    </a:lnTo>
                    <a:lnTo>
                      <a:pt x="1280068" y="514591"/>
                    </a:lnTo>
                    <a:lnTo>
                      <a:pt x="1280934" y="512393"/>
                    </a:lnTo>
                    <a:lnTo>
                      <a:pt x="1252877" y="515437"/>
                    </a:lnTo>
                    <a:lnTo>
                      <a:pt x="1253428" y="516248"/>
                    </a:lnTo>
                    <a:lnTo>
                      <a:pt x="1229937" y="517925"/>
                    </a:lnTo>
                    <a:lnTo>
                      <a:pt x="1169925" y="524434"/>
                    </a:lnTo>
                    <a:lnTo>
                      <a:pt x="1170945" y="522137"/>
                    </a:lnTo>
                    <a:lnTo>
                      <a:pt x="1124689" y="525439"/>
                    </a:lnTo>
                    <a:lnTo>
                      <a:pt x="1125921" y="527433"/>
                    </a:lnTo>
                    <a:lnTo>
                      <a:pt x="1077968" y="528776"/>
                    </a:lnTo>
                    <a:lnTo>
                      <a:pt x="1072733" y="529149"/>
                    </a:lnTo>
                    <a:lnTo>
                      <a:pt x="1072847" y="528919"/>
                    </a:lnTo>
                    <a:lnTo>
                      <a:pt x="980818" y="531495"/>
                    </a:lnTo>
                    <a:lnTo>
                      <a:pt x="982218" y="534022"/>
                    </a:lnTo>
                    <a:lnTo>
                      <a:pt x="801099" y="530381"/>
                    </a:lnTo>
                    <a:lnTo>
                      <a:pt x="803174" y="526965"/>
                    </a:lnTo>
                    <a:lnTo>
                      <a:pt x="690717" y="519933"/>
                    </a:lnTo>
                    <a:lnTo>
                      <a:pt x="692764" y="516863"/>
                    </a:lnTo>
                    <a:lnTo>
                      <a:pt x="649122" y="512518"/>
                    </a:lnTo>
                    <a:lnTo>
                      <a:pt x="650458" y="515820"/>
                    </a:lnTo>
                    <a:lnTo>
                      <a:pt x="506384" y="495338"/>
                    </a:lnTo>
                    <a:lnTo>
                      <a:pt x="507861" y="499565"/>
                    </a:lnTo>
                    <a:lnTo>
                      <a:pt x="329944" y="465474"/>
                    </a:lnTo>
                    <a:lnTo>
                      <a:pt x="333579" y="461287"/>
                    </a:lnTo>
                    <a:lnTo>
                      <a:pt x="222732" y="435138"/>
                    </a:lnTo>
                    <a:lnTo>
                      <a:pt x="226026" y="431653"/>
                    </a:lnTo>
                    <a:lnTo>
                      <a:pt x="179263" y="418789"/>
                    </a:lnTo>
                    <a:lnTo>
                      <a:pt x="180243" y="423302"/>
                    </a:lnTo>
                    <a:lnTo>
                      <a:pt x="128022" y="406475"/>
                    </a:lnTo>
                    <a:lnTo>
                      <a:pt x="160162" y="330842"/>
                    </a:lnTo>
                    <a:lnTo>
                      <a:pt x="168050" y="367163"/>
                    </a:lnTo>
                    <a:close/>
                    <a:moveTo>
                      <a:pt x="1114647" y="0"/>
                    </a:moveTo>
                    <a:lnTo>
                      <a:pt x="1200887" y="111190"/>
                    </a:lnTo>
                    <a:lnTo>
                      <a:pt x="1239704" y="2629"/>
                    </a:lnTo>
                    <a:lnTo>
                      <a:pt x="1246762" y="7904"/>
                    </a:lnTo>
                    <a:lnTo>
                      <a:pt x="1356024" y="115959"/>
                    </a:lnTo>
                    <a:lnTo>
                      <a:pt x="1223521" y="140372"/>
                    </a:lnTo>
                    <a:lnTo>
                      <a:pt x="1225292" y="142654"/>
                    </a:lnTo>
                    <a:lnTo>
                      <a:pt x="1045763" y="166876"/>
                    </a:lnTo>
                    <a:lnTo>
                      <a:pt x="1047288" y="163182"/>
                    </a:lnTo>
                    <a:lnTo>
                      <a:pt x="935086" y="173507"/>
                    </a:lnTo>
                    <a:lnTo>
                      <a:pt x="936637" y="170159"/>
                    </a:lnTo>
                    <a:lnTo>
                      <a:pt x="892846" y="172569"/>
                    </a:lnTo>
                    <a:lnTo>
                      <a:pt x="894673" y="175626"/>
                    </a:lnTo>
                    <a:lnTo>
                      <a:pt x="749163" y="177517"/>
                    </a:lnTo>
                    <a:lnTo>
                      <a:pt x="751272" y="181467"/>
                    </a:lnTo>
                    <a:lnTo>
                      <a:pt x="570229" y="175108"/>
                    </a:lnTo>
                    <a:lnTo>
                      <a:pt x="573178" y="170413"/>
                    </a:lnTo>
                    <a:lnTo>
                      <a:pt x="459630" y="161601"/>
                    </a:lnTo>
                    <a:lnTo>
                      <a:pt x="462350" y="157650"/>
                    </a:lnTo>
                    <a:lnTo>
                      <a:pt x="414166" y="152122"/>
                    </a:lnTo>
                    <a:lnTo>
                      <a:pt x="415827" y="156431"/>
                    </a:lnTo>
                    <a:lnTo>
                      <a:pt x="275582" y="134156"/>
                    </a:lnTo>
                    <a:lnTo>
                      <a:pt x="365358" y="25563"/>
                    </a:lnTo>
                    <a:lnTo>
                      <a:pt x="395156" y="102831"/>
                    </a:lnTo>
                    <a:lnTo>
                      <a:pt x="470639" y="1409"/>
                    </a:lnTo>
                    <a:lnTo>
                      <a:pt x="509150" y="89686"/>
                    </a:lnTo>
                    <a:lnTo>
                      <a:pt x="562020" y="12909"/>
                    </a:lnTo>
                    <a:lnTo>
                      <a:pt x="609743" y="112178"/>
                    </a:lnTo>
                    <a:lnTo>
                      <a:pt x="666232" y="22215"/>
                    </a:lnTo>
                    <a:lnTo>
                      <a:pt x="731942" y="145268"/>
                    </a:lnTo>
                    <a:lnTo>
                      <a:pt x="802074" y="20648"/>
                    </a:lnTo>
                    <a:lnTo>
                      <a:pt x="863815" y="123982"/>
                    </a:lnTo>
                    <a:lnTo>
                      <a:pt x="919407" y="14703"/>
                    </a:lnTo>
                    <a:lnTo>
                      <a:pt x="971714" y="94441"/>
                    </a:lnTo>
                    <a:lnTo>
                      <a:pt x="1010972" y="9696"/>
                    </a:lnTo>
                    <a:lnTo>
                      <a:pt x="1073997" y="98476"/>
                    </a:ln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74" name="グループ化 473">
              <a:extLst>
                <a:ext uri="{FF2B5EF4-FFF2-40B4-BE49-F238E27FC236}">
                  <a16:creationId xmlns:a16="http://schemas.microsoft.com/office/drawing/2014/main" id="{29236A99-6CB3-464E-8F91-C62E97076D1A}"/>
                </a:ext>
              </a:extLst>
            </p:cNvPr>
            <p:cNvGrpSpPr/>
            <p:nvPr/>
          </p:nvGrpSpPr>
          <p:grpSpPr>
            <a:xfrm rot="2973289">
              <a:off x="3354188" y="1928053"/>
              <a:ext cx="598289" cy="741517"/>
              <a:chOff x="1585441" y="3581538"/>
              <a:chExt cx="1700973" cy="2108180"/>
            </a:xfrm>
          </p:grpSpPr>
          <p:sp>
            <p:nvSpPr>
              <p:cNvPr id="479" name="楕円 1">
                <a:extLst>
                  <a:ext uri="{FF2B5EF4-FFF2-40B4-BE49-F238E27FC236}">
                    <a16:creationId xmlns:a16="http://schemas.microsoft.com/office/drawing/2014/main" id="{3EE04229-1311-45BB-8DAF-B9904374B8BA}"/>
                  </a:ext>
                </a:extLst>
              </p:cNvPr>
              <p:cNvSpPr/>
              <p:nvPr/>
            </p:nvSpPr>
            <p:spPr>
              <a:xfrm>
                <a:off x="1585441" y="3581538"/>
                <a:ext cx="1700973" cy="2108024"/>
              </a:xfrm>
              <a:custGeom>
                <a:avLst/>
                <a:gdLst>
                  <a:gd name="connsiteX0" fmla="*/ 0 w 1611604"/>
                  <a:gd name="connsiteY0" fmla="*/ 808046 h 1616091"/>
                  <a:gd name="connsiteX1" fmla="*/ 805802 w 1611604"/>
                  <a:gd name="connsiteY1" fmla="*/ 0 h 1616091"/>
                  <a:gd name="connsiteX2" fmla="*/ 1611604 w 1611604"/>
                  <a:gd name="connsiteY2" fmla="*/ 808046 h 1616091"/>
                  <a:gd name="connsiteX3" fmla="*/ 805802 w 1611604"/>
                  <a:gd name="connsiteY3" fmla="*/ 1616092 h 1616091"/>
                  <a:gd name="connsiteX4" fmla="*/ 0 w 1611604"/>
                  <a:gd name="connsiteY4" fmla="*/ 808046 h 1616091"/>
                  <a:gd name="connsiteX0" fmla="*/ 0 w 1611604"/>
                  <a:gd name="connsiteY0" fmla="*/ 1377390 h 2185436"/>
                  <a:gd name="connsiteX1" fmla="*/ 805802 w 1611604"/>
                  <a:gd name="connsiteY1" fmla="*/ 0 h 2185436"/>
                  <a:gd name="connsiteX2" fmla="*/ 1611604 w 1611604"/>
                  <a:gd name="connsiteY2" fmla="*/ 1377390 h 2185436"/>
                  <a:gd name="connsiteX3" fmla="*/ 805802 w 1611604"/>
                  <a:gd name="connsiteY3" fmla="*/ 2185436 h 2185436"/>
                  <a:gd name="connsiteX4" fmla="*/ 0 w 1611604"/>
                  <a:gd name="connsiteY4" fmla="*/ 1377390 h 2185436"/>
                  <a:gd name="connsiteX0" fmla="*/ 0 w 1611604"/>
                  <a:gd name="connsiteY0" fmla="*/ 1377444 h 2185490"/>
                  <a:gd name="connsiteX1" fmla="*/ 805802 w 1611604"/>
                  <a:gd name="connsiteY1" fmla="*/ 54 h 2185490"/>
                  <a:gd name="connsiteX2" fmla="*/ 1611604 w 1611604"/>
                  <a:gd name="connsiteY2" fmla="*/ 1377444 h 2185490"/>
                  <a:gd name="connsiteX3" fmla="*/ 805802 w 1611604"/>
                  <a:gd name="connsiteY3" fmla="*/ 2185490 h 2185490"/>
                  <a:gd name="connsiteX4" fmla="*/ 0 w 1611604"/>
                  <a:gd name="connsiteY4" fmla="*/ 1377444 h 2185490"/>
                  <a:gd name="connsiteX0" fmla="*/ 34316 w 1645920"/>
                  <a:gd name="connsiteY0" fmla="*/ 1394161 h 2202207"/>
                  <a:gd name="connsiteX1" fmla="*/ 217173 w 1645920"/>
                  <a:gd name="connsiteY1" fmla="*/ 677180 h 2202207"/>
                  <a:gd name="connsiteX2" fmla="*/ 840118 w 1645920"/>
                  <a:gd name="connsiteY2" fmla="*/ 16771 h 2202207"/>
                  <a:gd name="connsiteX3" fmla="*/ 1645920 w 1645920"/>
                  <a:gd name="connsiteY3" fmla="*/ 1394161 h 2202207"/>
                  <a:gd name="connsiteX4" fmla="*/ 840118 w 1645920"/>
                  <a:gd name="connsiteY4" fmla="*/ 2202207 h 2202207"/>
                  <a:gd name="connsiteX5" fmla="*/ 34316 w 1645920"/>
                  <a:gd name="connsiteY5" fmla="*/ 1394161 h 2202207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2782 w 1630654"/>
                  <a:gd name="connsiteY0" fmla="*/ 1377487 h 2185533"/>
                  <a:gd name="connsiteX1" fmla="*/ 185639 w 1630654"/>
                  <a:gd name="connsiteY1" fmla="*/ 660506 h 2185533"/>
                  <a:gd name="connsiteX2" fmla="*/ 808584 w 1630654"/>
                  <a:gd name="connsiteY2" fmla="*/ 97 h 2185533"/>
                  <a:gd name="connsiteX3" fmla="*/ 1289820 w 1630654"/>
                  <a:gd name="connsiteY3" fmla="*/ 617375 h 2185533"/>
                  <a:gd name="connsiteX4" fmla="*/ 1614386 w 1630654"/>
                  <a:gd name="connsiteY4" fmla="*/ 1377487 h 2185533"/>
                  <a:gd name="connsiteX5" fmla="*/ 808584 w 1630654"/>
                  <a:gd name="connsiteY5" fmla="*/ 2185533 h 2185533"/>
                  <a:gd name="connsiteX6" fmla="*/ 2782 w 1630654"/>
                  <a:gd name="connsiteY6" fmla="*/ 1377487 h 2185533"/>
                  <a:gd name="connsiteX0" fmla="*/ 2782 w 1614639"/>
                  <a:gd name="connsiteY0" fmla="*/ 1377487 h 2185533"/>
                  <a:gd name="connsiteX1" fmla="*/ 185639 w 1614639"/>
                  <a:gd name="connsiteY1" fmla="*/ 660506 h 2185533"/>
                  <a:gd name="connsiteX2" fmla="*/ 808584 w 1614639"/>
                  <a:gd name="connsiteY2" fmla="*/ 97 h 2185533"/>
                  <a:gd name="connsiteX3" fmla="*/ 1289820 w 1614639"/>
                  <a:gd name="connsiteY3" fmla="*/ 617375 h 2185533"/>
                  <a:gd name="connsiteX4" fmla="*/ 1614386 w 1614639"/>
                  <a:gd name="connsiteY4" fmla="*/ 1377487 h 2185533"/>
                  <a:gd name="connsiteX5" fmla="*/ 808584 w 1614639"/>
                  <a:gd name="connsiteY5" fmla="*/ 2185533 h 2185533"/>
                  <a:gd name="connsiteX6" fmla="*/ 2782 w 1614639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22947 w 1737510"/>
                  <a:gd name="connsiteY0" fmla="*/ 1377487 h 2176907"/>
                  <a:gd name="connsiteX1" fmla="*/ 292068 w 1737510"/>
                  <a:gd name="connsiteY1" fmla="*/ 660506 h 2176907"/>
                  <a:gd name="connsiteX2" fmla="*/ 915013 w 1737510"/>
                  <a:gd name="connsiteY2" fmla="*/ 97 h 2176907"/>
                  <a:gd name="connsiteX3" fmla="*/ 1396249 w 1737510"/>
                  <a:gd name="connsiteY3" fmla="*/ 617375 h 2176907"/>
                  <a:gd name="connsiteX4" fmla="*/ 1720815 w 1737510"/>
                  <a:gd name="connsiteY4" fmla="*/ 1377487 h 2176907"/>
                  <a:gd name="connsiteX5" fmla="*/ 871880 w 1737510"/>
                  <a:gd name="connsiteY5" fmla="*/ 2176907 h 2176907"/>
                  <a:gd name="connsiteX6" fmla="*/ 22947 w 1737510"/>
                  <a:gd name="connsiteY6" fmla="*/ 1377487 h 2176907"/>
                  <a:gd name="connsiteX0" fmla="*/ 22947 w 1737510"/>
                  <a:gd name="connsiteY0" fmla="*/ 1377487 h 2177007"/>
                  <a:gd name="connsiteX1" fmla="*/ 292068 w 1737510"/>
                  <a:gd name="connsiteY1" fmla="*/ 660506 h 2177007"/>
                  <a:gd name="connsiteX2" fmla="*/ 915013 w 1737510"/>
                  <a:gd name="connsiteY2" fmla="*/ 97 h 2177007"/>
                  <a:gd name="connsiteX3" fmla="*/ 1396249 w 1737510"/>
                  <a:gd name="connsiteY3" fmla="*/ 617375 h 2177007"/>
                  <a:gd name="connsiteX4" fmla="*/ 1720815 w 1737510"/>
                  <a:gd name="connsiteY4" fmla="*/ 1377487 h 2177007"/>
                  <a:gd name="connsiteX5" fmla="*/ 871880 w 1737510"/>
                  <a:gd name="connsiteY5" fmla="*/ 2176907 h 2177007"/>
                  <a:gd name="connsiteX6" fmla="*/ 22947 w 1737510"/>
                  <a:gd name="connsiteY6" fmla="*/ 1377487 h 2177007"/>
                  <a:gd name="connsiteX0" fmla="*/ 3101 w 1717664"/>
                  <a:gd name="connsiteY0" fmla="*/ 1377487 h 2177007"/>
                  <a:gd name="connsiteX1" fmla="*/ 272222 w 1717664"/>
                  <a:gd name="connsiteY1" fmla="*/ 660506 h 2177007"/>
                  <a:gd name="connsiteX2" fmla="*/ 895167 w 1717664"/>
                  <a:gd name="connsiteY2" fmla="*/ 97 h 2177007"/>
                  <a:gd name="connsiteX3" fmla="*/ 1376403 w 1717664"/>
                  <a:gd name="connsiteY3" fmla="*/ 617375 h 2177007"/>
                  <a:gd name="connsiteX4" fmla="*/ 1700969 w 1717664"/>
                  <a:gd name="connsiteY4" fmla="*/ 1377487 h 2177007"/>
                  <a:gd name="connsiteX5" fmla="*/ 852034 w 1717664"/>
                  <a:gd name="connsiteY5" fmla="*/ 2176907 h 2177007"/>
                  <a:gd name="connsiteX6" fmla="*/ 3101 w 1717664"/>
                  <a:gd name="connsiteY6" fmla="*/ 1377487 h 2177007"/>
                  <a:gd name="connsiteX0" fmla="*/ 3101 w 1700973"/>
                  <a:gd name="connsiteY0" fmla="*/ 1377487 h 2177016"/>
                  <a:gd name="connsiteX1" fmla="*/ 272222 w 1700973"/>
                  <a:gd name="connsiteY1" fmla="*/ 660506 h 2177016"/>
                  <a:gd name="connsiteX2" fmla="*/ 895167 w 1700973"/>
                  <a:gd name="connsiteY2" fmla="*/ 97 h 2177016"/>
                  <a:gd name="connsiteX3" fmla="*/ 1376403 w 1700973"/>
                  <a:gd name="connsiteY3" fmla="*/ 617375 h 2177016"/>
                  <a:gd name="connsiteX4" fmla="*/ 1700969 w 1700973"/>
                  <a:gd name="connsiteY4" fmla="*/ 1377487 h 2177016"/>
                  <a:gd name="connsiteX5" fmla="*/ 852034 w 1700973"/>
                  <a:gd name="connsiteY5" fmla="*/ 2176907 h 2177016"/>
                  <a:gd name="connsiteX6" fmla="*/ 3101 w 1700973"/>
                  <a:gd name="connsiteY6" fmla="*/ 1377487 h 2177016"/>
                  <a:gd name="connsiteX0" fmla="*/ 3101 w 1700973"/>
                  <a:gd name="connsiteY0" fmla="*/ 1308495 h 2108024"/>
                  <a:gd name="connsiteX1" fmla="*/ 272222 w 1700973"/>
                  <a:gd name="connsiteY1" fmla="*/ 591514 h 2108024"/>
                  <a:gd name="connsiteX2" fmla="*/ 869288 w 1700973"/>
                  <a:gd name="connsiteY2" fmla="*/ 117 h 2108024"/>
                  <a:gd name="connsiteX3" fmla="*/ 1376403 w 1700973"/>
                  <a:gd name="connsiteY3" fmla="*/ 548383 h 2108024"/>
                  <a:gd name="connsiteX4" fmla="*/ 1700969 w 1700973"/>
                  <a:gd name="connsiteY4" fmla="*/ 1308495 h 2108024"/>
                  <a:gd name="connsiteX5" fmla="*/ 852034 w 1700973"/>
                  <a:gd name="connsiteY5" fmla="*/ 2107915 h 2108024"/>
                  <a:gd name="connsiteX6" fmla="*/ 3101 w 1700973"/>
                  <a:gd name="connsiteY6" fmla="*/ 1308495 h 2108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0973" h="2108024">
                    <a:moveTo>
                      <a:pt x="3101" y="1308495"/>
                    </a:moveTo>
                    <a:cubicBezTo>
                      <a:pt x="-24523" y="986750"/>
                      <a:pt x="137922" y="821079"/>
                      <a:pt x="272222" y="591514"/>
                    </a:cubicBezTo>
                    <a:cubicBezTo>
                      <a:pt x="406522" y="361949"/>
                      <a:pt x="504103" y="7305"/>
                      <a:pt x="869288" y="117"/>
                    </a:cubicBezTo>
                    <a:cubicBezTo>
                      <a:pt x="1234473" y="-7071"/>
                      <a:pt x="1242103" y="318818"/>
                      <a:pt x="1376403" y="548383"/>
                    </a:cubicBezTo>
                    <a:cubicBezTo>
                      <a:pt x="1510703" y="777948"/>
                      <a:pt x="1702100" y="1005441"/>
                      <a:pt x="1700969" y="1308495"/>
                    </a:cubicBezTo>
                    <a:cubicBezTo>
                      <a:pt x="1699838" y="1611549"/>
                      <a:pt x="1514575" y="2116542"/>
                      <a:pt x="852034" y="2107915"/>
                    </a:cubicBezTo>
                    <a:cubicBezTo>
                      <a:pt x="189493" y="2099288"/>
                      <a:pt x="30725" y="1630240"/>
                      <a:pt x="3101" y="1308495"/>
                    </a:cubicBezTo>
                    <a:close/>
                  </a:path>
                </a:pathLst>
              </a:custGeom>
              <a:pattFill prst="wave">
                <a:fgClr>
                  <a:sysClr val="windowText" lastClr="000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0" name="楕円 1">
                <a:extLst>
                  <a:ext uri="{FF2B5EF4-FFF2-40B4-BE49-F238E27FC236}">
                    <a16:creationId xmlns:a16="http://schemas.microsoft.com/office/drawing/2014/main" id="{05331D55-BFAD-4138-A82B-30920FD2FA55}"/>
                  </a:ext>
                </a:extLst>
              </p:cNvPr>
              <p:cNvSpPr/>
              <p:nvPr/>
            </p:nvSpPr>
            <p:spPr>
              <a:xfrm>
                <a:off x="1585441" y="3581694"/>
                <a:ext cx="1700973" cy="2108024"/>
              </a:xfrm>
              <a:custGeom>
                <a:avLst/>
                <a:gdLst>
                  <a:gd name="connsiteX0" fmla="*/ 0 w 1611604"/>
                  <a:gd name="connsiteY0" fmla="*/ 808046 h 1616091"/>
                  <a:gd name="connsiteX1" fmla="*/ 805802 w 1611604"/>
                  <a:gd name="connsiteY1" fmla="*/ 0 h 1616091"/>
                  <a:gd name="connsiteX2" fmla="*/ 1611604 w 1611604"/>
                  <a:gd name="connsiteY2" fmla="*/ 808046 h 1616091"/>
                  <a:gd name="connsiteX3" fmla="*/ 805802 w 1611604"/>
                  <a:gd name="connsiteY3" fmla="*/ 1616092 h 1616091"/>
                  <a:gd name="connsiteX4" fmla="*/ 0 w 1611604"/>
                  <a:gd name="connsiteY4" fmla="*/ 808046 h 1616091"/>
                  <a:gd name="connsiteX0" fmla="*/ 0 w 1611604"/>
                  <a:gd name="connsiteY0" fmla="*/ 1377390 h 2185436"/>
                  <a:gd name="connsiteX1" fmla="*/ 805802 w 1611604"/>
                  <a:gd name="connsiteY1" fmla="*/ 0 h 2185436"/>
                  <a:gd name="connsiteX2" fmla="*/ 1611604 w 1611604"/>
                  <a:gd name="connsiteY2" fmla="*/ 1377390 h 2185436"/>
                  <a:gd name="connsiteX3" fmla="*/ 805802 w 1611604"/>
                  <a:gd name="connsiteY3" fmla="*/ 2185436 h 2185436"/>
                  <a:gd name="connsiteX4" fmla="*/ 0 w 1611604"/>
                  <a:gd name="connsiteY4" fmla="*/ 1377390 h 2185436"/>
                  <a:gd name="connsiteX0" fmla="*/ 0 w 1611604"/>
                  <a:gd name="connsiteY0" fmla="*/ 1377444 h 2185490"/>
                  <a:gd name="connsiteX1" fmla="*/ 805802 w 1611604"/>
                  <a:gd name="connsiteY1" fmla="*/ 54 h 2185490"/>
                  <a:gd name="connsiteX2" fmla="*/ 1611604 w 1611604"/>
                  <a:gd name="connsiteY2" fmla="*/ 1377444 h 2185490"/>
                  <a:gd name="connsiteX3" fmla="*/ 805802 w 1611604"/>
                  <a:gd name="connsiteY3" fmla="*/ 2185490 h 2185490"/>
                  <a:gd name="connsiteX4" fmla="*/ 0 w 1611604"/>
                  <a:gd name="connsiteY4" fmla="*/ 1377444 h 2185490"/>
                  <a:gd name="connsiteX0" fmla="*/ 34316 w 1645920"/>
                  <a:gd name="connsiteY0" fmla="*/ 1394161 h 2202207"/>
                  <a:gd name="connsiteX1" fmla="*/ 217173 w 1645920"/>
                  <a:gd name="connsiteY1" fmla="*/ 677180 h 2202207"/>
                  <a:gd name="connsiteX2" fmla="*/ 840118 w 1645920"/>
                  <a:gd name="connsiteY2" fmla="*/ 16771 h 2202207"/>
                  <a:gd name="connsiteX3" fmla="*/ 1645920 w 1645920"/>
                  <a:gd name="connsiteY3" fmla="*/ 1394161 h 2202207"/>
                  <a:gd name="connsiteX4" fmla="*/ 840118 w 1645920"/>
                  <a:gd name="connsiteY4" fmla="*/ 2202207 h 2202207"/>
                  <a:gd name="connsiteX5" fmla="*/ 34316 w 1645920"/>
                  <a:gd name="connsiteY5" fmla="*/ 1394161 h 2202207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2782 w 1630654"/>
                  <a:gd name="connsiteY0" fmla="*/ 1377487 h 2185533"/>
                  <a:gd name="connsiteX1" fmla="*/ 185639 w 1630654"/>
                  <a:gd name="connsiteY1" fmla="*/ 660506 h 2185533"/>
                  <a:gd name="connsiteX2" fmla="*/ 808584 w 1630654"/>
                  <a:gd name="connsiteY2" fmla="*/ 97 h 2185533"/>
                  <a:gd name="connsiteX3" fmla="*/ 1289820 w 1630654"/>
                  <a:gd name="connsiteY3" fmla="*/ 617375 h 2185533"/>
                  <a:gd name="connsiteX4" fmla="*/ 1614386 w 1630654"/>
                  <a:gd name="connsiteY4" fmla="*/ 1377487 h 2185533"/>
                  <a:gd name="connsiteX5" fmla="*/ 808584 w 1630654"/>
                  <a:gd name="connsiteY5" fmla="*/ 2185533 h 2185533"/>
                  <a:gd name="connsiteX6" fmla="*/ 2782 w 1630654"/>
                  <a:gd name="connsiteY6" fmla="*/ 1377487 h 2185533"/>
                  <a:gd name="connsiteX0" fmla="*/ 2782 w 1614639"/>
                  <a:gd name="connsiteY0" fmla="*/ 1377487 h 2185533"/>
                  <a:gd name="connsiteX1" fmla="*/ 185639 w 1614639"/>
                  <a:gd name="connsiteY1" fmla="*/ 660506 h 2185533"/>
                  <a:gd name="connsiteX2" fmla="*/ 808584 w 1614639"/>
                  <a:gd name="connsiteY2" fmla="*/ 97 h 2185533"/>
                  <a:gd name="connsiteX3" fmla="*/ 1289820 w 1614639"/>
                  <a:gd name="connsiteY3" fmla="*/ 617375 h 2185533"/>
                  <a:gd name="connsiteX4" fmla="*/ 1614386 w 1614639"/>
                  <a:gd name="connsiteY4" fmla="*/ 1377487 h 2185533"/>
                  <a:gd name="connsiteX5" fmla="*/ 808584 w 1614639"/>
                  <a:gd name="connsiteY5" fmla="*/ 2185533 h 2185533"/>
                  <a:gd name="connsiteX6" fmla="*/ 2782 w 1614639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22947 w 1737510"/>
                  <a:gd name="connsiteY0" fmla="*/ 1377487 h 2176907"/>
                  <a:gd name="connsiteX1" fmla="*/ 292068 w 1737510"/>
                  <a:gd name="connsiteY1" fmla="*/ 660506 h 2176907"/>
                  <a:gd name="connsiteX2" fmla="*/ 915013 w 1737510"/>
                  <a:gd name="connsiteY2" fmla="*/ 97 h 2176907"/>
                  <a:gd name="connsiteX3" fmla="*/ 1396249 w 1737510"/>
                  <a:gd name="connsiteY3" fmla="*/ 617375 h 2176907"/>
                  <a:gd name="connsiteX4" fmla="*/ 1720815 w 1737510"/>
                  <a:gd name="connsiteY4" fmla="*/ 1377487 h 2176907"/>
                  <a:gd name="connsiteX5" fmla="*/ 871880 w 1737510"/>
                  <a:gd name="connsiteY5" fmla="*/ 2176907 h 2176907"/>
                  <a:gd name="connsiteX6" fmla="*/ 22947 w 1737510"/>
                  <a:gd name="connsiteY6" fmla="*/ 1377487 h 2176907"/>
                  <a:gd name="connsiteX0" fmla="*/ 22947 w 1737510"/>
                  <a:gd name="connsiteY0" fmla="*/ 1377487 h 2177007"/>
                  <a:gd name="connsiteX1" fmla="*/ 292068 w 1737510"/>
                  <a:gd name="connsiteY1" fmla="*/ 660506 h 2177007"/>
                  <a:gd name="connsiteX2" fmla="*/ 915013 w 1737510"/>
                  <a:gd name="connsiteY2" fmla="*/ 97 h 2177007"/>
                  <a:gd name="connsiteX3" fmla="*/ 1396249 w 1737510"/>
                  <a:gd name="connsiteY3" fmla="*/ 617375 h 2177007"/>
                  <a:gd name="connsiteX4" fmla="*/ 1720815 w 1737510"/>
                  <a:gd name="connsiteY4" fmla="*/ 1377487 h 2177007"/>
                  <a:gd name="connsiteX5" fmla="*/ 871880 w 1737510"/>
                  <a:gd name="connsiteY5" fmla="*/ 2176907 h 2177007"/>
                  <a:gd name="connsiteX6" fmla="*/ 22947 w 1737510"/>
                  <a:gd name="connsiteY6" fmla="*/ 1377487 h 2177007"/>
                  <a:gd name="connsiteX0" fmla="*/ 3101 w 1717664"/>
                  <a:gd name="connsiteY0" fmla="*/ 1377487 h 2177007"/>
                  <a:gd name="connsiteX1" fmla="*/ 272222 w 1717664"/>
                  <a:gd name="connsiteY1" fmla="*/ 660506 h 2177007"/>
                  <a:gd name="connsiteX2" fmla="*/ 895167 w 1717664"/>
                  <a:gd name="connsiteY2" fmla="*/ 97 h 2177007"/>
                  <a:gd name="connsiteX3" fmla="*/ 1376403 w 1717664"/>
                  <a:gd name="connsiteY3" fmla="*/ 617375 h 2177007"/>
                  <a:gd name="connsiteX4" fmla="*/ 1700969 w 1717664"/>
                  <a:gd name="connsiteY4" fmla="*/ 1377487 h 2177007"/>
                  <a:gd name="connsiteX5" fmla="*/ 852034 w 1717664"/>
                  <a:gd name="connsiteY5" fmla="*/ 2176907 h 2177007"/>
                  <a:gd name="connsiteX6" fmla="*/ 3101 w 1717664"/>
                  <a:gd name="connsiteY6" fmla="*/ 1377487 h 2177007"/>
                  <a:gd name="connsiteX0" fmla="*/ 3101 w 1700973"/>
                  <a:gd name="connsiteY0" fmla="*/ 1377487 h 2177016"/>
                  <a:gd name="connsiteX1" fmla="*/ 272222 w 1700973"/>
                  <a:gd name="connsiteY1" fmla="*/ 660506 h 2177016"/>
                  <a:gd name="connsiteX2" fmla="*/ 895167 w 1700973"/>
                  <a:gd name="connsiteY2" fmla="*/ 97 h 2177016"/>
                  <a:gd name="connsiteX3" fmla="*/ 1376403 w 1700973"/>
                  <a:gd name="connsiteY3" fmla="*/ 617375 h 2177016"/>
                  <a:gd name="connsiteX4" fmla="*/ 1700969 w 1700973"/>
                  <a:gd name="connsiteY4" fmla="*/ 1377487 h 2177016"/>
                  <a:gd name="connsiteX5" fmla="*/ 852034 w 1700973"/>
                  <a:gd name="connsiteY5" fmla="*/ 2176907 h 2177016"/>
                  <a:gd name="connsiteX6" fmla="*/ 3101 w 1700973"/>
                  <a:gd name="connsiteY6" fmla="*/ 1377487 h 2177016"/>
                  <a:gd name="connsiteX0" fmla="*/ 3101 w 1700973"/>
                  <a:gd name="connsiteY0" fmla="*/ 1308495 h 2108024"/>
                  <a:gd name="connsiteX1" fmla="*/ 272222 w 1700973"/>
                  <a:gd name="connsiteY1" fmla="*/ 591514 h 2108024"/>
                  <a:gd name="connsiteX2" fmla="*/ 869288 w 1700973"/>
                  <a:gd name="connsiteY2" fmla="*/ 117 h 2108024"/>
                  <a:gd name="connsiteX3" fmla="*/ 1376403 w 1700973"/>
                  <a:gd name="connsiteY3" fmla="*/ 548383 h 2108024"/>
                  <a:gd name="connsiteX4" fmla="*/ 1700969 w 1700973"/>
                  <a:gd name="connsiteY4" fmla="*/ 1308495 h 2108024"/>
                  <a:gd name="connsiteX5" fmla="*/ 852034 w 1700973"/>
                  <a:gd name="connsiteY5" fmla="*/ 2107915 h 2108024"/>
                  <a:gd name="connsiteX6" fmla="*/ 3101 w 1700973"/>
                  <a:gd name="connsiteY6" fmla="*/ 1308495 h 2108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0973" h="2108024">
                    <a:moveTo>
                      <a:pt x="3101" y="1308495"/>
                    </a:moveTo>
                    <a:cubicBezTo>
                      <a:pt x="-24523" y="986750"/>
                      <a:pt x="137922" y="821079"/>
                      <a:pt x="272222" y="591514"/>
                    </a:cubicBezTo>
                    <a:cubicBezTo>
                      <a:pt x="406522" y="361949"/>
                      <a:pt x="504103" y="7305"/>
                      <a:pt x="869288" y="117"/>
                    </a:cubicBezTo>
                    <a:cubicBezTo>
                      <a:pt x="1234473" y="-7071"/>
                      <a:pt x="1242103" y="318818"/>
                      <a:pt x="1376403" y="548383"/>
                    </a:cubicBezTo>
                    <a:cubicBezTo>
                      <a:pt x="1510703" y="777948"/>
                      <a:pt x="1702100" y="1005441"/>
                      <a:pt x="1700969" y="1308495"/>
                    </a:cubicBezTo>
                    <a:cubicBezTo>
                      <a:pt x="1699838" y="1611549"/>
                      <a:pt x="1514575" y="2116542"/>
                      <a:pt x="852034" y="2107915"/>
                    </a:cubicBezTo>
                    <a:cubicBezTo>
                      <a:pt x="189493" y="2099288"/>
                      <a:pt x="30725" y="1630240"/>
                      <a:pt x="3101" y="1308495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  <a:alpha val="70000"/>
                    </a:srgbClr>
                  </a:gs>
                  <a:gs pos="0">
                    <a:sysClr val="windowText" lastClr="000000">
                      <a:alpha val="50000"/>
                    </a:sysClr>
                  </a:gs>
                  <a:gs pos="25000">
                    <a:srgbClr val="ED7D31">
                      <a:lumMod val="50000"/>
                      <a:alpha val="9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1" name="フリーフォーム: 図形 480">
                <a:extLst>
                  <a:ext uri="{FF2B5EF4-FFF2-40B4-BE49-F238E27FC236}">
                    <a16:creationId xmlns:a16="http://schemas.microsoft.com/office/drawing/2014/main" id="{8DB3A420-E912-4942-BCC7-F44D6BC89FD2}"/>
                  </a:ext>
                </a:extLst>
              </p:cNvPr>
              <p:cNvSpPr/>
              <p:nvPr/>
            </p:nvSpPr>
            <p:spPr>
              <a:xfrm>
                <a:off x="1587367" y="3825639"/>
                <a:ext cx="1699043" cy="1645237"/>
              </a:xfrm>
              <a:custGeom>
                <a:avLst/>
                <a:gdLst>
                  <a:gd name="connsiteX0" fmla="*/ 109289 w 1699043"/>
                  <a:gd name="connsiteY0" fmla="*/ 1361065 h 1645237"/>
                  <a:gd name="connsiteX1" fmla="*/ 133200 w 1699043"/>
                  <a:gd name="connsiteY1" fmla="*/ 1470078 h 1645237"/>
                  <a:gd name="connsiteX2" fmla="*/ 208863 w 1699043"/>
                  <a:gd name="connsiteY2" fmla="*/ 1395543 h 1645237"/>
                  <a:gd name="connsiteX3" fmla="*/ 244130 w 1699043"/>
                  <a:gd name="connsiteY3" fmla="*/ 1529042 h 1645237"/>
                  <a:gd name="connsiteX4" fmla="*/ 341120 w 1699043"/>
                  <a:gd name="connsiteY4" fmla="*/ 1423839 h 1645237"/>
                  <a:gd name="connsiteX5" fmla="*/ 378243 w 1699043"/>
                  <a:gd name="connsiteY5" fmla="*/ 1541194 h 1645237"/>
                  <a:gd name="connsiteX6" fmla="*/ 459836 w 1699043"/>
                  <a:gd name="connsiteY6" fmla="*/ 1444620 h 1645237"/>
                  <a:gd name="connsiteX7" fmla="*/ 492830 w 1699043"/>
                  <a:gd name="connsiteY7" fmla="*/ 1535104 h 1645237"/>
                  <a:gd name="connsiteX8" fmla="*/ 550333 w 1699043"/>
                  <a:gd name="connsiteY8" fmla="*/ 1461732 h 1645237"/>
                  <a:gd name="connsiteX9" fmla="*/ 591845 w 1699043"/>
                  <a:gd name="connsiteY9" fmla="*/ 1563756 h 1645237"/>
                  <a:gd name="connsiteX10" fmla="*/ 653773 w 1699043"/>
                  <a:gd name="connsiteY10" fmla="*/ 1477448 h 1645237"/>
                  <a:gd name="connsiteX11" fmla="*/ 711770 w 1699043"/>
                  <a:gd name="connsiteY11" fmla="*/ 1604318 h 1645237"/>
                  <a:gd name="connsiteX12" fmla="*/ 789453 w 1699043"/>
                  <a:gd name="connsiteY12" fmla="*/ 1484261 h 1645237"/>
                  <a:gd name="connsiteX13" fmla="*/ 844705 w 1699043"/>
                  <a:gd name="connsiteY13" fmla="*/ 1591204 h 1645237"/>
                  <a:gd name="connsiteX14" fmla="*/ 906930 w 1699043"/>
                  <a:gd name="connsiteY14" fmla="*/ 1485562 h 1645237"/>
                  <a:gd name="connsiteX15" fmla="*/ 954220 w 1699043"/>
                  <a:gd name="connsiteY15" fmla="*/ 1568373 h 1645237"/>
                  <a:gd name="connsiteX16" fmla="*/ 998630 w 1699043"/>
                  <a:gd name="connsiteY16" fmla="*/ 1486210 h 1645237"/>
                  <a:gd name="connsiteX17" fmla="*/ 1056061 w 1699043"/>
                  <a:gd name="connsiteY17" fmla="*/ 1578707 h 1645237"/>
                  <a:gd name="connsiteX18" fmla="*/ 1102705 w 1699043"/>
                  <a:gd name="connsiteY18" fmla="*/ 1482926 h 1645237"/>
                  <a:gd name="connsiteX19" fmla="*/ 1181924 w 1699043"/>
                  <a:gd name="connsiteY19" fmla="*/ 1599222 h 1645237"/>
                  <a:gd name="connsiteX20" fmla="*/ 1238129 w 1699043"/>
                  <a:gd name="connsiteY20" fmla="*/ 1468147 h 1645237"/>
                  <a:gd name="connsiteX21" fmla="*/ 1313334 w 1699043"/>
                  <a:gd name="connsiteY21" fmla="*/ 1567885 h 1645237"/>
                  <a:gd name="connsiteX22" fmla="*/ 1357923 w 1699043"/>
                  <a:gd name="connsiteY22" fmla="*/ 1450070 h 1645237"/>
                  <a:gd name="connsiteX23" fmla="*/ 1418065 w 1699043"/>
                  <a:gd name="connsiteY23" fmla="*/ 1523034 h 1645237"/>
                  <a:gd name="connsiteX24" fmla="*/ 1448013 w 1699043"/>
                  <a:gd name="connsiteY24" fmla="*/ 1434163 h 1645237"/>
                  <a:gd name="connsiteX25" fmla="*/ 1519599 w 1699043"/>
                  <a:gd name="connsiteY25" fmla="*/ 1514780 h 1645237"/>
                  <a:gd name="connsiteX26" fmla="*/ 1549481 w 1699043"/>
                  <a:gd name="connsiteY26" fmla="*/ 1411900 h 1645237"/>
                  <a:gd name="connsiteX27" fmla="*/ 1598885 w 1699043"/>
                  <a:gd name="connsiteY27" fmla="*/ 1463005 h 1645237"/>
                  <a:gd name="connsiteX28" fmla="*/ 1567279 w 1699043"/>
                  <a:gd name="connsiteY28" fmla="*/ 1518345 h 1645237"/>
                  <a:gd name="connsiteX29" fmla="*/ 1524064 w 1699043"/>
                  <a:gd name="connsiteY29" fmla="*/ 1579089 h 1645237"/>
                  <a:gd name="connsiteX30" fmla="*/ 1499124 w 1699043"/>
                  <a:gd name="connsiteY30" fmla="*/ 1585269 h 1645237"/>
                  <a:gd name="connsiteX31" fmla="*/ 1499784 w 1699043"/>
                  <a:gd name="connsiteY31" fmla="*/ 1583000 h 1645237"/>
                  <a:gd name="connsiteX32" fmla="*/ 1472127 w 1699043"/>
                  <a:gd name="connsiteY32" fmla="*/ 1588623 h 1645237"/>
                  <a:gd name="connsiteX33" fmla="*/ 1472752 w 1699043"/>
                  <a:gd name="connsiteY33" fmla="*/ 1589380 h 1645237"/>
                  <a:gd name="connsiteX34" fmla="*/ 1449515 w 1699043"/>
                  <a:gd name="connsiteY34" fmla="*/ 1593220 h 1645237"/>
                  <a:gd name="connsiteX35" fmla="*/ 1390361 w 1699043"/>
                  <a:gd name="connsiteY35" fmla="*/ 1605245 h 1645237"/>
                  <a:gd name="connsiteX36" fmla="*/ 1391165 w 1699043"/>
                  <a:gd name="connsiteY36" fmla="*/ 1602863 h 1645237"/>
                  <a:gd name="connsiteX37" fmla="*/ 1345411 w 1699043"/>
                  <a:gd name="connsiteY37" fmla="*/ 1610424 h 1645237"/>
                  <a:gd name="connsiteX38" fmla="*/ 1346823 w 1699043"/>
                  <a:gd name="connsiteY38" fmla="*/ 1612296 h 1645237"/>
                  <a:gd name="connsiteX39" fmla="*/ 1299198 w 1699043"/>
                  <a:gd name="connsiteY39" fmla="*/ 1618062 h 1645237"/>
                  <a:gd name="connsiteX40" fmla="*/ 1294021 w 1699043"/>
                  <a:gd name="connsiteY40" fmla="*/ 1618918 h 1645237"/>
                  <a:gd name="connsiteX41" fmla="*/ 1294112 w 1699043"/>
                  <a:gd name="connsiteY41" fmla="*/ 1618678 h 1645237"/>
                  <a:gd name="connsiteX42" fmla="*/ 1202715 w 1699043"/>
                  <a:gd name="connsiteY42" fmla="*/ 1629744 h 1645237"/>
                  <a:gd name="connsiteX43" fmla="*/ 1204342 w 1699043"/>
                  <a:gd name="connsiteY43" fmla="*/ 1632132 h 1645237"/>
                  <a:gd name="connsiteX44" fmla="*/ 1023661 w 1699043"/>
                  <a:gd name="connsiteY44" fmla="*/ 1645237 h 1645237"/>
                  <a:gd name="connsiteX45" fmla="*/ 1025410 w 1699043"/>
                  <a:gd name="connsiteY45" fmla="*/ 1641644 h 1645237"/>
                  <a:gd name="connsiteX46" fmla="*/ 912786 w 1699043"/>
                  <a:gd name="connsiteY46" fmla="*/ 1645030 h 1645237"/>
                  <a:gd name="connsiteX47" fmla="*/ 914540 w 1699043"/>
                  <a:gd name="connsiteY47" fmla="*/ 1641785 h 1645237"/>
                  <a:gd name="connsiteX48" fmla="*/ 870685 w 1699043"/>
                  <a:gd name="connsiteY48" fmla="*/ 1641489 h 1645237"/>
                  <a:gd name="connsiteX49" fmla="*/ 872319 w 1699043"/>
                  <a:gd name="connsiteY49" fmla="*/ 1644653 h 1645237"/>
                  <a:gd name="connsiteX50" fmla="*/ 726970 w 1699043"/>
                  <a:gd name="connsiteY50" fmla="*/ 1637568 h 1645237"/>
                  <a:gd name="connsiteX51" fmla="*/ 728831 w 1699043"/>
                  <a:gd name="connsiteY51" fmla="*/ 1641640 h 1645237"/>
                  <a:gd name="connsiteX52" fmla="*/ 548525 w 1699043"/>
                  <a:gd name="connsiteY52" fmla="*/ 1624130 h 1645237"/>
                  <a:gd name="connsiteX53" fmla="*/ 551758 w 1699043"/>
                  <a:gd name="connsiteY53" fmla="*/ 1619624 h 1645237"/>
                  <a:gd name="connsiteX54" fmla="*/ 438969 w 1699043"/>
                  <a:gd name="connsiteY54" fmla="*/ 1603828 h 1645237"/>
                  <a:gd name="connsiteX55" fmla="*/ 441927 w 1699043"/>
                  <a:gd name="connsiteY55" fmla="*/ 1600053 h 1645237"/>
                  <a:gd name="connsiteX56" fmla="*/ 394176 w 1699043"/>
                  <a:gd name="connsiteY56" fmla="*/ 1591564 h 1645237"/>
                  <a:gd name="connsiteX57" fmla="*/ 395569 w 1699043"/>
                  <a:gd name="connsiteY57" fmla="*/ 1595967 h 1645237"/>
                  <a:gd name="connsiteX58" fmla="*/ 253444 w 1699043"/>
                  <a:gd name="connsiteY58" fmla="*/ 1564303 h 1645237"/>
                  <a:gd name="connsiteX59" fmla="*/ 254973 w 1699043"/>
                  <a:gd name="connsiteY59" fmla="*/ 1570088 h 1645237"/>
                  <a:gd name="connsiteX60" fmla="*/ 164127 w 1699043"/>
                  <a:gd name="connsiteY60" fmla="*/ 1545209 h 1645237"/>
                  <a:gd name="connsiteX61" fmla="*/ 107229 w 1699043"/>
                  <a:gd name="connsiteY61" fmla="*/ 1456609 h 1645237"/>
                  <a:gd name="connsiteX62" fmla="*/ 79010 w 1699043"/>
                  <a:gd name="connsiteY62" fmla="*/ 1388467 h 1645237"/>
                  <a:gd name="connsiteX63" fmla="*/ 22791 w 1699043"/>
                  <a:gd name="connsiteY63" fmla="*/ 974123 h 1645237"/>
                  <a:gd name="connsiteX64" fmla="*/ 40146 w 1699043"/>
                  <a:gd name="connsiteY64" fmla="*/ 1069955 h 1645237"/>
                  <a:gd name="connsiteX65" fmla="*/ 109289 w 1699043"/>
                  <a:gd name="connsiteY65" fmla="*/ 1007382 h 1645237"/>
                  <a:gd name="connsiteX66" fmla="*/ 133200 w 1699043"/>
                  <a:gd name="connsiteY66" fmla="*/ 1116395 h 1645237"/>
                  <a:gd name="connsiteX67" fmla="*/ 208863 w 1699043"/>
                  <a:gd name="connsiteY67" fmla="*/ 1041860 h 1645237"/>
                  <a:gd name="connsiteX68" fmla="*/ 244130 w 1699043"/>
                  <a:gd name="connsiteY68" fmla="*/ 1175359 h 1645237"/>
                  <a:gd name="connsiteX69" fmla="*/ 341120 w 1699043"/>
                  <a:gd name="connsiteY69" fmla="*/ 1070156 h 1645237"/>
                  <a:gd name="connsiteX70" fmla="*/ 378243 w 1699043"/>
                  <a:gd name="connsiteY70" fmla="*/ 1187511 h 1645237"/>
                  <a:gd name="connsiteX71" fmla="*/ 459836 w 1699043"/>
                  <a:gd name="connsiteY71" fmla="*/ 1090937 h 1645237"/>
                  <a:gd name="connsiteX72" fmla="*/ 492830 w 1699043"/>
                  <a:gd name="connsiteY72" fmla="*/ 1181421 h 1645237"/>
                  <a:gd name="connsiteX73" fmla="*/ 550333 w 1699043"/>
                  <a:gd name="connsiteY73" fmla="*/ 1108049 h 1645237"/>
                  <a:gd name="connsiteX74" fmla="*/ 591845 w 1699043"/>
                  <a:gd name="connsiteY74" fmla="*/ 1210073 h 1645237"/>
                  <a:gd name="connsiteX75" fmla="*/ 653773 w 1699043"/>
                  <a:gd name="connsiteY75" fmla="*/ 1123765 h 1645237"/>
                  <a:gd name="connsiteX76" fmla="*/ 711770 w 1699043"/>
                  <a:gd name="connsiteY76" fmla="*/ 1250635 h 1645237"/>
                  <a:gd name="connsiteX77" fmla="*/ 789453 w 1699043"/>
                  <a:gd name="connsiteY77" fmla="*/ 1130578 h 1645237"/>
                  <a:gd name="connsiteX78" fmla="*/ 844705 w 1699043"/>
                  <a:gd name="connsiteY78" fmla="*/ 1237521 h 1645237"/>
                  <a:gd name="connsiteX79" fmla="*/ 906930 w 1699043"/>
                  <a:gd name="connsiteY79" fmla="*/ 1131879 h 1645237"/>
                  <a:gd name="connsiteX80" fmla="*/ 954220 w 1699043"/>
                  <a:gd name="connsiteY80" fmla="*/ 1214690 h 1645237"/>
                  <a:gd name="connsiteX81" fmla="*/ 998630 w 1699043"/>
                  <a:gd name="connsiteY81" fmla="*/ 1132527 h 1645237"/>
                  <a:gd name="connsiteX82" fmla="*/ 1056061 w 1699043"/>
                  <a:gd name="connsiteY82" fmla="*/ 1225024 h 1645237"/>
                  <a:gd name="connsiteX83" fmla="*/ 1102705 w 1699043"/>
                  <a:gd name="connsiteY83" fmla="*/ 1129243 h 1645237"/>
                  <a:gd name="connsiteX84" fmla="*/ 1181924 w 1699043"/>
                  <a:gd name="connsiteY84" fmla="*/ 1245539 h 1645237"/>
                  <a:gd name="connsiteX85" fmla="*/ 1238129 w 1699043"/>
                  <a:gd name="connsiteY85" fmla="*/ 1114464 h 1645237"/>
                  <a:gd name="connsiteX86" fmla="*/ 1313334 w 1699043"/>
                  <a:gd name="connsiteY86" fmla="*/ 1214202 h 1645237"/>
                  <a:gd name="connsiteX87" fmla="*/ 1357923 w 1699043"/>
                  <a:gd name="connsiteY87" fmla="*/ 1096387 h 1645237"/>
                  <a:gd name="connsiteX88" fmla="*/ 1418065 w 1699043"/>
                  <a:gd name="connsiteY88" fmla="*/ 1169351 h 1645237"/>
                  <a:gd name="connsiteX89" fmla="*/ 1448013 w 1699043"/>
                  <a:gd name="connsiteY89" fmla="*/ 1080480 h 1645237"/>
                  <a:gd name="connsiteX90" fmla="*/ 1519599 w 1699043"/>
                  <a:gd name="connsiteY90" fmla="*/ 1161097 h 1645237"/>
                  <a:gd name="connsiteX91" fmla="*/ 1549481 w 1699043"/>
                  <a:gd name="connsiteY91" fmla="*/ 1058217 h 1645237"/>
                  <a:gd name="connsiteX92" fmla="*/ 1647979 w 1699043"/>
                  <a:gd name="connsiteY92" fmla="*/ 1160105 h 1645237"/>
                  <a:gd name="connsiteX93" fmla="*/ 1680975 w 1699043"/>
                  <a:gd name="connsiteY93" fmla="*/ 1022042 h 1645237"/>
                  <a:gd name="connsiteX94" fmla="*/ 1697025 w 1699043"/>
                  <a:gd name="connsiteY94" fmla="*/ 1037121 h 1645237"/>
                  <a:gd name="connsiteX95" fmla="*/ 1699043 w 1699043"/>
                  <a:gd name="connsiteY95" fmla="*/ 1064550 h 1645237"/>
                  <a:gd name="connsiteX96" fmla="*/ 1689717 w 1699043"/>
                  <a:gd name="connsiteY96" fmla="*/ 1182445 h 1645237"/>
                  <a:gd name="connsiteX97" fmla="*/ 1674099 w 1699043"/>
                  <a:gd name="connsiteY97" fmla="*/ 1187123 h 1645237"/>
                  <a:gd name="connsiteX98" fmla="*/ 1674961 w 1699043"/>
                  <a:gd name="connsiteY98" fmla="*/ 1188015 h 1645237"/>
                  <a:gd name="connsiteX99" fmla="*/ 1652713 w 1699043"/>
                  <a:gd name="connsiteY99" fmla="*/ 1193528 h 1645237"/>
                  <a:gd name="connsiteX100" fmla="*/ 1639011 w 1699043"/>
                  <a:gd name="connsiteY100" fmla="*/ 1197632 h 1645237"/>
                  <a:gd name="connsiteX101" fmla="*/ 1639191 w 1699043"/>
                  <a:gd name="connsiteY101" fmla="*/ 1196878 h 1645237"/>
                  <a:gd name="connsiteX102" fmla="*/ 1567211 w 1699043"/>
                  <a:gd name="connsiteY102" fmla="*/ 1214715 h 1645237"/>
                  <a:gd name="connsiteX103" fmla="*/ 1567885 w 1699043"/>
                  <a:gd name="connsiteY103" fmla="*/ 1215473 h 1645237"/>
                  <a:gd name="connsiteX104" fmla="*/ 1547087 w 1699043"/>
                  <a:gd name="connsiteY104" fmla="*/ 1219701 h 1645237"/>
                  <a:gd name="connsiteX105" fmla="*/ 1499124 w 1699043"/>
                  <a:gd name="connsiteY105" fmla="*/ 1231586 h 1645237"/>
                  <a:gd name="connsiteX106" fmla="*/ 1499784 w 1699043"/>
                  <a:gd name="connsiteY106" fmla="*/ 1229317 h 1645237"/>
                  <a:gd name="connsiteX107" fmla="*/ 1472127 w 1699043"/>
                  <a:gd name="connsiteY107" fmla="*/ 1234940 h 1645237"/>
                  <a:gd name="connsiteX108" fmla="*/ 1472752 w 1699043"/>
                  <a:gd name="connsiteY108" fmla="*/ 1235697 h 1645237"/>
                  <a:gd name="connsiteX109" fmla="*/ 1449515 w 1699043"/>
                  <a:gd name="connsiteY109" fmla="*/ 1239537 h 1645237"/>
                  <a:gd name="connsiteX110" fmla="*/ 1390361 w 1699043"/>
                  <a:gd name="connsiteY110" fmla="*/ 1251562 h 1645237"/>
                  <a:gd name="connsiteX111" fmla="*/ 1391165 w 1699043"/>
                  <a:gd name="connsiteY111" fmla="*/ 1249180 h 1645237"/>
                  <a:gd name="connsiteX112" fmla="*/ 1345411 w 1699043"/>
                  <a:gd name="connsiteY112" fmla="*/ 1256741 h 1645237"/>
                  <a:gd name="connsiteX113" fmla="*/ 1346823 w 1699043"/>
                  <a:gd name="connsiteY113" fmla="*/ 1258613 h 1645237"/>
                  <a:gd name="connsiteX114" fmla="*/ 1299198 w 1699043"/>
                  <a:gd name="connsiteY114" fmla="*/ 1264379 h 1645237"/>
                  <a:gd name="connsiteX115" fmla="*/ 1294021 w 1699043"/>
                  <a:gd name="connsiteY115" fmla="*/ 1265235 h 1645237"/>
                  <a:gd name="connsiteX116" fmla="*/ 1294112 w 1699043"/>
                  <a:gd name="connsiteY116" fmla="*/ 1264995 h 1645237"/>
                  <a:gd name="connsiteX117" fmla="*/ 1202715 w 1699043"/>
                  <a:gd name="connsiteY117" fmla="*/ 1276061 h 1645237"/>
                  <a:gd name="connsiteX118" fmla="*/ 1204342 w 1699043"/>
                  <a:gd name="connsiteY118" fmla="*/ 1278449 h 1645237"/>
                  <a:gd name="connsiteX119" fmla="*/ 1023661 w 1699043"/>
                  <a:gd name="connsiteY119" fmla="*/ 1291554 h 1645237"/>
                  <a:gd name="connsiteX120" fmla="*/ 1025410 w 1699043"/>
                  <a:gd name="connsiteY120" fmla="*/ 1287961 h 1645237"/>
                  <a:gd name="connsiteX121" fmla="*/ 912786 w 1699043"/>
                  <a:gd name="connsiteY121" fmla="*/ 1291347 h 1645237"/>
                  <a:gd name="connsiteX122" fmla="*/ 914540 w 1699043"/>
                  <a:gd name="connsiteY122" fmla="*/ 1288102 h 1645237"/>
                  <a:gd name="connsiteX123" fmla="*/ 870685 w 1699043"/>
                  <a:gd name="connsiteY123" fmla="*/ 1287806 h 1645237"/>
                  <a:gd name="connsiteX124" fmla="*/ 872319 w 1699043"/>
                  <a:gd name="connsiteY124" fmla="*/ 1290970 h 1645237"/>
                  <a:gd name="connsiteX125" fmla="*/ 726970 w 1699043"/>
                  <a:gd name="connsiteY125" fmla="*/ 1283885 h 1645237"/>
                  <a:gd name="connsiteX126" fmla="*/ 728831 w 1699043"/>
                  <a:gd name="connsiteY126" fmla="*/ 1287957 h 1645237"/>
                  <a:gd name="connsiteX127" fmla="*/ 548525 w 1699043"/>
                  <a:gd name="connsiteY127" fmla="*/ 1270447 h 1645237"/>
                  <a:gd name="connsiteX128" fmla="*/ 551758 w 1699043"/>
                  <a:gd name="connsiteY128" fmla="*/ 1265941 h 1645237"/>
                  <a:gd name="connsiteX129" fmla="*/ 438969 w 1699043"/>
                  <a:gd name="connsiteY129" fmla="*/ 1250145 h 1645237"/>
                  <a:gd name="connsiteX130" fmla="*/ 441927 w 1699043"/>
                  <a:gd name="connsiteY130" fmla="*/ 1246370 h 1645237"/>
                  <a:gd name="connsiteX131" fmla="*/ 394176 w 1699043"/>
                  <a:gd name="connsiteY131" fmla="*/ 1237881 h 1645237"/>
                  <a:gd name="connsiteX132" fmla="*/ 395569 w 1699043"/>
                  <a:gd name="connsiteY132" fmla="*/ 1242284 h 1645237"/>
                  <a:gd name="connsiteX133" fmla="*/ 253444 w 1699043"/>
                  <a:gd name="connsiteY133" fmla="*/ 1210620 h 1645237"/>
                  <a:gd name="connsiteX134" fmla="*/ 254973 w 1699043"/>
                  <a:gd name="connsiteY134" fmla="*/ 1216405 h 1645237"/>
                  <a:gd name="connsiteX135" fmla="*/ 80252 w 1699043"/>
                  <a:gd name="connsiteY135" fmla="*/ 1168556 h 1645237"/>
                  <a:gd name="connsiteX136" fmla="*/ 85231 w 1699043"/>
                  <a:gd name="connsiteY136" fmla="*/ 1163652 h 1645237"/>
                  <a:gd name="connsiteX137" fmla="*/ 11472 w 1699043"/>
                  <a:gd name="connsiteY137" fmla="*/ 1140053 h 1645237"/>
                  <a:gd name="connsiteX138" fmla="*/ 1175 w 1699043"/>
                  <a:gd name="connsiteY138" fmla="*/ 1064550 h 1645237"/>
                  <a:gd name="connsiteX139" fmla="*/ 0 w 1699043"/>
                  <a:gd name="connsiteY139" fmla="*/ 993272 h 1645237"/>
                  <a:gd name="connsiteX140" fmla="*/ 186531 w 1699043"/>
                  <a:gd name="connsiteY140" fmla="*/ 600562 h 1645237"/>
                  <a:gd name="connsiteX141" fmla="*/ 212654 w 1699043"/>
                  <a:gd name="connsiteY141" fmla="*/ 720845 h 1645237"/>
                  <a:gd name="connsiteX142" fmla="*/ 302820 w 1699043"/>
                  <a:gd name="connsiteY142" fmla="*/ 632220 h 1645237"/>
                  <a:gd name="connsiteX143" fmla="*/ 327314 w 1699043"/>
                  <a:gd name="connsiteY143" fmla="*/ 725365 h 1645237"/>
                  <a:gd name="connsiteX144" fmla="*/ 391350 w 1699043"/>
                  <a:gd name="connsiteY144" fmla="*/ 657620 h 1645237"/>
                  <a:gd name="connsiteX145" fmla="*/ 423259 w 1699043"/>
                  <a:gd name="connsiteY145" fmla="*/ 763042 h 1645237"/>
                  <a:gd name="connsiteX146" fmla="*/ 492896 w 1699043"/>
                  <a:gd name="connsiteY146" fmla="*/ 682823 h 1645237"/>
                  <a:gd name="connsiteX147" fmla="*/ 538926 w 1699043"/>
                  <a:gd name="connsiteY147" fmla="*/ 814509 h 1645237"/>
                  <a:gd name="connsiteX148" fmla="*/ 627367 w 1699043"/>
                  <a:gd name="connsiteY148" fmla="*/ 702140 h 1645237"/>
                  <a:gd name="connsiteX149" fmla="*/ 672503 w 1699043"/>
                  <a:gd name="connsiteY149" fmla="*/ 813730 h 1645237"/>
                  <a:gd name="connsiteX150" fmla="*/ 744221 w 1699043"/>
                  <a:gd name="connsiteY150" fmla="*/ 714288 h 1645237"/>
                  <a:gd name="connsiteX151" fmla="*/ 783659 w 1699043"/>
                  <a:gd name="connsiteY151" fmla="*/ 801114 h 1645237"/>
                  <a:gd name="connsiteX152" fmla="*/ 835468 w 1699043"/>
                  <a:gd name="connsiteY152" fmla="*/ 723404 h 1645237"/>
                  <a:gd name="connsiteX153" fmla="*/ 884109 w 1699043"/>
                  <a:gd name="connsiteY153" fmla="*/ 820811 h 1645237"/>
                  <a:gd name="connsiteX154" fmla="*/ 939402 w 1699043"/>
                  <a:gd name="connsiteY154" fmla="*/ 729748 h 1645237"/>
                  <a:gd name="connsiteX155" fmla="*/ 1007540 w 1699043"/>
                  <a:gd name="connsiteY155" fmla="*/ 852865 h 1645237"/>
                  <a:gd name="connsiteX156" fmla="*/ 1075613 w 1699043"/>
                  <a:gd name="connsiteY156" fmla="*/ 727543 h 1645237"/>
                  <a:gd name="connsiteX157" fmla="*/ 1141283 w 1699043"/>
                  <a:gd name="connsiteY157" fmla="*/ 833800 h 1645237"/>
                  <a:gd name="connsiteX158" fmla="*/ 1196563 w 1699043"/>
                  <a:gd name="connsiteY158" fmla="*/ 720608 h 1645237"/>
                  <a:gd name="connsiteX159" fmla="*/ 1249709 w 1699043"/>
                  <a:gd name="connsiteY159" fmla="*/ 798816 h 1645237"/>
                  <a:gd name="connsiteX160" fmla="*/ 1287738 w 1699043"/>
                  <a:gd name="connsiteY160" fmla="*/ 713091 h 1645237"/>
                  <a:gd name="connsiteX161" fmla="*/ 1351571 w 1699043"/>
                  <a:gd name="connsiteY161" fmla="*/ 799975 h 1645237"/>
                  <a:gd name="connsiteX162" fmla="*/ 1390829 w 1699043"/>
                  <a:gd name="connsiteY162" fmla="*/ 700297 h 1645237"/>
                  <a:gd name="connsiteX163" fmla="*/ 1479494 w 1699043"/>
                  <a:gd name="connsiteY163" fmla="*/ 810848 h 1645237"/>
                  <a:gd name="connsiteX164" fmla="*/ 1525102 w 1699043"/>
                  <a:gd name="connsiteY164" fmla="*/ 676422 h 1645237"/>
                  <a:gd name="connsiteX165" fmla="*/ 1644696 w 1699043"/>
                  <a:gd name="connsiteY165" fmla="*/ 811664 h 1645237"/>
                  <a:gd name="connsiteX166" fmla="*/ 1503007 w 1699043"/>
                  <a:gd name="connsiteY166" fmla="*/ 840163 h 1645237"/>
                  <a:gd name="connsiteX167" fmla="*/ 1503782 w 1699043"/>
                  <a:gd name="connsiteY167" fmla="*/ 841130 h 1645237"/>
                  <a:gd name="connsiteX168" fmla="*/ 1481120 w 1699043"/>
                  <a:gd name="connsiteY168" fmla="*/ 844565 h 1645237"/>
                  <a:gd name="connsiteX169" fmla="*/ 1467097 w 1699043"/>
                  <a:gd name="connsiteY169" fmla="*/ 847385 h 1645237"/>
                  <a:gd name="connsiteX170" fmla="*/ 1467346 w 1699043"/>
                  <a:gd name="connsiteY170" fmla="*/ 846651 h 1645237"/>
                  <a:gd name="connsiteX171" fmla="*/ 1394027 w 1699043"/>
                  <a:gd name="connsiteY171" fmla="*/ 857763 h 1645237"/>
                  <a:gd name="connsiteX172" fmla="*/ 1394628 w 1699043"/>
                  <a:gd name="connsiteY172" fmla="*/ 858581 h 1645237"/>
                  <a:gd name="connsiteX173" fmla="*/ 1373527 w 1699043"/>
                  <a:gd name="connsiteY173" fmla="*/ 860869 h 1645237"/>
                  <a:gd name="connsiteX174" fmla="*/ 1324672 w 1699043"/>
                  <a:gd name="connsiteY174" fmla="*/ 868273 h 1645237"/>
                  <a:gd name="connsiteX175" fmla="*/ 1325538 w 1699043"/>
                  <a:gd name="connsiteY175" fmla="*/ 866075 h 1645237"/>
                  <a:gd name="connsiteX176" fmla="*/ 1297481 w 1699043"/>
                  <a:gd name="connsiteY176" fmla="*/ 869119 h 1645237"/>
                  <a:gd name="connsiteX177" fmla="*/ 1298032 w 1699043"/>
                  <a:gd name="connsiteY177" fmla="*/ 869930 h 1645237"/>
                  <a:gd name="connsiteX178" fmla="*/ 1274541 w 1699043"/>
                  <a:gd name="connsiteY178" fmla="*/ 871607 h 1645237"/>
                  <a:gd name="connsiteX179" fmla="*/ 1214529 w 1699043"/>
                  <a:gd name="connsiteY179" fmla="*/ 878116 h 1645237"/>
                  <a:gd name="connsiteX180" fmla="*/ 1215549 w 1699043"/>
                  <a:gd name="connsiteY180" fmla="*/ 875819 h 1645237"/>
                  <a:gd name="connsiteX181" fmla="*/ 1169293 w 1699043"/>
                  <a:gd name="connsiteY181" fmla="*/ 879121 h 1645237"/>
                  <a:gd name="connsiteX182" fmla="*/ 1170525 w 1699043"/>
                  <a:gd name="connsiteY182" fmla="*/ 881115 h 1645237"/>
                  <a:gd name="connsiteX183" fmla="*/ 1122572 w 1699043"/>
                  <a:gd name="connsiteY183" fmla="*/ 882458 h 1645237"/>
                  <a:gd name="connsiteX184" fmla="*/ 1117337 w 1699043"/>
                  <a:gd name="connsiteY184" fmla="*/ 882831 h 1645237"/>
                  <a:gd name="connsiteX185" fmla="*/ 1117451 w 1699043"/>
                  <a:gd name="connsiteY185" fmla="*/ 882601 h 1645237"/>
                  <a:gd name="connsiteX186" fmla="*/ 1025422 w 1699043"/>
                  <a:gd name="connsiteY186" fmla="*/ 885177 h 1645237"/>
                  <a:gd name="connsiteX187" fmla="*/ 1026822 w 1699043"/>
                  <a:gd name="connsiteY187" fmla="*/ 887704 h 1645237"/>
                  <a:gd name="connsiteX188" fmla="*/ 845703 w 1699043"/>
                  <a:gd name="connsiteY188" fmla="*/ 884063 h 1645237"/>
                  <a:gd name="connsiteX189" fmla="*/ 847778 w 1699043"/>
                  <a:gd name="connsiteY189" fmla="*/ 880647 h 1645237"/>
                  <a:gd name="connsiteX190" fmla="*/ 735321 w 1699043"/>
                  <a:gd name="connsiteY190" fmla="*/ 873615 h 1645237"/>
                  <a:gd name="connsiteX191" fmla="*/ 737368 w 1699043"/>
                  <a:gd name="connsiteY191" fmla="*/ 870545 h 1645237"/>
                  <a:gd name="connsiteX192" fmla="*/ 693726 w 1699043"/>
                  <a:gd name="connsiteY192" fmla="*/ 866200 h 1645237"/>
                  <a:gd name="connsiteX193" fmla="*/ 695062 w 1699043"/>
                  <a:gd name="connsiteY193" fmla="*/ 869502 h 1645237"/>
                  <a:gd name="connsiteX194" fmla="*/ 550988 w 1699043"/>
                  <a:gd name="connsiteY194" fmla="*/ 849020 h 1645237"/>
                  <a:gd name="connsiteX195" fmla="*/ 552465 w 1699043"/>
                  <a:gd name="connsiteY195" fmla="*/ 853247 h 1645237"/>
                  <a:gd name="connsiteX196" fmla="*/ 374548 w 1699043"/>
                  <a:gd name="connsiteY196" fmla="*/ 819156 h 1645237"/>
                  <a:gd name="connsiteX197" fmla="*/ 378183 w 1699043"/>
                  <a:gd name="connsiteY197" fmla="*/ 814969 h 1645237"/>
                  <a:gd name="connsiteX198" fmla="*/ 267336 w 1699043"/>
                  <a:gd name="connsiteY198" fmla="*/ 788820 h 1645237"/>
                  <a:gd name="connsiteX199" fmla="*/ 270630 w 1699043"/>
                  <a:gd name="connsiteY199" fmla="*/ 785335 h 1645237"/>
                  <a:gd name="connsiteX200" fmla="*/ 223867 w 1699043"/>
                  <a:gd name="connsiteY200" fmla="*/ 772471 h 1645237"/>
                  <a:gd name="connsiteX201" fmla="*/ 224847 w 1699043"/>
                  <a:gd name="connsiteY201" fmla="*/ 776984 h 1645237"/>
                  <a:gd name="connsiteX202" fmla="*/ 53644 w 1699043"/>
                  <a:gd name="connsiteY202" fmla="*/ 721819 h 1645237"/>
                  <a:gd name="connsiteX203" fmla="*/ 54671 w 1699043"/>
                  <a:gd name="connsiteY203" fmla="*/ 719398 h 1645237"/>
                  <a:gd name="connsiteX204" fmla="*/ 302869 w 1699043"/>
                  <a:gd name="connsiteY204" fmla="*/ 287349 h 1645237"/>
                  <a:gd name="connsiteX205" fmla="*/ 327314 w 1699043"/>
                  <a:gd name="connsiteY205" fmla="*/ 380309 h 1645237"/>
                  <a:gd name="connsiteX206" fmla="*/ 391350 w 1699043"/>
                  <a:gd name="connsiteY206" fmla="*/ 312564 h 1645237"/>
                  <a:gd name="connsiteX207" fmla="*/ 423259 w 1699043"/>
                  <a:gd name="connsiteY207" fmla="*/ 417986 h 1645237"/>
                  <a:gd name="connsiteX208" fmla="*/ 492896 w 1699043"/>
                  <a:gd name="connsiteY208" fmla="*/ 337767 h 1645237"/>
                  <a:gd name="connsiteX209" fmla="*/ 538926 w 1699043"/>
                  <a:gd name="connsiteY209" fmla="*/ 469453 h 1645237"/>
                  <a:gd name="connsiteX210" fmla="*/ 627367 w 1699043"/>
                  <a:gd name="connsiteY210" fmla="*/ 357084 h 1645237"/>
                  <a:gd name="connsiteX211" fmla="*/ 672503 w 1699043"/>
                  <a:gd name="connsiteY211" fmla="*/ 468674 h 1645237"/>
                  <a:gd name="connsiteX212" fmla="*/ 744221 w 1699043"/>
                  <a:gd name="connsiteY212" fmla="*/ 369232 h 1645237"/>
                  <a:gd name="connsiteX213" fmla="*/ 783659 w 1699043"/>
                  <a:gd name="connsiteY213" fmla="*/ 456058 h 1645237"/>
                  <a:gd name="connsiteX214" fmla="*/ 835468 w 1699043"/>
                  <a:gd name="connsiteY214" fmla="*/ 378348 h 1645237"/>
                  <a:gd name="connsiteX215" fmla="*/ 884109 w 1699043"/>
                  <a:gd name="connsiteY215" fmla="*/ 475755 h 1645237"/>
                  <a:gd name="connsiteX216" fmla="*/ 939402 w 1699043"/>
                  <a:gd name="connsiteY216" fmla="*/ 384692 h 1645237"/>
                  <a:gd name="connsiteX217" fmla="*/ 1007540 w 1699043"/>
                  <a:gd name="connsiteY217" fmla="*/ 507809 h 1645237"/>
                  <a:gd name="connsiteX218" fmla="*/ 1075613 w 1699043"/>
                  <a:gd name="connsiteY218" fmla="*/ 382487 h 1645237"/>
                  <a:gd name="connsiteX219" fmla="*/ 1141283 w 1699043"/>
                  <a:gd name="connsiteY219" fmla="*/ 488744 h 1645237"/>
                  <a:gd name="connsiteX220" fmla="*/ 1196563 w 1699043"/>
                  <a:gd name="connsiteY220" fmla="*/ 375552 h 1645237"/>
                  <a:gd name="connsiteX221" fmla="*/ 1249709 w 1699043"/>
                  <a:gd name="connsiteY221" fmla="*/ 453760 h 1645237"/>
                  <a:gd name="connsiteX222" fmla="*/ 1287738 w 1699043"/>
                  <a:gd name="connsiteY222" fmla="*/ 368035 h 1645237"/>
                  <a:gd name="connsiteX223" fmla="*/ 1351571 w 1699043"/>
                  <a:gd name="connsiteY223" fmla="*/ 454919 h 1645237"/>
                  <a:gd name="connsiteX224" fmla="*/ 1390829 w 1699043"/>
                  <a:gd name="connsiteY224" fmla="*/ 355241 h 1645237"/>
                  <a:gd name="connsiteX225" fmla="*/ 1458497 w 1699043"/>
                  <a:gd name="connsiteY225" fmla="*/ 439612 h 1645237"/>
                  <a:gd name="connsiteX226" fmla="*/ 1482007 w 1699043"/>
                  <a:gd name="connsiteY226" fmla="*/ 477436 h 1645237"/>
                  <a:gd name="connsiteX227" fmla="*/ 1493851 w 1699043"/>
                  <a:gd name="connsiteY227" fmla="*/ 497579 h 1645237"/>
                  <a:gd name="connsiteX228" fmla="*/ 1481120 w 1699043"/>
                  <a:gd name="connsiteY228" fmla="*/ 499509 h 1645237"/>
                  <a:gd name="connsiteX229" fmla="*/ 1467097 w 1699043"/>
                  <a:gd name="connsiteY229" fmla="*/ 502329 h 1645237"/>
                  <a:gd name="connsiteX230" fmla="*/ 1467346 w 1699043"/>
                  <a:gd name="connsiteY230" fmla="*/ 501595 h 1645237"/>
                  <a:gd name="connsiteX231" fmla="*/ 1394027 w 1699043"/>
                  <a:gd name="connsiteY231" fmla="*/ 512707 h 1645237"/>
                  <a:gd name="connsiteX232" fmla="*/ 1394628 w 1699043"/>
                  <a:gd name="connsiteY232" fmla="*/ 513525 h 1645237"/>
                  <a:gd name="connsiteX233" fmla="*/ 1373527 w 1699043"/>
                  <a:gd name="connsiteY233" fmla="*/ 515813 h 1645237"/>
                  <a:gd name="connsiteX234" fmla="*/ 1324672 w 1699043"/>
                  <a:gd name="connsiteY234" fmla="*/ 523217 h 1645237"/>
                  <a:gd name="connsiteX235" fmla="*/ 1325538 w 1699043"/>
                  <a:gd name="connsiteY235" fmla="*/ 521019 h 1645237"/>
                  <a:gd name="connsiteX236" fmla="*/ 1297481 w 1699043"/>
                  <a:gd name="connsiteY236" fmla="*/ 524063 h 1645237"/>
                  <a:gd name="connsiteX237" fmla="*/ 1298032 w 1699043"/>
                  <a:gd name="connsiteY237" fmla="*/ 524874 h 1645237"/>
                  <a:gd name="connsiteX238" fmla="*/ 1274541 w 1699043"/>
                  <a:gd name="connsiteY238" fmla="*/ 526551 h 1645237"/>
                  <a:gd name="connsiteX239" fmla="*/ 1214529 w 1699043"/>
                  <a:gd name="connsiteY239" fmla="*/ 533060 h 1645237"/>
                  <a:gd name="connsiteX240" fmla="*/ 1215549 w 1699043"/>
                  <a:gd name="connsiteY240" fmla="*/ 530763 h 1645237"/>
                  <a:gd name="connsiteX241" fmla="*/ 1169293 w 1699043"/>
                  <a:gd name="connsiteY241" fmla="*/ 534065 h 1645237"/>
                  <a:gd name="connsiteX242" fmla="*/ 1170525 w 1699043"/>
                  <a:gd name="connsiteY242" fmla="*/ 536059 h 1645237"/>
                  <a:gd name="connsiteX243" fmla="*/ 1122572 w 1699043"/>
                  <a:gd name="connsiteY243" fmla="*/ 537402 h 1645237"/>
                  <a:gd name="connsiteX244" fmla="*/ 1117337 w 1699043"/>
                  <a:gd name="connsiteY244" fmla="*/ 537775 h 1645237"/>
                  <a:gd name="connsiteX245" fmla="*/ 1117451 w 1699043"/>
                  <a:gd name="connsiteY245" fmla="*/ 537545 h 1645237"/>
                  <a:gd name="connsiteX246" fmla="*/ 1025422 w 1699043"/>
                  <a:gd name="connsiteY246" fmla="*/ 540121 h 1645237"/>
                  <a:gd name="connsiteX247" fmla="*/ 1026822 w 1699043"/>
                  <a:gd name="connsiteY247" fmla="*/ 542648 h 1645237"/>
                  <a:gd name="connsiteX248" fmla="*/ 845703 w 1699043"/>
                  <a:gd name="connsiteY248" fmla="*/ 539007 h 1645237"/>
                  <a:gd name="connsiteX249" fmla="*/ 847778 w 1699043"/>
                  <a:gd name="connsiteY249" fmla="*/ 535591 h 1645237"/>
                  <a:gd name="connsiteX250" fmla="*/ 735321 w 1699043"/>
                  <a:gd name="connsiteY250" fmla="*/ 528559 h 1645237"/>
                  <a:gd name="connsiteX251" fmla="*/ 737368 w 1699043"/>
                  <a:gd name="connsiteY251" fmla="*/ 525489 h 1645237"/>
                  <a:gd name="connsiteX252" fmla="*/ 693726 w 1699043"/>
                  <a:gd name="connsiteY252" fmla="*/ 521144 h 1645237"/>
                  <a:gd name="connsiteX253" fmla="*/ 695062 w 1699043"/>
                  <a:gd name="connsiteY253" fmla="*/ 524446 h 1645237"/>
                  <a:gd name="connsiteX254" fmla="*/ 550988 w 1699043"/>
                  <a:gd name="connsiteY254" fmla="*/ 503964 h 1645237"/>
                  <a:gd name="connsiteX255" fmla="*/ 552465 w 1699043"/>
                  <a:gd name="connsiteY255" fmla="*/ 508191 h 1645237"/>
                  <a:gd name="connsiteX256" fmla="*/ 374548 w 1699043"/>
                  <a:gd name="connsiteY256" fmla="*/ 474100 h 1645237"/>
                  <a:gd name="connsiteX257" fmla="*/ 378183 w 1699043"/>
                  <a:gd name="connsiteY257" fmla="*/ 469913 h 1645237"/>
                  <a:gd name="connsiteX258" fmla="*/ 267336 w 1699043"/>
                  <a:gd name="connsiteY258" fmla="*/ 443764 h 1645237"/>
                  <a:gd name="connsiteX259" fmla="*/ 270630 w 1699043"/>
                  <a:gd name="connsiteY259" fmla="*/ 440279 h 1645237"/>
                  <a:gd name="connsiteX260" fmla="*/ 223867 w 1699043"/>
                  <a:gd name="connsiteY260" fmla="*/ 427415 h 1645237"/>
                  <a:gd name="connsiteX261" fmla="*/ 224847 w 1699043"/>
                  <a:gd name="connsiteY261" fmla="*/ 431928 h 1645237"/>
                  <a:gd name="connsiteX262" fmla="*/ 218656 w 1699043"/>
                  <a:gd name="connsiteY262" fmla="*/ 429933 h 1645237"/>
                  <a:gd name="connsiteX263" fmla="*/ 270296 w 1699043"/>
                  <a:gd name="connsiteY263" fmla="*/ 347569 h 1645237"/>
                  <a:gd name="connsiteX264" fmla="*/ 1185132 w 1699043"/>
                  <a:gd name="connsiteY264" fmla="*/ 0 h 1645237"/>
                  <a:gd name="connsiteX265" fmla="*/ 1271372 w 1699043"/>
                  <a:gd name="connsiteY265" fmla="*/ 111190 h 1645237"/>
                  <a:gd name="connsiteX266" fmla="*/ 1278074 w 1699043"/>
                  <a:gd name="connsiteY266" fmla="*/ 92447 h 1645237"/>
                  <a:gd name="connsiteX267" fmla="*/ 1289937 w 1699043"/>
                  <a:gd name="connsiteY267" fmla="*/ 120913 h 1645237"/>
                  <a:gd name="connsiteX268" fmla="*/ 1297776 w 1699043"/>
                  <a:gd name="connsiteY268" fmla="*/ 139678 h 1645237"/>
                  <a:gd name="connsiteX269" fmla="*/ 1294006 w 1699043"/>
                  <a:gd name="connsiteY269" fmla="*/ 140372 h 1645237"/>
                  <a:gd name="connsiteX270" fmla="*/ 1295777 w 1699043"/>
                  <a:gd name="connsiteY270" fmla="*/ 142654 h 1645237"/>
                  <a:gd name="connsiteX271" fmla="*/ 1116248 w 1699043"/>
                  <a:gd name="connsiteY271" fmla="*/ 166876 h 1645237"/>
                  <a:gd name="connsiteX272" fmla="*/ 1117773 w 1699043"/>
                  <a:gd name="connsiteY272" fmla="*/ 163182 h 1645237"/>
                  <a:gd name="connsiteX273" fmla="*/ 1005571 w 1699043"/>
                  <a:gd name="connsiteY273" fmla="*/ 173507 h 1645237"/>
                  <a:gd name="connsiteX274" fmla="*/ 1007122 w 1699043"/>
                  <a:gd name="connsiteY274" fmla="*/ 170159 h 1645237"/>
                  <a:gd name="connsiteX275" fmla="*/ 963331 w 1699043"/>
                  <a:gd name="connsiteY275" fmla="*/ 172569 h 1645237"/>
                  <a:gd name="connsiteX276" fmla="*/ 965158 w 1699043"/>
                  <a:gd name="connsiteY276" fmla="*/ 175626 h 1645237"/>
                  <a:gd name="connsiteX277" fmla="*/ 819648 w 1699043"/>
                  <a:gd name="connsiteY277" fmla="*/ 177517 h 1645237"/>
                  <a:gd name="connsiteX278" fmla="*/ 821757 w 1699043"/>
                  <a:gd name="connsiteY278" fmla="*/ 181467 h 1645237"/>
                  <a:gd name="connsiteX279" fmla="*/ 640714 w 1699043"/>
                  <a:gd name="connsiteY279" fmla="*/ 175108 h 1645237"/>
                  <a:gd name="connsiteX280" fmla="*/ 643663 w 1699043"/>
                  <a:gd name="connsiteY280" fmla="*/ 170413 h 1645237"/>
                  <a:gd name="connsiteX281" fmla="*/ 530115 w 1699043"/>
                  <a:gd name="connsiteY281" fmla="*/ 161601 h 1645237"/>
                  <a:gd name="connsiteX282" fmla="*/ 532835 w 1699043"/>
                  <a:gd name="connsiteY282" fmla="*/ 157650 h 1645237"/>
                  <a:gd name="connsiteX283" fmla="*/ 484651 w 1699043"/>
                  <a:gd name="connsiteY283" fmla="*/ 152122 h 1645237"/>
                  <a:gd name="connsiteX284" fmla="*/ 486312 w 1699043"/>
                  <a:gd name="connsiteY284" fmla="*/ 156431 h 1645237"/>
                  <a:gd name="connsiteX285" fmla="*/ 379644 w 1699043"/>
                  <a:gd name="connsiteY285" fmla="*/ 139489 h 1645237"/>
                  <a:gd name="connsiteX286" fmla="*/ 421941 w 1699043"/>
                  <a:gd name="connsiteY286" fmla="*/ 61460 h 1645237"/>
                  <a:gd name="connsiteX287" fmla="*/ 439341 w 1699043"/>
                  <a:gd name="connsiteY287" fmla="*/ 34632 h 1645237"/>
                  <a:gd name="connsiteX288" fmla="*/ 465641 w 1699043"/>
                  <a:gd name="connsiteY288" fmla="*/ 102831 h 1645237"/>
                  <a:gd name="connsiteX289" fmla="*/ 541124 w 1699043"/>
                  <a:gd name="connsiteY289" fmla="*/ 1409 h 1645237"/>
                  <a:gd name="connsiteX290" fmla="*/ 579635 w 1699043"/>
                  <a:gd name="connsiteY290" fmla="*/ 89686 h 1645237"/>
                  <a:gd name="connsiteX291" fmla="*/ 632505 w 1699043"/>
                  <a:gd name="connsiteY291" fmla="*/ 12909 h 1645237"/>
                  <a:gd name="connsiteX292" fmla="*/ 680228 w 1699043"/>
                  <a:gd name="connsiteY292" fmla="*/ 112178 h 1645237"/>
                  <a:gd name="connsiteX293" fmla="*/ 736717 w 1699043"/>
                  <a:gd name="connsiteY293" fmla="*/ 22215 h 1645237"/>
                  <a:gd name="connsiteX294" fmla="*/ 802427 w 1699043"/>
                  <a:gd name="connsiteY294" fmla="*/ 145268 h 1645237"/>
                  <a:gd name="connsiteX295" fmla="*/ 872559 w 1699043"/>
                  <a:gd name="connsiteY295" fmla="*/ 20648 h 1645237"/>
                  <a:gd name="connsiteX296" fmla="*/ 934300 w 1699043"/>
                  <a:gd name="connsiteY296" fmla="*/ 123982 h 1645237"/>
                  <a:gd name="connsiteX297" fmla="*/ 989892 w 1699043"/>
                  <a:gd name="connsiteY297" fmla="*/ 14703 h 1645237"/>
                  <a:gd name="connsiteX298" fmla="*/ 1042199 w 1699043"/>
                  <a:gd name="connsiteY298" fmla="*/ 94441 h 1645237"/>
                  <a:gd name="connsiteX299" fmla="*/ 1081457 w 1699043"/>
                  <a:gd name="connsiteY299" fmla="*/ 9696 h 1645237"/>
                  <a:gd name="connsiteX300" fmla="*/ 1144482 w 1699043"/>
                  <a:gd name="connsiteY300" fmla="*/ 98476 h 1645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</a:cxnLst>
                <a:rect l="l" t="t" r="r" b="b"/>
                <a:pathLst>
                  <a:path w="1699043" h="1645237">
                    <a:moveTo>
                      <a:pt x="109289" y="1361065"/>
                    </a:moveTo>
                    <a:lnTo>
                      <a:pt x="133200" y="1470078"/>
                    </a:lnTo>
                    <a:lnTo>
                      <a:pt x="208863" y="1395543"/>
                    </a:lnTo>
                    <a:lnTo>
                      <a:pt x="244130" y="1529042"/>
                    </a:lnTo>
                    <a:lnTo>
                      <a:pt x="341120" y="1423839"/>
                    </a:lnTo>
                    <a:lnTo>
                      <a:pt x="378243" y="1541194"/>
                    </a:lnTo>
                    <a:lnTo>
                      <a:pt x="459836" y="1444620"/>
                    </a:lnTo>
                    <a:lnTo>
                      <a:pt x="492830" y="1535104"/>
                    </a:lnTo>
                    <a:lnTo>
                      <a:pt x="550333" y="1461732"/>
                    </a:lnTo>
                    <a:lnTo>
                      <a:pt x="591845" y="1563756"/>
                    </a:lnTo>
                    <a:lnTo>
                      <a:pt x="653773" y="1477448"/>
                    </a:lnTo>
                    <a:lnTo>
                      <a:pt x="711770" y="1604318"/>
                    </a:lnTo>
                    <a:lnTo>
                      <a:pt x="789453" y="1484261"/>
                    </a:lnTo>
                    <a:lnTo>
                      <a:pt x="844705" y="1591204"/>
                    </a:lnTo>
                    <a:lnTo>
                      <a:pt x="906930" y="1485562"/>
                    </a:lnTo>
                    <a:lnTo>
                      <a:pt x="954220" y="1568373"/>
                    </a:lnTo>
                    <a:lnTo>
                      <a:pt x="998630" y="1486210"/>
                    </a:lnTo>
                    <a:lnTo>
                      <a:pt x="1056061" y="1578707"/>
                    </a:lnTo>
                    <a:lnTo>
                      <a:pt x="1102705" y="1482926"/>
                    </a:lnTo>
                    <a:lnTo>
                      <a:pt x="1181924" y="1599222"/>
                    </a:lnTo>
                    <a:lnTo>
                      <a:pt x="1238129" y="1468147"/>
                    </a:lnTo>
                    <a:lnTo>
                      <a:pt x="1313334" y="1567885"/>
                    </a:lnTo>
                    <a:lnTo>
                      <a:pt x="1357923" y="1450070"/>
                    </a:lnTo>
                    <a:lnTo>
                      <a:pt x="1418065" y="1523034"/>
                    </a:lnTo>
                    <a:lnTo>
                      <a:pt x="1448013" y="1434163"/>
                    </a:lnTo>
                    <a:lnTo>
                      <a:pt x="1519599" y="1514780"/>
                    </a:lnTo>
                    <a:lnTo>
                      <a:pt x="1549481" y="1411900"/>
                    </a:lnTo>
                    <a:lnTo>
                      <a:pt x="1598885" y="1463005"/>
                    </a:lnTo>
                    <a:lnTo>
                      <a:pt x="1567279" y="1518345"/>
                    </a:lnTo>
                    <a:lnTo>
                      <a:pt x="1524064" y="1579089"/>
                    </a:lnTo>
                    <a:lnTo>
                      <a:pt x="1499124" y="1585269"/>
                    </a:lnTo>
                    <a:lnTo>
                      <a:pt x="1499784" y="1583000"/>
                    </a:lnTo>
                    <a:lnTo>
                      <a:pt x="1472127" y="1588623"/>
                    </a:lnTo>
                    <a:lnTo>
                      <a:pt x="1472752" y="1589380"/>
                    </a:lnTo>
                    <a:lnTo>
                      <a:pt x="1449515" y="1593220"/>
                    </a:lnTo>
                    <a:lnTo>
                      <a:pt x="1390361" y="1605245"/>
                    </a:lnTo>
                    <a:lnTo>
                      <a:pt x="1391165" y="1602863"/>
                    </a:lnTo>
                    <a:lnTo>
                      <a:pt x="1345411" y="1610424"/>
                    </a:lnTo>
                    <a:lnTo>
                      <a:pt x="1346823" y="1612296"/>
                    </a:lnTo>
                    <a:lnTo>
                      <a:pt x="1299198" y="1618062"/>
                    </a:lnTo>
                    <a:lnTo>
                      <a:pt x="1294021" y="1618918"/>
                    </a:lnTo>
                    <a:lnTo>
                      <a:pt x="1294112" y="1618678"/>
                    </a:lnTo>
                    <a:lnTo>
                      <a:pt x="1202715" y="1629744"/>
                    </a:lnTo>
                    <a:lnTo>
                      <a:pt x="1204342" y="1632132"/>
                    </a:lnTo>
                    <a:lnTo>
                      <a:pt x="1023661" y="1645237"/>
                    </a:lnTo>
                    <a:lnTo>
                      <a:pt x="1025410" y="1641644"/>
                    </a:lnTo>
                    <a:lnTo>
                      <a:pt x="912786" y="1645030"/>
                    </a:lnTo>
                    <a:lnTo>
                      <a:pt x="914540" y="1641785"/>
                    </a:lnTo>
                    <a:lnTo>
                      <a:pt x="870685" y="1641489"/>
                    </a:lnTo>
                    <a:lnTo>
                      <a:pt x="872319" y="1644653"/>
                    </a:lnTo>
                    <a:lnTo>
                      <a:pt x="726970" y="1637568"/>
                    </a:lnTo>
                    <a:lnTo>
                      <a:pt x="728831" y="1641640"/>
                    </a:lnTo>
                    <a:lnTo>
                      <a:pt x="548525" y="1624130"/>
                    </a:lnTo>
                    <a:lnTo>
                      <a:pt x="551758" y="1619624"/>
                    </a:lnTo>
                    <a:lnTo>
                      <a:pt x="438969" y="1603828"/>
                    </a:lnTo>
                    <a:lnTo>
                      <a:pt x="441927" y="1600053"/>
                    </a:lnTo>
                    <a:lnTo>
                      <a:pt x="394176" y="1591564"/>
                    </a:lnTo>
                    <a:lnTo>
                      <a:pt x="395569" y="1595967"/>
                    </a:lnTo>
                    <a:lnTo>
                      <a:pt x="253444" y="1564303"/>
                    </a:lnTo>
                    <a:lnTo>
                      <a:pt x="254973" y="1570088"/>
                    </a:lnTo>
                    <a:lnTo>
                      <a:pt x="164127" y="1545209"/>
                    </a:lnTo>
                    <a:lnTo>
                      <a:pt x="107229" y="1456609"/>
                    </a:lnTo>
                    <a:lnTo>
                      <a:pt x="79010" y="1388467"/>
                    </a:lnTo>
                    <a:close/>
                    <a:moveTo>
                      <a:pt x="22791" y="974123"/>
                    </a:moveTo>
                    <a:lnTo>
                      <a:pt x="40146" y="1069955"/>
                    </a:lnTo>
                    <a:lnTo>
                      <a:pt x="109289" y="1007382"/>
                    </a:lnTo>
                    <a:lnTo>
                      <a:pt x="133200" y="1116395"/>
                    </a:lnTo>
                    <a:lnTo>
                      <a:pt x="208863" y="1041860"/>
                    </a:lnTo>
                    <a:lnTo>
                      <a:pt x="244130" y="1175359"/>
                    </a:lnTo>
                    <a:lnTo>
                      <a:pt x="341120" y="1070156"/>
                    </a:lnTo>
                    <a:lnTo>
                      <a:pt x="378243" y="1187511"/>
                    </a:lnTo>
                    <a:lnTo>
                      <a:pt x="459836" y="1090937"/>
                    </a:lnTo>
                    <a:lnTo>
                      <a:pt x="492830" y="1181421"/>
                    </a:lnTo>
                    <a:lnTo>
                      <a:pt x="550333" y="1108049"/>
                    </a:lnTo>
                    <a:lnTo>
                      <a:pt x="591845" y="1210073"/>
                    </a:lnTo>
                    <a:lnTo>
                      <a:pt x="653773" y="1123765"/>
                    </a:lnTo>
                    <a:lnTo>
                      <a:pt x="711770" y="1250635"/>
                    </a:lnTo>
                    <a:lnTo>
                      <a:pt x="789453" y="1130578"/>
                    </a:lnTo>
                    <a:lnTo>
                      <a:pt x="844705" y="1237521"/>
                    </a:lnTo>
                    <a:lnTo>
                      <a:pt x="906930" y="1131879"/>
                    </a:lnTo>
                    <a:lnTo>
                      <a:pt x="954220" y="1214690"/>
                    </a:lnTo>
                    <a:lnTo>
                      <a:pt x="998630" y="1132527"/>
                    </a:lnTo>
                    <a:lnTo>
                      <a:pt x="1056061" y="1225024"/>
                    </a:lnTo>
                    <a:lnTo>
                      <a:pt x="1102705" y="1129243"/>
                    </a:lnTo>
                    <a:lnTo>
                      <a:pt x="1181924" y="1245539"/>
                    </a:lnTo>
                    <a:lnTo>
                      <a:pt x="1238129" y="1114464"/>
                    </a:lnTo>
                    <a:lnTo>
                      <a:pt x="1313334" y="1214202"/>
                    </a:lnTo>
                    <a:lnTo>
                      <a:pt x="1357923" y="1096387"/>
                    </a:lnTo>
                    <a:lnTo>
                      <a:pt x="1418065" y="1169351"/>
                    </a:lnTo>
                    <a:lnTo>
                      <a:pt x="1448013" y="1080480"/>
                    </a:lnTo>
                    <a:lnTo>
                      <a:pt x="1519599" y="1161097"/>
                    </a:lnTo>
                    <a:lnTo>
                      <a:pt x="1549481" y="1058217"/>
                    </a:lnTo>
                    <a:lnTo>
                      <a:pt x="1647979" y="1160105"/>
                    </a:lnTo>
                    <a:lnTo>
                      <a:pt x="1680975" y="1022042"/>
                    </a:lnTo>
                    <a:lnTo>
                      <a:pt x="1697025" y="1037121"/>
                    </a:lnTo>
                    <a:lnTo>
                      <a:pt x="1699043" y="1064550"/>
                    </a:lnTo>
                    <a:lnTo>
                      <a:pt x="1689717" y="1182445"/>
                    </a:lnTo>
                    <a:lnTo>
                      <a:pt x="1674099" y="1187123"/>
                    </a:lnTo>
                    <a:lnTo>
                      <a:pt x="1674961" y="1188015"/>
                    </a:lnTo>
                    <a:lnTo>
                      <a:pt x="1652713" y="1193528"/>
                    </a:lnTo>
                    <a:lnTo>
                      <a:pt x="1639011" y="1197632"/>
                    </a:lnTo>
                    <a:lnTo>
                      <a:pt x="1639191" y="1196878"/>
                    </a:lnTo>
                    <a:lnTo>
                      <a:pt x="1567211" y="1214715"/>
                    </a:lnTo>
                    <a:lnTo>
                      <a:pt x="1567885" y="1215473"/>
                    </a:lnTo>
                    <a:lnTo>
                      <a:pt x="1547087" y="1219701"/>
                    </a:lnTo>
                    <a:lnTo>
                      <a:pt x="1499124" y="1231586"/>
                    </a:lnTo>
                    <a:lnTo>
                      <a:pt x="1499784" y="1229317"/>
                    </a:lnTo>
                    <a:lnTo>
                      <a:pt x="1472127" y="1234940"/>
                    </a:lnTo>
                    <a:lnTo>
                      <a:pt x="1472752" y="1235697"/>
                    </a:lnTo>
                    <a:lnTo>
                      <a:pt x="1449515" y="1239537"/>
                    </a:lnTo>
                    <a:lnTo>
                      <a:pt x="1390361" y="1251562"/>
                    </a:lnTo>
                    <a:lnTo>
                      <a:pt x="1391165" y="1249180"/>
                    </a:lnTo>
                    <a:lnTo>
                      <a:pt x="1345411" y="1256741"/>
                    </a:lnTo>
                    <a:lnTo>
                      <a:pt x="1346823" y="1258613"/>
                    </a:lnTo>
                    <a:lnTo>
                      <a:pt x="1299198" y="1264379"/>
                    </a:lnTo>
                    <a:lnTo>
                      <a:pt x="1294021" y="1265235"/>
                    </a:lnTo>
                    <a:lnTo>
                      <a:pt x="1294112" y="1264995"/>
                    </a:lnTo>
                    <a:lnTo>
                      <a:pt x="1202715" y="1276061"/>
                    </a:lnTo>
                    <a:lnTo>
                      <a:pt x="1204342" y="1278449"/>
                    </a:lnTo>
                    <a:lnTo>
                      <a:pt x="1023661" y="1291554"/>
                    </a:lnTo>
                    <a:lnTo>
                      <a:pt x="1025410" y="1287961"/>
                    </a:lnTo>
                    <a:lnTo>
                      <a:pt x="912786" y="1291347"/>
                    </a:lnTo>
                    <a:lnTo>
                      <a:pt x="914540" y="1288102"/>
                    </a:lnTo>
                    <a:lnTo>
                      <a:pt x="870685" y="1287806"/>
                    </a:lnTo>
                    <a:lnTo>
                      <a:pt x="872319" y="1290970"/>
                    </a:lnTo>
                    <a:lnTo>
                      <a:pt x="726970" y="1283885"/>
                    </a:lnTo>
                    <a:lnTo>
                      <a:pt x="728831" y="1287957"/>
                    </a:lnTo>
                    <a:lnTo>
                      <a:pt x="548525" y="1270447"/>
                    </a:lnTo>
                    <a:lnTo>
                      <a:pt x="551758" y="1265941"/>
                    </a:lnTo>
                    <a:lnTo>
                      <a:pt x="438969" y="1250145"/>
                    </a:lnTo>
                    <a:lnTo>
                      <a:pt x="441927" y="1246370"/>
                    </a:lnTo>
                    <a:lnTo>
                      <a:pt x="394176" y="1237881"/>
                    </a:lnTo>
                    <a:lnTo>
                      <a:pt x="395569" y="1242284"/>
                    </a:lnTo>
                    <a:lnTo>
                      <a:pt x="253444" y="1210620"/>
                    </a:lnTo>
                    <a:lnTo>
                      <a:pt x="254973" y="1216405"/>
                    </a:lnTo>
                    <a:lnTo>
                      <a:pt x="80252" y="1168556"/>
                    </a:lnTo>
                    <a:lnTo>
                      <a:pt x="85231" y="1163652"/>
                    </a:lnTo>
                    <a:lnTo>
                      <a:pt x="11472" y="1140053"/>
                    </a:lnTo>
                    <a:lnTo>
                      <a:pt x="1175" y="1064550"/>
                    </a:lnTo>
                    <a:lnTo>
                      <a:pt x="0" y="993272"/>
                    </a:lnTo>
                    <a:close/>
                    <a:moveTo>
                      <a:pt x="186531" y="600562"/>
                    </a:moveTo>
                    <a:lnTo>
                      <a:pt x="212654" y="720845"/>
                    </a:lnTo>
                    <a:lnTo>
                      <a:pt x="302820" y="632220"/>
                    </a:lnTo>
                    <a:lnTo>
                      <a:pt x="327314" y="725365"/>
                    </a:lnTo>
                    <a:lnTo>
                      <a:pt x="391350" y="657620"/>
                    </a:lnTo>
                    <a:lnTo>
                      <a:pt x="423259" y="763042"/>
                    </a:lnTo>
                    <a:lnTo>
                      <a:pt x="492896" y="682823"/>
                    </a:lnTo>
                    <a:lnTo>
                      <a:pt x="538926" y="814509"/>
                    </a:lnTo>
                    <a:lnTo>
                      <a:pt x="627367" y="702140"/>
                    </a:lnTo>
                    <a:lnTo>
                      <a:pt x="672503" y="813730"/>
                    </a:lnTo>
                    <a:lnTo>
                      <a:pt x="744221" y="714288"/>
                    </a:lnTo>
                    <a:lnTo>
                      <a:pt x="783659" y="801114"/>
                    </a:lnTo>
                    <a:lnTo>
                      <a:pt x="835468" y="723404"/>
                    </a:lnTo>
                    <a:lnTo>
                      <a:pt x="884109" y="820811"/>
                    </a:lnTo>
                    <a:lnTo>
                      <a:pt x="939402" y="729748"/>
                    </a:lnTo>
                    <a:lnTo>
                      <a:pt x="1007540" y="852865"/>
                    </a:lnTo>
                    <a:lnTo>
                      <a:pt x="1075613" y="727543"/>
                    </a:lnTo>
                    <a:lnTo>
                      <a:pt x="1141283" y="833800"/>
                    </a:lnTo>
                    <a:lnTo>
                      <a:pt x="1196563" y="720608"/>
                    </a:lnTo>
                    <a:lnTo>
                      <a:pt x="1249709" y="798816"/>
                    </a:lnTo>
                    <a:lnTo>
                      <a:pt x="1287738" y="713091"/>
                    </a:lnTo>
                    <a:lnTo>
                      <a:pt x="1351571" y="799975"/>
                    </a:lnTo>
                    <a:lnTo>
                      <a:pt x="1390829" y="700297"/>
                    </a:lnTo>
                    <a:lnTo>
                      <a:pt x="1479494" y="810848"/>
                    </a:lnTo>
                    <a:lnTo>
                      <a:pt x="1525102" y="676422"/>
                    </a:lnTo>
                    <a:lnTo>
                      <a:pt x="1644696" y="811664"/>
                    </a:lnTo>
                    <a:lnTo>
                      <a:pt x="1503007" y="840163"/>
                    </a:lnTo>
                    <a:lnTo>
                      <a:pt x="1503782" y="841130"/>
                    </a:lnTo>
                    <a:lnTo>
                      <a:pt x="1481120" y="844565"/>
                    </a:lnTo>
                    <a:lnTo>
                      <a:pt x="1467097" y="847385"/>
                    </a:lnTo>
                    <a:lnTo>
                      <a:pt x="1467346" y="846651"/>
                    </a:lnTo>
                    <a:lnTo>
                      <a:pt x="1394027" y="857763"/>
                    </a:lnTo>
                    <a:lnTo>
                      <a:pt x="1394628" y="858581"/>
                    </a:lnTo>
                    <a:lnTo>
                      <a:pt x="1373527" y="860869"/>
                    </a:lnTo>
                    <a:lnTo>
                      <a:pt x="1324672" y="868273"/>
                    </a:lnTo>
                    <a:lnTo>
                      <a:pt x="1325538" y="866075"/>
                    </a:lnTo>
                    <a:lnTo>
                      <a:pt x="1297481" y="869119"/>
                    </a:lnTo>
                    <a:lnTo>
                      <a:pt x="1298032" y="869930"/>
                    </a:lnTo>
                    <a:lnTo>
                      <a:pt x="1274541" y="871607"/>
                    </a:lnTo>
                    <a:lnTo>
                      <a:pt x="1214529" y="878116"/>
                    </a:lnTo>
                    <a:lnTo>
                      <a:pt x="1215549" y="875819"/>
                    </a:lnTo>
                    <a:lnTo>
                      <a:pt x="1169293" y="879121"/>
                    </a:lnTo>
                    <a:lnTo>
                      <a:pt x="1170525" y="881115"/>
                    </a:lnTo>
                    <a:lnTo>
                      <a:pt x="1122572" y="882458"/>
                    </a:lnTo>
                    <a:lnTo>
                      <a:pt x="1117337" y="882831"/>
                    </a:lnTo>
                    <a:lnTo>
                      <a:pt x="1117451" y="882601"/>
                    </a:lnTo>
                    <a:lnTo>
                      <a:pt x="1025422" y="885177"/>
                    </a:lnTo>
                    <a:lnTo>
                      <a:pt x="1026822" y="887704"/>
                    </a:lnTo>
                    <a:lnTo>
                      <a:pt x="845703" y="884063"/>
                    </a:lnTo>
                    <a:lnTo>
                      <a:pt x="847778" y="880647"/>
                    </a:lnTo>
                    <a:lnTo>
                      <a:pt x="735321" y="873615"/>
                    </a:lnTo>
                    <a:lnTo>
                      <a:pt x="737368" y="870545"/>
                    </a:lnTo>
                    <a:lnTo>
                      <a:pt x="693726" y="866200"/>
                    </a:lnTo>
                    <a:lnTo>
                      <a:pt x="695062" y="869502"/>
                    </a:lnTo>
                    <a:lnTo>
                      <a:pt x="550988" y="849020"/>
                    </a:lnTo>
                    <a:lnTo>
                      <a:pt x="552465" y="853247"/>
                    </a:lnTo>
                    <a:lnTo>
                      <a:pt x="374548" y="819156"/>
                    </a:lnTo>
                    <a:lnTo>
                      <a:pt x="378183" y="814969"/>
                    </a:lnTo>
                    <a:lnTo>
                      <a:pt x="267336" y="788820"/>
                    </a:lnTo>
                    <a:lnTo>
                      <a:pt x="270630" y="785335"/>
                    </a:lnTo>
                    <a:lnTo>
                      <a:pt x="223867" y="772471"/>
                    </a:lnTo>
                    <a:lnTo>
                      <a:pt x="224847" y="776984"/>
                    </a:lnTo>
                    <a:lnTo>
                      <a:pt x="53644" y="721819"/>
                    </a:lnTo>
                    <a:lnTo>
                      <a:pt x="54671" y="719398"/>
                    </a:lnTo>
                    <a:close/>
                    <a:moveTo>
                      <a:pt x="302869" y="287349"/>
                    </a:moveTo>
                    <a:lnTo>
                      <a:pt x="327314" y="380309"/>
                    </a:lnTo>
                    <a:lnTo>
                      <a:pt x="391350" y="312564"/>
                    </a:lnTo>
                    <a:lnTo>
                      <a:pt x="423259" y="417986"/>
                    </a:lnTo>
                    <a:lnTo>
                      <a:pt x="492896" y="337767"/>
                    </a:lnTo>
                    <a:lnTo>
                      <a:pt x="538926" y="469453"/>
                    </a:lnTo>
                    <a:lnTo>
                      <a:pt x="627367" y="357084"/>
                    </a:lnTo>
                    <a:lnTo>
                      <a:pt x="672503" y="468674"/>
                    </a:lnTo>
                    <a:lnTo>
                      <a:pt x="744221" y="369232"/>
                    </a:lnTo>
                    <a:lnTo>
                      <a:pt x="783659" y="456058"/>
                    </a:lnTo>
                    <a:lnTo>
                      <a:pt x="835468" y="378348"/>
                    </a:lnTo>
                    <a:lnTo>
                      <a:pt x="884109" y="475755"/>
                    </a:lnTo>
                    <a:lnTo>
                      <a:pt x="939402" y="384692"/>
                    </a:lnTo>
                    <a:lnTo>
                      <a:pt x="1007540" y="507809"/>
                    </a:lnTo>
                    <a:lnTo>
                      <a:pt x="1075613" y="382487"/>
                    </a:lnTo>
                    <a:lnTo>
                      <a:pt x="1141283" y="488744"/>
                    </a:lnTo>
                    <a:lnTo>
                      <a:pt x="1196563" y="375552"/>
                    </a:lnTo>
                    <a:lnTo>
                      <a:pt x="1249709" y="453760"/>
                    </a:lnTo>
                    <a:lnTo>
                      <a:pt x="1287738" y="368035"/>
                    </a:lnTo>
                    <a:lnTo>
                      <a:pt x="1351571" y="454919"/>
                    </a:lnTo>
                    <a:lnTo>
                      <a:pt x="1390829" y="355241"/>
                    </a:lnTo>
                    <a:lnTo>
                      <a:pt x="1458497" y="439612"/>
                    </a:lnTo>
                    <a:lnTo>
                      <a:pt x="1482007" y="477436"/>
                    </a:lnTo>
                    <a:lnTo>
                      <a:pt x="1493851" y="497579"/>
                    </a:lnTo>
                    <a:lnTo>
                      <a:pt x="1481120" y="499509"/>
                    </a:lnTo>
                    <a:lnTo>
                      <a:pt x="1467097" y="502329"/>
                    </a:lnTo>
                    <a:lnTo>
                      <a:pt x="1467346" y="501595"/>
                    </a:lnTo>
                    <a:lnTo>
                      <a:pt x="1394027" y="512707"/>
                    </a:lnTo>
                    <a:lnTo>
                      <a:pt x="1394628" y="513525"/>
                    </a:lnTo>
                    <a:lnTo>
                      <a:pt x="1373527" y="515813"/>
                    </a:lnTo>
                    <a:lnTo>
                      <a:pt x="1324672" y="523217"/>
                    </a:lnTo>
                    <a:lnTo>
                      <a:pt x="1325538" y="521019"/>
                    </a:lnTo>
                    <a:lnTo>
                      <a:pt x="1297481" y="524063"/>
                    </a:lnTo>
                    <a:lnTo>
                      <a:pt x="1298032" y="524874"/>
                    </a:lnTo>
                    <a:lnTo>
                      <a:pt x="1274541" y="526551"/>
                    </a:lnTo>
                    <a:lnTo>
                      <a:pt x="1214529" y="533060"/>
                    </a:lnTo>
                    <a:lnTo>
                      <a:pt x="1215549" y="530763"/>
                    </a:lnTo>
                    <a:lnTo>
                      <a:pt x="1169293" y="534065"/>
                    </a:lnTo>
                    <a:lnTo>
                      <a:pt x="1170525" y="536059"/>
                    </a:lnTo>
                    <a:lnTo>
                      <a:pt x="1122572" y="537402"/>
                    </a:lnTo>
                    <a:lnTo>
                      <a:pt x="1117337" y="537775"/>
                    </a:lnTo>
                    <a:lnTo>
                      <a:pt x="1117451" y="537545"/>
                    </a:lnTo>
                    <a:lnTo>
                      <a:pt x="1025422" y="540121"/>
                    </a:lnTo>
                    <a:lnTo>
                      <a:pt x="1026822" y="542648"/>
                    </a:lnTo>
                    <a:lnTo>
                      <a:pt x="845703" y="539007"/>
                    </a:lnTo>
                    <a:lnTo>
                      <a:pt x="847778" y="535591"/>
                    </a:lnTo>
                    <a:lnTo>
                      <a:pt x="735321" y="528559"/>
                    </a:lnTo>
                    <a:lnTo>
                      <a:pt x="737368" y="525489"/>
                    </a:lnTo>
                    <a:lnTo>
                      <a:pt x="693726" y="521144"/>
                    </a:lnTo>
                    <a:lnTo>
                      <a:pt x="695062" y="524446"/>
                    </a:lnTo>
                    <a:lnTo>
                      <a:pt x="550988" y="503964"/>
                    </a:lnTo>
                    <a:lnTo>
                      <a:pt x="552465" y="508191"/>
                    </a:lnTo>
                    <a:lnTo>
                      <a:pt x="374548" y="474100"/>
                    </a:lnTo>
                    <a:lnTo>
                      <a:pt x="378183" y="469913"/>
                    </a:lnTo>
                    <a:lnTo>
                      <a:pt x="267336" y="443764"/>
                    </a:lnTo>
                    <a:lnTo>
                      <a:pt x="270630" y="440279"/>
                    </a:lnTo>
                    <a:lnTo>
                      <a:pt x="223867" y="427415"/>
                    </a:lnTo>
                    <a:lnTo>
                      <a:pt x="224847" y="431928"/>
                    </a:lnTo>
                    <a:lnTo>
                      <a:pt x="218656" y="429933"/>
                    </a:lnTo>
                    <a:lnTo>
                      <a:pt x="270296" y="347569"/>
                    </a:lnTo>
                    <a:close/>
                    <a:moveTo>
                      <a:pt x="1185132" y="0"/>
                    </a:moveTo>
                    <a:lnTo>
                      <a:pt x="1271372" y="111190"/>
                    </a:lnTo>
                    <a:lnTo>
                      <a:pt x="1278074" y="92447"/>
                    </a:lnTo>
                    <a:lnTo>
                      <a:pt x="1289937" y="120913"/>
                    </a:lnTo>
                    <a:lnTo>
                      <a:pt x="1297776" y="139678"/>
                    </a:lnTo>
                    <a:lnTo>
                      <a:pt x="1294006" y="140372"/>
                    </a:lnTo>
                    <a:lnTo>
                      <a:pt x="1295777" y="142654"/>
                    </a:lnTo>
                    <a:lnTo>
                      <a:pt x="1116248" y="166876"/>
                    </a:lnTo>
                    <a:lnTo>
                      <a:pt x="1117773" y="163182"/>
                    </a:lnTo>
                    <a:lnTo>
                      <a:pt x="1005571" y="173507"/>
                    </a:lnTo>
                    <a:lnTo>
                      <a:pt x="1007122" y="170159"/>
                    </a:lnTo>
                    <a:lnTo>
                      <a:pt x="963331" y="172569"/>
                    </a:lnTo>
                    <a:lnTo>
                      <a:pt x="965158" y="175626"/>
                    </a:lnTo>
                    <a:lnTo>
                      <a:pt x="819648" y="177517"/>
                    </a:lnTo>
                    <a:lnTo>
                      <a:pt x="821757" y="181467"/>
                    </a:lnTo>
                    <a:lnTo>
                      <a:pt x="640714" y="175108"/>
                    </a:lnTo>
                    <a:lnTo>
                      <a:pt x="643663" y="170413"/>
                    </a:lnTo>
                    <a:lnTo>
                      <a:pt x="530115" y="161601"/>
                    </a:lnTo>
                    <a:lnTo>
                      <a:pt x="532835" y="157650"/>
                    </a:lnTo>
                    <a:lnTo>
                      <a:pt x="484651" y="152122"/>
                    </a:lnTo>
                    <a:lnTo>
                      <a:pt x="486312" y="156431"/>
                    </a:lnTo>
                    <a:lnTo>
                      <a:pt x="379644" y="139489"/>
                    </a:lnTo>
                    <a:lnTo>
                      <a:pt x="421941" y="61460"/>
                    </a:lnTo>
                    <a:lnTo>
                      <a:pt x="439341" y="34632"/>
                    </a:lnTo>
                    <a:lnTo>
                      <a:pt x="465641" y="102831"/>
                    </a:lnTo>
                    <a:lnTo>
                      <a:pt x="541124" y="1409"/>
                    </a:lnTo>
                    <a:lnTo>
                      <a:pt x="579635" y="89686"/>
                    </a:lnTo>
                    <a:lnTo>
                      <a:pt x="632505" y="12909"/>
                    </a:lnTo>
                    <a:lnTo>
                      <a:pt x="680228" y="112178"/>
                    </a:lnTo>
                    <a:lnTo>
                      <a:pt x="736717" y="22215"/>
                    </a:lnTo>
                    <a:lnTo>
                      <a:pt x="802427" y="145268"/>
                    </a:lnTo>
                    <a:lnTo>
                      <a:pt x="872559" y="20648"/>
                    </a:lnTo>
                    <a:lnTo>
                      <a:pt x="934300" y="123982"/>
                    </a:lnTo>
                    <a:lnTo>
                      <a:pt x="989892" y="14703"/>
                    </a:lnTo>
                    <a:lnTo>
                      <a:pt x="1042199" y="94441"/>
                    </a:lnTo>
                    <a:lnTo>
                      <a:pt x="1081457" y="9696"/>
                    </a:lnTo>
                    <a:lnTo>
                      <a:pt x="1144482" y="98476"/>
                    </a:ln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75" name="グループ化 474">
              <a:extLst>
                <a:ext uri="{FF2B5EF4-FFF2-40B4-BE49-F238E27FC236}">
                  <a16:creationId xmlns:a16="http://schemas.microsoft.com/office/drawing/2014/main" id="{1D6BD1E1-39D4-4A02-9567-A8094898A935}"/>
                </a:ext>
              </a:extLst>
            </p:cNvPr>
            <p:cNvGrpSpPr/>
            <p:nvPr/>
          </p:nvGrpSpPr>
          <p:grpSpPr>
            <a:xfrm rot="16951729">
              <a:off x="2842290" y="2068532"/>
              <a:ext cx="594890" cy="702634"/>
              <a:chOff x="3546680" y="3658589"/>
              <a:chExt cx="1691311" cy="1997632"/>
            </a:xfrm>
          </p:grpSpPr>
          <p:sp>
            <p:nvSpPr>
              <p:cNvPr id="476" name="楕円 2">
                <a:extLst>
                  <a:ext uri="{FF2B5EF4-FFF2-40B4-BE49-F238E27FC236}">
                    <a16:creationId xmlns:a16="http://schemas.microsoft.com/office/drawing/2014/main" id="{7460686C-F08C-4141-960D-BF5221CD133F}"/>
                  </a:ext>
                </a:extLst>
              </p:cNvPr>
              <p:cNvSpPr/>
              <p:nvPr/>
            </p:nvSpPr>
            <p:spPr>
              <a:xfrm>
                <a:off x="3546680" y="3658589"/>
                <a:ext cx="1691311" cy="1997476"/>
              </a:xfrm>
              <a:custGeom>
                <a:avLst/>
                <a:gdLst>
                  <a:gd name="connsiteX0" fmla="*/ 0 w 1667017"/>
                  <a:gd name="connsiteY0" fmla="*/ 994195 h 1988389"/>
                  <a:gd name="connsiteX1" fmla="*/ 833509 w 1667017"/>
                  <a:gd name="connsiteY1" fmla="*/ 0 h 1988389"/>
                  <a:gd name="connsiteX2" fmla="*/ 1667018 w 1667017"/>
                  <a:gd name="connsiteY2" fmla="*/ 994195 h 1988389"/>
                  <a:gd name="connsiteX3" fmla="*/ 833509 w 1667017"/>
                  <a:gd name="connsiteY3" fmla="*/ 1988390 h 1988389"/>
                  <a:gd name="connsiteX4" fmla="*/ 0 w 1667017"/>
                  <a:gd name="connsiteY4" fmla="*/ 994195 h 1988389"/>
                  <a:gd name="connsiteX0" fmla="*/ 165 w 1667183"/>
                  <a:gd name="connsiteY0" fmla="*/ 1002821 h 1997016"/>
                  <a:gd name="connsiteX1" fmla="*/ 781916 w 1667183"/>
                  <a:gd name="connsiteY1" fmla="*/ 0 h 1997016"/>
                  <a:gd name="connsiteX2" fmla="*/ 1667183 w 1667183"/>
                  <a:gd name="connsiteY2" fmla="*/ 1002821 h 1997016"/>
                  <a:gd name="connsiteX3" fmla="*/ 833674 w 1667183"/>
                  <a:gd name="connsiteY3" fmla="*/ 1997016 h 1997016"/>
                  <a:gd name="connsiteX4" fmla="*/ 165 w 1667183"/>
                  <a:gd name="connsiteY4" fmla="*/ 1002821 h 1997016"/>
                  <a:gd name="connsiteX0" fmla="*/ 178 w 1667196"/>
                  <a:gd name="connsiteY0" fmla="*/ 1002939 h 1997134"/>
                  <a:gd name="connsiteX1" fmla="*/ 781929 w 1667196"/>
                  <a:gd name="connsiteY1" fmla="*/ 118 h 1997134"/>
                  <a:gd name="connsiteX2" fmla="*/ 1667196 w 1667196"/>
                  <a:gd name="connsiteY2" fmla="*/ 1002939 h 1997134"/>
                  <a:gd name="connsiteX3" fmla="*/ 833687 w 1667196"/>
                  <a:gd name="connsiteY3" fmla="*/ 1997134 h 1997134"/>
                  <a:gd name="connsiteX4" fmla="*/ 178 w 1667196"/>
                  <a:gd name="connsiteY4" fmla="*/ 1002939 h 1997134"/>
                  <a:gd name="connsiteX0" fmla="*/ 178 w 1667196"/>
                  <a:gd name="connsiteY0" fmla="*/ 1002939 h 1997456"/>
                  <a:gd name="connsiteX1" fmla="*/ 781929 w 1667196"/>
                  <a:gd name="connsiteY1" fmla="*/ 118 h 1997456"/>
                  <a:gd name="connsiteX2" fmla="*/ 1667196 w 1667196"/>
                  <a:gd name="connsiteY2" fmla="*/ 1002939 h 1997456"/>
                  <a:gd name="connsiteX3" fmla="*/ 833687 w 1667196"/>
                  <a:gd name="connsiteY3" fmla="*/ 1997134 h 1997456"/>
                  <a:gd name="connsiteX4" fmla="*/ 178 w 1667196"/>
                  <a:gd name="connsiteY4" fmla="*/ 1002939 h 1997456"/>
                  <a:gd name="connsiteX0" fmla="*/ 158 w 1667176"/>
                  <a:gd name="connsiteY0" fmla="*/ 1002822 h 1997339"/>
                  <a:gd name="connsiteX1" fmla="*/ 781909 w 1667176"/>
                  <a:gd name="connsiteY1" fmla="*/ 1 h 1997339"/>
                  <a:gd name="connsiteX2" fmla="*/ 1667176 w 1667176"/>
                  <a:gd name="connsiteY2" fmla="*/ 1002822 h 1997339"/>
                  <a:gd name="connsiteX3" fmla="*/ 833667 w 1667176"/>
                  <a:gd name="connsiteY3" fmla="*/ 1997017 h 1997339"/>
                  <a:gd name="connsiteX4" fmla="*/ 158 w 1667176"/>
                  <a:gd name="connsiteY4" fmla="*/ 1002822 h 1997339"/>
                  <a:gd name="connsiteX0" fmla="*/ 2034 w 1669052"/>
                  <a:gd name="connsiteY0" fmla="*/ 1002822 h 1997385"/>
                  <a:gd name="connsiteX1" fmla="*/ 783785 w 1669052"/>
                  <a:gd name="connsiteY1" fmla="*/ 1 h 1997385"/>
                  <a:gd name="connsiteX2" fmla="*/ 1669052 w 1669052"/>
                  <a:gd name="connsiteY2" fmla="*/ 1002822 h 1997385"/>
                  <a:gd name="connsiteX3" fmla="*/ 835543 w 1669052"/>
                  <a:gd name="connsiteY3" fmla="*/ 1997017 h 1997385"/>
                  <a:gd name="connsiteX4" fmla="*/ 2034 w 1669052"/>
                  <a:gd name="connsiteY4" fmla="*/ 1002822 h 1997385"/>
                  <a:gd name="connsiteX0" fmla="*/ 2034 w 1682034"/>
                  <a:gd name="connsiteY0" fmla="*/ 1002822 h 1997385"/>
                  <a:gd name="connsiteX1" fmla="*/ 783785 w 1682034"/>
                  <a:gd name="connsiteY1" fmla="*/ 1 h 1997385"/>
                  <a:gd name="connsiteX2" fmla="*/ 1669052 w 1682034"/>
                  <a:gd name="connsiteY2" fmla="*/ 1002822 h 1997385"/>
                  <a:gd name="connsiteX3" fmla="*/ 835543 w 1682034"/>
                  <a:gd name="connsiteY3" fmla="*/ 1997017 h 1997385"/>
                  <a:gd name="connsiteX4" fmla="*/ 2034 w 1682034"/>
                  <a:gd name="connsiteY4" fmla="*/ 1002822 h 1997385"/>
                  <a:gd name="connsiteX0" fmla="*/ 10765 w 1690765"/>
                  <a:gd name="connsiteY0" fmla="*/ 1002822 h 1997432"/>
                  <a:gd name="connsiteX1" fmla="*/ 792516 w 1690765"/>
                  <a:gd name="connsiteY1" fmla="*/ 1 h 1997432"/>
                  <a:gd name="connsiteX2" fmla="*/ 1677783 w 1690765"/>
                  <a:gd name="connsiteY2" fmla="*/ 1002822 h 1997432"/>
                  <a:gd name="connsiteX3" fmla="*/ 844274 w 1690765"/>
                  <a:gd name="connsiteY3" fmla="*/ 1997017 h 1997432"/>
                  <a:gd name="connsiteX4" fmla="*/ 10765 w 1690765"/>
                  <a:gd name="connsiteY4" fmla="*/ 1002822 h 1997432"/>
                  <a:gd name="connsiteX0" fmla="*/ 11020 w 1691311"/>
                  <a:gd name="connsiteY0" fmla="*/ 1002822 h 1997476"/>
                  <a:gd name="connsiteX1" fmla="*/ 792771 w 1691311"/>
                  <a:gd name="connsiteY1" fmla="*/ 1 h 1997476"/>
                  <a:gd name="connsiteX2" fmla="*/ 1678038 w 1691311"/>
                  <a:gd name="connsiteY2" fmla="*/ 1002822 h 1997476"/>
                  <a:gd name="connsiteX3" fmla="*/ 844529 w 1691311"/>
                  <a:gd name="connsiteY3" fmla="*/ 1997017 h 1997476"/>
                  <a:gd name="connsiteX4" fmla="*/ 11020 w 1691311"/>
                  <a:gd name="connsiteY4" fmla="*/ 1002822 h 199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1311" h="1997476">
                    <a:moveTo>
                      <a:pt x="11020" y="1002822"/>
                    </a:moveTo>
                    <a:cubicBezTo>
                      <a:pt x="80032" y="514710"/>
                      <a:pt x="349690" y="2"/>
                      <a:pt x="792771" y="1"/>
                    </a:cubicBezTo>
                    <a:cubicBezTo>
                      <a:pt x="1235852" y="0"/>
                      <a:pt x="1600400" y="462370"/>
                      <a:pt x="1678038" y="1002822"/>
                    </a:cubicBezTo>
                    <a:cubicBezTo>
                      <a:pt x="1755676" y="1543274"/>
                      <a:pt x="1494644" y="2014270"/>
                      <a:pt x="844529" y="1997017"/>
                    </a:cubicBezTo>
                    <a:cubicBezTo>
                      <a:pt x="194414" y="1979764"/>
                      <a:pt x="-57992" y="1490934"/>
                      <a:pt x="11020" y="1002822"/>
                    </a:cubicBezTo>
                    <a:close/>
                  </a:path>
                </a:pathLst>
              </a:custGeom>
              <a:pattFill prst="wave">
                <a:fgClr>
                  <a:sysClr val="windowText" lastClr="000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7" name="楕円 2">
                <a:extLst>
                  <a:ext uri="{FF2B5EF4-FFF2-40B4-BE49-F238E27FC236}">
                    <a16:creationId xmlns:a16="http://schemas.microsoft.com/office/drawing/2014/main" id="{0625D6BD-CBA7-44B2-A4DC-AFBC6B373155}"/>
                  </a:ext>
                </a:extLst>
              </p:cNvPr>
              <p:cNvSpPr/>
              <p:nvPr/>
            </p:nvSpPr>
            <p:spPr>
              <a:xfrm>
                <a:off x="3546680" y="3658745"/>
                <a:ext cx="1691311" cy="1997476"/>
              </a:xfrm>
              <a:custGeom>
                <a:avLst/>
                <a:gdLst>
                  <a:gd name="connsiteX0" fmla="*/ 0 w 1667017"/>
                  <a:gd name="connsiteY0" fmla="*/ 994195 h 1988389"/>
                  <a:gd name="connsiteX1" fmla="*/ 833509 w 1667017"/>
                  <a:gd name="connsiteY1" fmla="*/ 0 h 1988389"/>
                  <a:gd name="connsiteX2" fmla="*/ 1667018 w 1667017"/>
                  <a:gd name="connsiteY2" fmla="*/ 994195 h 1988389"/>
                  <a:gd name="connsiteX3" fmla="*/ 833509 w 1667017"/>
                  <a:gd name="connsiteY3" fmla="*/ 1988390 h 1988389"/>
                  <a:gd name="connsiteX4" fmla="*/ 0 w 1667017"/>
                  <a:gd name="connsiteY4" fmla="*/ 994195 h 1988389"/>
                  <a:gd name="connsiteX0" fmla="*/ 165 w 1667183"/>
                  <a:gd name="connsiteY0" fmla="*/ 1002821 h 1997016"/>
                  <a:gd name="connsiteX1" fmla="*/ 781916 w 1667183"/>
                  <a:gd name="connsiteY1" fmla="*/ 0 h 1997016"/>
                  <a:gd name="connsiteX2" fmla="*/ 1667183 w 1667183"/>
                  <a:gd name="connsiteY2" fmla="*/ 1002821 h 1997016"/>
                  <a:gd name="connsiteX3" fmla="*/ 833674 w 1667183"/>
                  <a:gd name="connsiteY3" fmla="*/ 1997016 h 1997016"/>
                  <a:gd name="connsiteX4" fmla="*/ 165 w 1667183"/>
                  <a:gd name="connsiteY4" fmla="*/ 1002821 h 1997016"/>
                  <a:gd name="connsiteX0" fmla="*/ 178 w 1667196"/>
                  <a:gd name="connsiteY0" fmla="*/ 1002939 h 1997134"/>
                  <a:gd name="connsiteX1" fmla="*/ 781929 w 1667196"/>
                  <a:gd name="connsiteY1" fmla="*/ 118 h 1997134"/>
                  <a:gd name="connsiteX2" fmla="*/ 1667196 w 1667196"/>
                  <a:gd name="connsiteY2" fmla="*/ 1002939 h 1997134"/>
                  <a:gd name="connsiteX3" fmla="*/ 833687 w 1667196"/>
                  <a:gd name="connsiteY3" fmla="*/ 1997134 h 1997134"/>
                  <a:gd name="connsiteX4" fmla="*/ 178 w 1667196"/>
                  <a:gd name="connsiteY4" fmla="*/ 1002939 h 1997134"/>
                  <a:gd name="connsiteX0" fmla="*/ 178 w 1667196"/>
                  <a:gd name="connsiteY0" fmla="*/ 1002939 h 1997456"/>
                  <a:gd name="connsiteX1" fmla="*/ 781929 w 1667196"/>
                  <a:gd name="connsiteY1" fmla="*/ 118 h 1997456"/>
                  <a:gd name="connsiteX2" fmla="*/ 1667196 w 1667196"/>
                  <a:gd name="connsiteY2" fmla="*/ 1002939 h 1997456"/>
                  <a:gd name="connsiteX3" fmla="*/ 833687 w 1667196"/>
                  <a:gd name="connsiteY3" fmla="*/ 1997134 h 1997456"/>
                  <a:gd name="connsiteX4" fmla="*/ 178 w 1667196"/>
                  <a:gd name="connsiteY4" fmla="*/ 1002939 h 1997456"/>
                  <a:gd name="connsiteX0" fmla="*/ 158 w 1667176"/>
                  <a:gd name="connsiteY0" fmla="*/ 1002822 h 1997339"/>
                  <a:gd name="connsiteX1" fmla="*/ 781909 w 1667176"/>
                  <a:gd name="connsiteY1" fmla="*/ 1 h 1997339"/>
                  <a:gd name="connsiteX2" fmla="*/ 1667176 w 1667176"/>
                  <a:gd name="connsiteY2" fmla="*/ 1002822 h 1997339"/>
                  <a:gd name="connsiteX3" fmla="*/ 833667 w 1667176"/>
                  <a:gd name="connsiteY3" fmla="*/ 1997017 h 1997339"/>
                  <a:gd name="connsiteX4" fmla="*/ 158 w 1667176"/>
                  <a:gd name="connsiteY4" fmla="*/ 1002822 h 1997339"/>
                  <a:gd name="connsiteX0" fmla="*/ 2034 w 1669052"/>
                  <a:gd name="connsiteY0" fmla="*/ 1002822 h 1997385"/>
                  <a:gd name="connsiteX1" fmla="*/ 783785 w 1669052"/>
                  <a:gd name="connsiteY1" fmla="*/ 1 h 1997385"/>
                  <a:gd name="connsiteX2" fmla="*/ 1669052 w 1669052"/>
                  <a:gd name="connsiteY2" fmla="*/ 1002822 h 1997385"/>
                  <a:gd name="connsiteX3" fmla="*/ 835543 w 1669052"/>
                  <a:gd name="connsiteY3" fmla="*/ 1997017 h 1997385"/>
                  <a:gd name="connsiteX4" fmla="*/ 2034 w 1669052"/>
                  <a:gd name="connsiteY4" fmla="*/ 1002822 h 1997385"/>
                  <a:gd name="connsiteX0" fmla="*/ 2034 w 1682034"/>
                  <a:gd name="connsiteY0" fmla="*/ 1002822 h 1997385"/>
                  <a:gd name="connsiteX1" fmla="*/ 783785 w 1682034"/>
                  <a:gd name="connsiteY1" fmla="*/ 1 h 1997385"/>
                  <a:gd name="connsiteX2" fmla="*/ 1669052 w 1682034"/>
                  <a:gd name="connsiteY2" fmla="*/ 1002822 h 1997385"/>
                  <a:gd name="connsiteX3" fmla="*/ 835543 w 1682034"/>
                  <a:gd name="connsiteY3" fmla="*/ 1997017 h 1997385"/>
                  <a:gd name="connsiteX4" fmla="*/ 2034 w 1682034"/>
                  <a:gd name="connsiteY4" fmla="*/ 1002822 h 1997385"/>
                  <a:gd name="connsiteX0" fmla="*/ 10765 w 1690765"/>
                  <a:gd name="connsiteY0" fmla="*/ 1002822 h 1997432"/>
                  <a:gd name="connsiteX1" fmla="*/ 792516 w 1690765"/>
                  <a:gd name="connsiteY1" fmla="*/ 1 h 1997432"/>
                  <a:gd name="connsiteX2" fmla="*/ 1677783 w 1690765"/>
                  <a:gd name="connsiteY2" fmla="*/ 1002822 h 1997432"/>
                  <a:gd name="connsiteX3" fmla="*/ 844274 w 1690765"/>
                  <a:gd name="connsiteY3" fmla="*/ 1997017 h 1997432"/>
                  <a:gd name="connsiteX4" fmla="*/ 10765 w 1690765"/>
                  <a:gd name="connsiteY4" fmla="*/ 1002822 h 1997432"/>
                  <a:gd name="connsiteX0" fmla="*/ 11020 w 1691311"/>
                  <a:gd name="connsiteY0" fmla="*/ 1002822 h 1997476"/>
                  <a:gd name="connsiteX1" fmla="*/ 792771 w 1691311"/>
                  <a:gd name="connsiteY1" fmla="*/ 1 h 1997476"/>
                  <a:gd name="connsiteX2" fmla="*/ 1678038 w 1691311"/>
                  <a:gd name="connsiteY2" fmla="*/ 1002822 h 1997476"/>
                  <a:gd name="connsiteX3" fmla="*/ 844529 w 1691311"/>
                  <a:gd name="connsiteY3" fmla="*/ 1997017 h 1997476"/>
                  <a:gd name="connsiteX4" fmla="*/ 11020 w 1691311"/>
                  <a:gd name="connsiteY4" fmla="*/ 1002822 h 199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1311" h="1997476">
                    <a:moveTo>
                      <a:pt x="11020" y="1002822"/>
                    </a:moveTo>
                    <a:cubicBezTo>
                      <a:pt x="80032" y="514710"/>
                      <a:pt x="349690" y="2"/>
                      <a:pt x="792771" y="1"/>
                    </a:cubicBezTo>
                    <a:cubicBezTo>
                      <a:pt x="1235852" y="0"/>
                      <a:pt x="1600400" y="462370"/>
                      <a:pt x="1678038" y="1002822"/>
                    </a:cubicBezTo>
                    <a:cubicBezTo>
                      <a:pt x="1755676" y="1543274"/>
                      <a:pt x="1494644" y="2014270"/>
                      <a:pt x="844529" y="1997017"/>
                    </a:cubicBezTo>
                    <a:cubicBezTo>
                      <a:pt x="194414" y="1979764"/>
                      <a:pt x="-57992" y="1490934"/>
                      <a:pt x="11020" y="100282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  <a:alpha val="70000"/>
                    </a:srgbClr>
                  </a:gs>
                  <a:gs pos="0">
                    <a:sysClr val="windowText" lastClr="000000">
                      <a:alpha val="50000"/>
                    </a:sysClr>
                  </a:gs>
                  <a:gs pos="25000">
                    <a:srgbClr val="ED7D31">
                      <a:lumMod val="50000"/>
                      <a:alpha val="9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8" name="フリーフォーム: 図形 477">
                <a:extLst>
                  <a:ext uri="{FF2B5EF4-FFF2-40B4-BE49-F238E27FC236}">
                    <a16:creationId xmlns:a16="http://schemas.microsoft.com/office/drawing/2014/main" id="{A76B783D-4A0A-4198-BEBC-D678EC6BBD0E}"/>
                  </a:ext>
                </a:extLst>
              </p:cNvPr>
              <p:cNvSpPr/>
              <p:nvPr/>
            </p:nvSpPr>
            <p:spPr>
              <a:xfrm>
                <a:off x="3547036" y="3825639"/>
                <a:ext cx="1690823" cy="1645237"/>
              </a:xfrm>
              <a:custGeom>
                <a:avLst/>
                <a:gdLst>
                  <a:gd name="connsiteX0" fmla="*/ 198764 w 1690823"/>
                  <a:gd name="connsiteY0" fmla="*/ 1395543 h 1645237"/>
                  <a:gd name="connsiteX1" fmla="*/ 234031 w 1690823"/>
                  <a:gd name="connsiteY1" fmla="*/ 1529042 h 1645237"/>
                  <a:gd name="connsiteX2" fmla="*/ 331021 w 1690823"/>
                  <a:gd name="connsiteY2" fmla="*/ 1423839 h 1645237"/>
                  <a:gd name="connsiteX3" fmla="*/ 368144 w 1690823"/>
                  <a:gd name="connsiteY3" fmla="*/ 1541194 h 1645237"/>
                  <a:gd name="connsiteX4" fmla="*/ 449737 w 1690823"/>
                  <a:gd name="connsiteY4" fmla="*/ 1444620 h 1645237"/>
                  <a:gd name="connsiteX5" fmla="*/ 482731 w 1690823"/>
                  <a:gd name="connsiteY5" fmla="*/ 1535104 h 1645237"/>
                  <a:gd name="connsiteX6" fmla="*/ 540234 w 1690823"/>
                  <a:gd name="connsiteY6" fmla="*/ 1461732 h 1645237"/>
                  <a:gd name="connsiteX7" fmla="*/ 581746 w 1690823"/>
                  <a:gd name="connsiteY7" fmla="*/ 1563756 h 1645237"/>
                  <a:gd name="connsiteX8" fmla="*/ 643674 w 1690823"/>
                  <a:gd name="connsiteY8" fmla="*/ 1477448 h 1645237"/>
                  <a:gd name="connsiteX9" fmla="*/ 701671 w 1690823"/>
                  <a:gd name="connsiteY9" fmla="*/ 1604318 h 1645237"/>
                  <a:gd name="connsiteX10" fmla="*/ 779354 w 1690823"/>
                  <a:gd name="connsiteY10" fmla="*/ 1484261 h 1645237"/>
                  <a:gd name="connsiteX11" fmla="*/ 834606 w 1690823"/>
                  <a:gd name="connsiteY11" fmla="*/ 1591204 h 1645237"/>
                  <a:gd name="connsiteX12" fmla="*/ 896831 w 1690823"/>
                  <a:gd name="connsiteY12" fmla="*/ 1485562 h 1645237"/>
                  <a:gd name="connsiteX13" fmla="*/ 944121 w 1690823"/>
                  <a:gd name="connsiteY13" fmla="*/ 1568373 h 1645237"/>
                  <a:gd name="connsiteX14" fmla="*/ 988531 w 1690823"/>
                  <a:gd name="connsiteY14" fmla="*/ 1486210 h 1645237"/>
                  <a:gd name="connsiteX15" fmla="*/ 1045962 w 1690823"/>
                  <a:gd name="connsiteY15" fmla="*/ 1578707 h 1645237"/>
                  <a:gd name="connsiteX16" fmla="*/ 1092606 w 1690823"/>
                  <a:gd name="connsiteY16" fmla="*/ 1482926 h 1645237"/>
                  <a:gd name="connsiteX17" fmla="*/ 1171825 w 1690823"/>
                  <a:gd name="connsiteY17" fmla="*/ 1599222 h 1645237"/>
                  <a:gd name="connsiteX18" fmla="*/ 1228030 w 1690823"/>
                  <a:gd name="connsiteY18" fmla="*/ 1468147 h 1645237"/>
                  <a:gd name="connsiteX19" fmla="*/ 1303235 w 1690823"/>
                  <a:gd name="connsiteY19" fmla="*/ 1567885 h 1645237"/>
                  <a:gd name="connsiteX20" fmla="*/ 1347824 w 1690823"/>
                  <a:gd name="connsiteY20" fmla="*/ 1450070 h 1645237"/>
                  <a:gd name="connsiteX21" fmla="*/ 1407966 w 1690823"/>
                  <a:gd name="connsiteY21" fmla="*/ 1523034 h 1645237"/>
                  <a:gd name="connsiteX22" fmla="*/ 1437914 w 1690823"/>
                  <a:gd name="connsiteY22" fmla="*/ 1434163 h 1645237"/>
                  <a:gd name="connsiteX23" fmla="*/ 1509500 w 1690823"/>
                  <a:gd name="connsiteY23" fmla="*/ 1514780 h 1645237"/>
                  <a:gd name="connsiteX24" fmla="*/ 1539382 w 1690823"/>
                  <a:gd name="connsiteY24" fmla="*/ 1411900 h 1645237"/>
                  <a:gd name="connsiteX25" fmla="*/ 1585967 w 1690823"/>
                  <a:gd name="connsiteY25" fmla="*/ 1460089 h 1645237"/>
                  <a:gd name="connsiteX26" fmla="*/ 1580890 w 1690823"/>
                  <a:gd name="connsiteY26" fmla="*/ 1470319 h 1645237"/>
                  <a:gd name="connsiteX27" fmla="*/ 1533835 w 1690823"/>
                  <a:gd name="connsiteY27" fmla="*/ 1542165 h 1645237"/>
                  <a:gd name="connsiteX28" fmla="*/ 1499323 w 1690823"/>
                  <a:gd name="connsiteY28" fmla="*/ 1582717 h 1645237"/>
                  <a:gd name="connsiteX29" fmla="*/ 1489025 w 1690823"/>
                  <a:gd name="connsiteY29" fmla="*/ 1585269 h 1645237"/>
                  <a:gd name="connsiteX30" fmla="*/ 1489685 w 1690823"/>
                  <a:gd name="connsiteY30" fmla="*/ 1583000 h 1645237"/>
                  <a:gd name="connsiteX31" fmla="*/ 1462028 w 1690823"/>
                  <a:gd name="connsiteY31" fmla="*/ 1588623 h 1645237"/>
                  <a:gd name="connsiteX32" fmla="*/ 1462653 w 1690823"/>
                  <a:gd name="connsiteY32" fmla="*/ 1589380 h 1645237"/>
                  <a:gd name="connsiteX33" fmla="*/ 1439416 w 1690823"/>
                  <a:gd name="connsiteY33" fmla="*/ 1593220 h 1645237"/>
                  <a:gd name="connsiteX34" fmla="*/ 1380262 w 1690823"/>
                  <a:gd name="connsiteY34" fmla="*/ 1605245 h 1645237"/>
                  <a:gd name="connsiteX35" fmla="*/ 1381066 w 1690823"/>
                  <a:gd name="connsiteY35" fmla="*/ 1602863 h 1645237"/>
                  <a:gd name="connsiteX36" fmla="*/ 1335312 w 1690823"/>
                  <a:gd name="connsiteY36" fmla="*/ 1610424 h 1645237"/>
                  <a:gd name="connsiteX37" fmla="*/ 1336724 w 1690823"/>
                  <a:gd name="connsiteY37" fmla="*/ 1612296 h 1645237"/>
                  <a:gd name="connsiteX38" fmla="*/ 1289099 w 1690823"/>
                  <a:gd name="connsiteY38" fmla="*/ 1618062 h 1645237"/>
                  <a:gd name="connsiteX39" fmla="*/ 1283922 w 1690823"/>
                  <a:gd name="connsiteY39" fmla="*/ 1618918 h 1645237"/>
                  <a:gd name="connsiteX40" fmla="*/ 1284013 w 1690823"/>
                  <a:gd name="connsiteY40" fmla="*/ 1618678 h 1645237"/>
                  <a:gd name="connsiteX41" fmla="*/ 1192616 w 1690823"/>
                  <a:gd name="connsiteY41" fmla="*/ 1629744 h 1645237"/>
                  <a:gd name="connsiteX42" fmla="*/ 1194243 w 1690823"/>
                  <a:gd name="connsiteY42" fmla="*/ 1632132 h 1645237"/>
                  <a:gd name="connsiteX43" fmla="*/ 1013562 w 1690823"/>
                  <a:gd name="connsiteY43" fmla="*/ 1645237 h 1645237"/>
                  <a:gd name="connsiteX44" fmla="*/ 1015311 w 1690823"/>
                  <a:gd name="connsiteY44" fmla="*/ 1641644 h 1645237"/>
                  <a:gd name="connsiteX45" fmla="*/ 902687 w 1690823"/>
                  <a:gd name="connsiteY45" fmla="*/ 1645030 h 1645237"/>
                  <a:gd name="connsiteX46" fmla="*/ 904441 w 1690823"/>
                  <a:gd name="connsiteY46" fmla="*/ 1641785 h 1645237"/>
                  <a:gd name="connsiteX47" fmla="*/ 860586 w 1690823"/>
                  <a:gd name="connsiteY47" fmla="*/ 1641489 h 1645237"/>
                  <a:gd name="connsiteX48" fmla="*/ 862220 w 1690823"/>
                  <a:gd name="connsiteY48" fmla="*/ 1644653 h 1645237"/>
                  <a:gd name="connsiteX49" fmla="*/ 716871 w 1690823"/>
                  <a:gd name="connsiteY49" fmla="*/ 1637568 h 1645237"/>
                  <a:gd name="connsiteX50" fmla="*/ 718732 w 1690823"/>
                  <a:gd name="connsiteY50" fmla="*/ 1641640 h 1645237"/>
                  <a:gd name="connsiteX51" fmla="*/ 538426 w 1690823"/>
                  <a:gd name="connsiteY51" fmla="*/ 1624130 h 1645237"/>
                  <a:gd name="connsiteX52" fmla="*/ 541659 w 1690823"/>
                  <a:gd name="connsiteY52" fmla="*/ 1619624 h 1645237"/>
                  <a:gd name="connsiteX53" fmla="*/ 428870 w 1690823"/>
                  <a:gd name="connsiteY53" fmla="*/ 1603828 h 1645237"/>
                  <a:gd name="connsiteX54" fmla="*/ 431828 w 1690823"/>
                  <a:gd name="connsiteY54" fmla="*/ 1600053 h 1645237"/>
                  <a:gd name="connsiteX55" fmla="*/ 384077 w 1690823"/>
                  <a:gd name="connsiteY55" fmla="*/ 1591564 h 1645237"/>
                  <a:gd name="connsiteX56" fmla="*/ 385470 w 1690823"/>
                  <a:gd name="connsiteY56" fmla="*/ 1595967 h 1645237"/>
                  <a:gd name="connsiteX57" fmla="*/ 243345 w 1690823"/>
                  <a:gd name="connsiteY57" fmla="*/ 1564303 h 1645237"/>
                  <a:gd name="connsiteX58" fmla="*/ 244874 w 1690823"/>
                  <a:gd name="connsiteY58" fmla="*/ 1570088 h 1645237"/>
                  <a:gd name="connsiteX59" fmla="*/ 196928 w 1690823"/>
                  <a:gd name="connsiteY59" fmla="*/ 1556958 h 1645237"/>
                  <a:gd name="connsiteX60" fmla="*/ 157746 w 1690823"/>
                  <a:gd name="connsiteY60" fmla="*/ 1509598 h 1645237"/>
                  <a:gd name="connsiteX61" fmla="*/ 128637 w 1690823"/>
                  <a:gd name="connsiteY61" fmla="*/ 1464625 h 1645237"/>
                  <a:gd name="connsiteX62" fmla="*/ 99190 w 1690823"/>
                  <a:gd name="connsiteY62" fmla="*/ 1361065 h 1645237"/>
                  <a:gd name="connsiteX63" fmla="*/ 118455 w 1690823"/>
                  <a:gd name="connsiteY63" fmla="*/ 1448895 h 1645237"/>
                  <a:gd name="connsiteX64" fmla="*/ 111039 w 1690823"/>
                  <a:gd name="connsiteY64" fmla="*/ 1437437 h 1645237"/>
                  <a:gd name="connsiteX65" fmla="*/ 81112 w 1690823"/>
                  <a:gd name="connsiteY65" fmla="*/ 1377426 h 1645237"/>
                  <a:gd name="connsiteX66" fmla="*/ 12692 w 1690823"/>
                  <a:gd name="connsiteY66" fmla="*/ 965497 h 1645237"/>
                  <a:gd name="connsiteX67" fmla="*/ 30047 w 1690823"/>
                  <a:gd name="connsiteY67" fmla="*/ 1061329 h 1645237"/>
                  <a:gd name="connsiteX68" fmla="*/ 99190 w 1690823"/>
                  <a:gd name="connsiteY68" fmla="*/ 998756 h 1645237"/>
                  <a:gd name="connsiteX69" fmla="*/ 123101 w 1690823"/>
                  <a:gd name="connsiteY69" fmla="*/ 1107769 h 1645237"/>
                  <a:gd name="connsiteX70" fmla="*/ 198764 w 1690823"/>
                  <a:gd name="connsiteY70" fmla="*/ 1033234 h 1645237"/>
                  <a:gd name="connsiteX71" fmla="*/ 234031 w 1690823"/>
                  <a:gd name="connsiteY71" fmla="*/ 1166733 h 1645237"/>
                  <a:gd name="connsiteX72" fmla="*/ 331021 w 1690823"/>
                  <a:gd name="connsiteY72" fmla="*/ 1061530 h 1645237"/>
                  <a:gd name="connsiteX73" fmla="*/ 368144 w 1690823"/>
                  <a:gd name="connsiteY73" fmla="*/ 1178885 h 1645237"/>
                  <a:gd name="connsiteX74" fmla="*/ 449737 w 1690823"/>
                  <a:gd name="connsiteY74" fmla="*/ 1082311 h 1645237"/>
                  <a:gd name="connsiteX75" fmla="*/ 482731 w 1690823"/>
                  <a:gd name="connsiteY75" fmla="*/ 1172795 h 1645237"/>
                  <a:gd name="connsiteX76" fmla="*/ 540234 w 1690823"/>
                  <a:gd name="connsiteY76" fmla="*/ 1099423 h 1645237"/>
                  <a:gd name="connsiteX77" fmla="*/ 581746 w 1690823"/>
                  <a:gd name="connsiteY77" fmla="*/ 1201447 h 1645237"/>
                  <a:gd name="connsiteX78" fmla="*/ 643674 w 1690823"/>
                  <a:gd name="connsiteY78" fmla="*/ 1115139 h 1645237"/>
                  <a:gd name="connsiteX79" fmla="*/ 701671 w 1690823"/>
                  <a:gd name="connsiteY79" fmla="*/ 1242009 h 1645237"/>
                  <a:gd name="connsiteX80" fmla="*/ 779354 w 1690823"/>
                  <a:gd name="connsiteY80" fmla="*/ 1121952 h 1645237"/>
                  <a:gd name="connsiteX81" fmla="*/ 834606 w 1690823"/>
                  <a:gd name="connsiteY81" fmla="*/ 1228895 h 1645237"/>
                  <a:gd name="connsiteX82" fmla="*/ 896831 w 1690823"/>
                  <a:gd name="connsiteY82" fmla="*/ 1123253 h 1645237"/>
                  <a:gd name="connsiteX83" fmla="*/ 944121 w 1690823"/>
                  <a:gd name="connsiteY83" fmla="*/ 1206064 h 1645237"/>
                  <a:gd name="connsiteX84" fmla="*/ 988531 w 1690823"/>
                  <a:gd name="connsiteY84" fmla="*/ 1123901 h 1645237"/>
                  <a:gd name="connsiteX85" fmla="*/ 1045962 w 1690823"/>
                  <a:gd name="connsiteY85" fmla="*/ 1216398 h 1645237"/>
                  <a:gd name="connsiteX86" fmla="*/ 1092606 w 1690823"/>
                  <a:gd name="connsiteY86" fmla="*/ 1120617 h 1645237"/>
                  <a:gd name="connsiteX87" fmla="*/ 1171825 w 1690823"/>
                  <a:gd name="connsiteY87" fmla="*/ 1236913 h 1645237"/>
                  <a:gd name="connsiteX88" fmla="*/ 1228030 w 1690823"/>
                  <a:gd name="connsiteY88" fmla="*/ 1105838 h 1645237"/>
                  <a:gd name="connsiteX89" fmla="*/ 1303235 w 1690823"/>
                  <a:gd name="connsiteY89" fmla="*/ 1205576 h 1645237"/>
                  <a:gd name="connsiteX90" fmla="*/ 1347824 w 1690823"/>
                  <a:gd name="connsiteY90" fmla="*/ 1087761 h 1645237"/>
                  <a:gd name="connsiteX91" fmla="*/ 1407966 w 1690823"/>
                  <a:gd name="connsiteY91" fmla="*/ 1160725 h 1645237"/>
                  <a:gd name="connsiteX92" fmla="*/ 1437914 w 1690823"/>
                  <a:gd name="connsiteY92" fmla="*/ 1071854 h 1645237"/>
                  <a:gd name="connsiteX93" fmla="*/ 1509500 w 1690823"/>
                  <a:gd name="connsiteY93" fmla="*/ 1152471 h 1645237"/>
                  <a:gd name="connsiteX94" fmla="*/ 1539382 w 1690823"/>
                  <a:gd name="connsiteY94" fmla="*/ 1049591 h 1645237"/>
                  <a:gd name="connsiteX95" fmla="*/ 1637880 w 1690823"/>
                  <a:gd name="connsiteY95" fmla="*/ 1151479 h 1645237"/>
                  <a:gd name="connsiteX96" fmla="*/ 1670876 w 1690823"/>
                  <a:gd name="connsiteY96" fmla="*/ 1013416 h 1645237"/>
                  <a:gd name="connsiteX97" fmla="*/ 1690759 w 1690823"/>
                  <a:gd name="connsiteY97" fmla="*/ 1032096 h 1645237"/>
                  <a:gd name="connsiteX98" fmla="*/ 1690823 w 1690823"/>
                  <a:gd name="connsiteY98" fmla="*/ 1034524 h 1645237"/>
                  <a:gd name="connsiteX99" fmla="*/ 1685302 w 1690823"/>
                  <a:gd name="connsiteY99" fmla="*/ 1129846 h 1645237"/>
                  <a:gd name="connsiteX100" fmla="*/ 1678713 w 1690823"/>
                  <a:gd name="connsiteY100" fmla="*/ 1174091 h 1645237"/>
                  <a:gd name="connsiteX101" fmla="*/ 1664000 w 1690823"/>
                  <a:gd name="connsiteY101" fmla="*/ 1178497 h 1645237"/>
                  <a:gd name="connsiteX102" fmla="*/ 1664862 w 1690823"/>
                  <a:gd name="connsiteY102" fmla="*/ 1179389 h 1645237"/>
                  <a:gd name="connsiteX103" fmla="*/ 1642614 w 1690823"/>
                  <a:gd name="connsiteY103" fmla="*/ 1184902 h 1645237"/>
                  <a:gd name="connsiteX104" fmla="*/ 1628912 w 1690823"/>
                  <a:gd name="connsiteY104" fmla="*/ 1189006 h 1645237"/>
                  <a:gd name="connsiteX105" fmla="*/ 1629092 w 1690823"/>
                  <a:gd name="connsiteY105" fmla="*/ 1188252 h 1645237"/>
                  <a:gd name="connsiteX106" fmla="*/ 1557112 w 1690823"/>
                  <a:gd name="connsiteY106" fmla="*/ 1206089 h 1645237"/>
                  <a:gd name="connsiteX107" fmla="*/ 1557786 w 1690823"/>
                  <a:gd name="connsiteY107" fmla="*/ 1206847 h 1645237"/>
                  <a:gd name="connsiteX108" fmla="*/ 1536988 w 1690823"/>
                  <a:gd name="connsiteY108" fmla="*/ 1211075 h 1645237"/>
                  <a:gd name="connsiteX109" fmla="*/ 1489025 w 1690823"/>
                  <a:gd name="connsiteY109" fmla="*/ 1222960 h 1645237"/>
                  <a:gd name="connsiteX110" fmla="*/ 1489685 w 1690823"/>
                  <a:gd name="connsiteY110" fmla="*/ 1220691 h 1645237"/>
                  <a:gd name="connsiteX111" fmla="*/ 1462028 w 1690823"/>
                  <a:gd name="connsiteY111" fmla="*/ 1226314 h 1645237"/>
                  <a:gd name="connsiteX112" fmla="*/ 1462653 w 1690823"/>
                  <a:gd name="connsiteY112" fmla="*/ 1227071 h 1645237"/>
                  <a:gd name="connsiteX113" fmla="*/ 1439416 w 1690823"/>
                  <a:gd name="connsiteY113" fmla="*/ 1230911 h 1645237"/>
                  <a:gd name="connsiteX114" fmla="*/ 1380262 w 1690823"/>
                  <a:gd name="connsiteY114" fmla="*/ 1242936 h 1645237"/>
                  <a:gd name="connsiteX115" fmla="*/ 1381066 w 1690823"/>
                  <a:gd name="connsiteY115" fmla="*/ 1240554 h 1645237"/>
                  <a:gd name="connsiteX116" fmla="*/ 1335312 w 1690823"/>
                  <a:gd name="connsiteY116" fmla="*/ 1248115 h 1645237"/>
                  <a:gd name="connsiteX117" fmla="*/ 1336724 w 1690823"/>
                  <a:gd name="connsiteY117" fmla="*/ 1249987 h 1645237"/>
                  <a:gd name="connsiteX118" fmla="*/ 1289099 w 1690823"/>
                  <a:gd name="connsiteY118" fmla="*/ 1255753 h 1645237"/>
                  <a:gd name="connsiteX119" fmla="*/ 1283922 w 1690823"/>
                  <a:gd name="connsiteY119" fmla="*/ 1256609 h 1645237"/>
                  <a:gd name="connsiteX120" fmla="*/ 1284013 w 1690823"/>
                  <a:gd name="connsiteY120" fmla="*/ 1256369 h 1645237"/>
                  <a:gd name="connsiteX121" fmla="*/ 1192616 w 1690823"/>
                  <a:gd name="connsiteY121" fmla="*/ 1267435 h 1645237"/>
                  <a:gd name="connsiteX122" fmla="*/ 1194243 w 1690823"/>
                  <a:gd name="connsiteY122" fmla="*/ 1269823 h 1645237"/>
                  <a:gd name="connsiteX123" fmla="*/ 1013562 w 1690823"/>
                  <a:gd name="connsiteY123" fmla="*/ 1282928 h 1645237"/>
                  <a:gd name="connsiteX124" fmla="*/ 1015311 w 1690823"/>
                  <a:gd name="connsiteY124" fmla="*/ 1279335 h 1645237"/>
                  <a:gd name="connsiteX125" fmla="*/ 902687 w 1690823"/>
                  <a:gd name="connsiteY125" fmla="*/ 1282721 h 1645237"/>
                  <a:gd name="connsiteX126" fmla="*/ 904441 w 1690823"/>
                  <a:gd name="connsiteY126" fmla="*/ 1279476 h 1645237"/>
                  <a:gd name="connsiteX127" fmla="*/ 860586 w 1690823"/>
                  <a:gd name="connsiteY127" fmla="*/ 1279180 h 1645237"/>
                  <a:gd name="connsiteX128" fmla="*/ 862220 w 1690823"/>
                  <a:gd name="connsiteY128" fmla="*/ 1282344 h 1645237"/>
                  <a:gd name="connsiteX129" fmla="*/ 716871 w 1690823"/>
                  <a:gd name="connsiteY129" fmla="*/ 1275259 h 1645237"/>
                  <a:gd name="connsiteX130" fmla="*/ 718732 w 1690823"/>
                  <a:gd name="connsiteY130" fmla="*/ 1279331 h 1645237"/>
                  <a:gd name="connsiteX131" fmla="*/ 538426 w 1690823"/>
                  <a:gd name="connsiteY131" fmla="*/ 1261821 h 1645237"/>
                  <a:gd name="connsiteX132" fmla="*/ 541659 w 1690823"/>
                  <a:gd name="connsiteY132" fmla="*/ 1257315 h 1645237"/>
                  <a:gd name="connsiteX133" fmla="*/ 428870 w 1690823"/>
                  <a:gd name="connsiteY133" fmla="*/ 1241519 h 1645237"/>
                  <a:gd name="connsiteX134" fmla="*/ 431828 w 1690823"/>
                  <a:gd name="connsiteY134" fmla="*/ 1237744 h 1645237"/>
                  <a:gd name="connsiteX135" fmla="*/ 384077 w 1690823"/>
                  <a:gd name="connsiteY135" fmla="*/ 1229255 h 1645237"/>
                  <a:gd name="connsiteX136" fmla="*/ 385470 w 1690823"/>
                  <a:gd name="connsiteY136" fmla="*/ 1233658 h 1645237"/>
                  <a:gd name="connsiteX137" fmla="*/ 243345 w 1690823"/>
                  <a:gd name="connsiteY137" fmla="*/ 1201994 h 1645237"/>
                  <a:gd name="connsiteX138" fmla="*/ 244874 w 1690823"/>
                  <a:gd name="connsiteY138" fmla="*/ 1207779 h 1645237"/>
                  <a:gd name="connsiteX139" fmla="*/ 70153 w 1690823"/>
                  <a:gd name="connsiteY139" fmla="*/ 1159930 h 1645237"/>
                  <a:gd name="connsiteX140" fmla="*/ 75132 w 1690823"/>
                  <a:gd name="connsiteY140" fmla="*/ 1155026 h 1645237"/>
                  <a:gd name="connsiteX141" fmla="*/ 10600 w 1690823"/>
                  <a:gd name="connsiteY141" fmla="*/ 1134380 h 1645237"/>
                  <a:gd name="connsiteX142" fmla="*/ 6247 w 1690823"/>
                  <a:gd name="connsiteY142" fmla="*/ 1107454 h 1645237"/>
                  <a:gd name="connsiteX143" fmla="*/ 0 w 1690823"/>
                  <a:gd name="connsiteY143" fmla="*/ 1018081 h 1645237"/>
                  <a:gd name="connsiteX144" fmla="*/ 707 w 1690823"/>
                  <a:gd name="connsiteY144" fmla="*/ 975567 h 1645237"/>
                  <a:gd name="connsiteX145" fmla="*/ 145375 w 1690823"/>
                  <a:gd name="connsiteY145" fmla="*/ 593827 h 1645237"/>
                  <a:gd name="connsiteX146" fmla="*/ 172724 w 1690823"/>
                  <a:gd name="connsiteY146" fmla="*/ 719753 h 1645237"/>
                  <a:gd name="connsiteX147" fmla="*/ 267120 w 1690823"/>
                  <a:gd name="connsiteY147" fmla="*/ 626970 h 1645237"/>
                  <a:gd name="connsiteX148" fmla="*/ 292763 w 1690823"/>
                  <a:gd name="connsiteY148" fmla="*/ 724485 h 1645237"/>
                  <a:gd name="connsiteX149" fmla="*/ 359803 w 1690823"/>
                  <a:gd name="connsiteY149" fmla="*/ 653562 h 1645237"/>
                  <a:gd name="connsiteX150" fmla="*/ 393209 w 1690823"/>
                  <a:gd name="connsiteY150" fmla="*/ 763929 h 1645237"/>
                  <a:gd name="connsiteX151" fmla="*/ 466112 w 1690823"/>
                  <a:gd name="connsiteY151" fmla="*/ 679947 h 1645237"/>
                  <a:gd name="connsiteX152" fmla="*/ 514302 w 1690823"/>
                  <a:gd name="connsiteY152" fmla="*/ 817811 h 1645237"/>
                  <a:gd name="connsiteX153" fmla="*/ 606892 w 1690823"/>
                  <a:gd name="connsiteY153" fmla="*/ 700170 h 1645237"/>
                  <a:gd name="connsiteX154" fmla="*/ 654145 w 1690823"/>
                  <a:gd name="connsiteY154" fmla="*/ 816995 h 1645237"/>
                  <a:gd name="connsiteX155" fmla="*/ 729228 w 1690823"/>
                  <a:gd name="connsiteY155" fmla="*/ 712888 h 1645237"/>
                  <a:gd name="connsiteX156" fmla="*/ 770516 w 1690823"/>
                  <a:gd name="connsiteY156" fmla="*/ 803787 h 1645237"/>
                  <a:gd name="connsiteX157" fmla="*/ 824755 w 1690823"/>
                  <a:gd name="connsiteY157" fmla="*/ 722432 h 1645237"/>
                  <a:gd name="connsiteX158" fmla="*/ 875678 w 1690823"/>
                  <a:gd name="connsiteY158" fmla="*/ 824408 h 1645237"/>
                  <a:gd name="connsiteX159" fmla="*/ 933565 w 1690823"/>
                  <a:gd name="connsiteY159" fmla="*/ 729073 h 1645237"/>
                  <a:gd name="connsiteX160" fmla="*/ 1004899 w 1690823"/>
                  <a:gd name="connsiteY160" fmla="*/ 857966 h 1645237"/>
                  <a:gd name="connsiteX161" fmla="*/ 1076166 w 1690823"/>
                  <a:gd name="connsiteY161" fmla="*/ 726765 h 1645237"/>
                  <a:gd name="connsiteX162" fmla="*/ 1144916 w 1690823"/>
                  <a:gd name="connsiteY162" fmla="*/ 838007 h 1645237"/>
                  <a:gd name="connsiteX163" fmla="*/ 1202790 w 1690823"/>
                  <a:gd name="connsiteY163" fmla="*/ 719505 h 1645237"/>
                  <a:gd name="connsiteX164" fmla="*/ 1258429 w 1690823"/>
                  <a:gd name="connsiteY164" fmla="*/ 801381 h 1645237"/>
                  <a:gd name="connsiteX165" fmla="*/ 1298242 w 1690823"/>
                  <a:gd name="connsiteY165" fmla="*/ 711635 h 1645237"/>
                  <a:gd name="connsiteX166" fmla="*/ 1365069 w 1690823"/>
                  <a:gd name="connsiteY166" fmla="*/ 802595 h 1645237"/>
                  <a:gd name="connsiteX167" fmla="*/ 1406169 w 1690823"/>
                  <a:gd name="connsiteY167" fmla="*/ 698241 h 1645237"/>
                  <a:gd name="connsiteX168" fmla="*/ 1498993 w 1690823"/>
                  <a:gd name="connsiteY168" fmla="*/ 813978 h 1645237"/>
                  <a:gd name="connsiteX169" fmla="*/ 1546741 w 1690823"/>
                  <a:gd name="connsiteY169" fmla="*/ 673246 h 1645237"/>
                  <a:gd name="connsiteX170" fmla="*/ 1671945 w 1690823"/>
                  <a:gd name="connsiteY170" fmla="*/ 814832 h 1645237"/>
                  <a:gd name="connsiteX171" fmla="*/ 1523609 w 1690823"/>
                  <a:gd name="connsiteY171" fmla="*/ 844668 h 1645237"/>
                  <a:gd name="connsiteX172" fmla="*/ 1524421 w 1690823"/>
                  <a:gd name="connsiteY172" fmla="*/ 845680 h 1645237"/>
                  <a:gd name="connsiteX173" fmla="*/ 1500696 w 1690823"/>
                  <a:gd name="connsiteY173" fmla="*/ 849277 h 1645237"/>
                  <a:gd name="connsiteX174" fmla="*/ 1486015 w 1690823"/>
                  <a:gd name="connsiteY174" fmla="*/ 852229 h 1645237"/>
                  <a:gd name="connsiteX175" fmla="*/ 1486275 w 1690823"/>
                  <a:gd name="connsiteY175" fmla="*/ 851460 h 1645237"/>
                  <a:gd name="connsiteX176" fmla="*/ 1409517 w 1690823"/>
                  <a:gd name="connsiteY176" fmla="*/ 863094 h 1645237"/>
                  <a:gd name="connsiteX177" fmla="*/ 1410146 w 1690823"/>
                  <a:gd name="connsiteY177" fmla="*/ 863950 h 1645237"/>
                  <a:gd name="connsiteX178" fmla="*/ 1388055 w 1690823"/>
                  <a:gd name="connsiteY178" fmla="*/ 866345 h 1645237"/>
                  <a:gd name="connsiteX179" fmla="*/ 1336908 w 1690823"/>
                  <a:gd name="connsiteY179" fmla="*/ 874097 h 1645237"/>
                  <a:gd name="connsiteX180" fmla="*/ 1337815 w 1690823"/>
                  <a:gd name="connsiteY180" fmla="*/ 871796 h 1645237"/>
                  <a:gd name="connsiteX181" fmla="*/ 1308442 w 1690823"/>
                  <a:gd name="connsiteY181" fmla="*/ 874982 h 1645237"/>
                  <a:gd name="connsiteX182" fmla="*/ 1309019 w 1690823"/>
                  <a:gd name="connsiteY182" fmla="*/ 875831 h 1645237"/>
                  <a:gd name="connsiteX183" fmla="*/ 1284426 w 1690823"/>
                  <a:gd name="connsiteY183" fmla="*/ 877587 h 1645237"/>
                  <a:gd name="connsiteX184" fmla="*/ 1221598 w 1690823"/>
                  <a:gd name="connsiteY184" fmla="*/ 884401 h 1645237"/>
                  <a:gd name="connsiteX185" fmla="*/ 1222666 w 1690823"/>
                  <a:gd name="connsiteY185" fmla="*/ 881997 h 1645237"/>
                  <a:gd name="connsiteX186" fmla="*/ 1174240 w 1690823"/>
                  <a:gd name="connsiteY186" fmla="*/ 885454 h 1645237"/>
                  <a:gd name="connsiteX187" fmla="*/ 1175530 w 1690823"/>
                  <a:gd name="connsiteY187" fmla="*/ 887541 h 1645237"/>
                  <a:gd name="connsiteX188" fmla="*/ 1125328 w 1690823"/>
                  <a:gd name="connsiteY188" fmla="*/ 888947 h 1645237"/>
                  <a:gd name="connsiteX189" fmla="*/ 1119847 w 1690823"/>
                  <a:gd name="connsiteY189" fmla="*/ 889338 h 1645237"/>
                  <a:gd name="connsiteX190" fmla="*/ 1119966 w 1690823"/>
                  <a:gd name="connsiteY190" fmla="*/ 889097 h 1645237"/>
                  <a:gd name="connsiteX191" fmla="*/ 1023620 w 1690823"/>
                  <a:gd name="connsiteY191" fmla="*/ 891794 h 1645237"/>
                  <a:gd name="connsiteX192" fmla="*/ 1025086 w 1690823"/>
                  <a:gd name="connsiteY192" fmla="*/ 894439 h 1645237"/>
                  <a:gd name="connsiteX193" fmla="*/ 835470 w 1690823"/>
                  <a:gd name="connsiteY193" fmla="*/ 890627 h 1645237"/>
                  <a:gd name="connsiteX194" fmla="*/ 837643 w 1690823"/>
                  <a:gd name="connsiteY194" fmla="*/ 887051 h 1645237"/>
                  <a:gd name="connsiteX195" fmla="*/ 719910 w 1690823"/>
                  <a:gd name="connsiteY195" fmla="*/ 879689 h 1645237"/>
                  <a:gd name="connsiteX196" fmla="*/ 722053 w 1690823"/>
                  <a:gd name="connsiteY196" fmla="*/ 876475 h 1645237"/>
                  <a:gd name="connsiteX197" fmla="*/ 676364 w 1690823"/>
                  <a:gd name="connsiteY197" fmla="*/ 871926 h 1645237"/>
                  <a:gd name="connsiteX198" fmla="*/ 677762 w 1690823"/>
                  <a:gd name="connsiteY198" fmla="*/ 875383 h 1645237"/>
                  <a:gd name="connsiteX199" fmla="*/ 526930 w 1690823"/>
                  <a:gd name="connsiteY199" fmla="*/ 853941 h 1645237"/>
                  <a:gd name="connsiteX200" fmla="*/ 528476 w 1690823"/>
                  <a:gd name="connsiteY200" fmla="*/ 858366 h 1645237"/>
                  <a:gd name="connsiteX201" fmla="*/ 342213 w 1690823"/>
                  <a:gd name="connsiteY201" fmla="*/ 822676 h 1645237"/>
                  <a:gd name="connsiteX202" fmla="*/ 346018 w 1690823"/>
                  <a:gd name="connsiteY202" fmla="*/ 818292 h 1645237"/>
                  <a:gd name="connsiteX203" fmla="*/ 229971 w 1690823"/>
                  <a:gd name="connsiteY203" fmla="*/ 790917 h 1645237"/>
                  <a:gd name="connsiteX204" fmla="*/ 233420 w 1690823"/>
                  <a:gd name="connsiteY204" fmla="*/ 787268 h 1645237"/>
                  <a:gd name="connsiteX205" fmla="*/ 184463 w 1690823"/>
                  <a:gd name="connsiteY205" fmla="*/ 773801 h 1645237"/>
                  <a:gd name="connsiteX206" fmla="*/ 185489 w 1690823"/>
                  <a:gd name="connsiteY206" fmla="*/ 778525 h 1645237"/>
                  <a:gd name="connsiteX207" fmla="*/ 31257 w 1690823"/>
                  <a:gd name="connsiteY207" fmla="*/ 728829 h 1645237"/>
                  <a:gd name="connsiteX208" fmla="*/ 38736 w 1690823"/>
                  <a:gd name="connsiteY208" fmla="*/ 689934 h 1645237"/>
                  <a:gd name="connsiteX209" fmla="*/ 258216 w 1690823"/>
                  <a:gd name="connsiteY209" fmla="*/ 278538 h 1645237"/>
                  <a:gd name="connsiteX210" fmla="*/ 282710 w 1690823"/>
                  <a:gd name="connsiteY210" fmla="*/ 371683 h 1645237"/>
                  <a:gd name="connsiteX211" fmla="*/ 346746 w 1690823"/>
                  <a:gd name="connsiteY211" fmla="*/ 303938 h 1645237"/>
                  <a:gd name="connsiteX212" fmla="*/ 378655 w 1690823"/>
                  <a:gd name="connsiteY212" fmla="*/ 409360 h 1645237"/>
                  <a:gd name="connsiteX213" fmla="*/ 448292 w 1690823"/>
                  <a:gd name="connsiteY213" fmla="*/ 329141 h 1645237"/>
                  <a:gd name="connsiteX214" fmla="*/ 494322 w 1690823"/>
                  <a:gd name="connsiteY214" fmla="*/ 460827 h 1645237"/>
                  <a:gd name="connsiteX215" fmla="*/ 582763 w 1690823"/>
                  <a:gd name="connsiteY215" fmla="*/ 348458 h 1645237"/>
                  <a:gd name="connsiteX216" fmla="*/ 627899 w 1690823"/>
                  <a:gd name="connsiteY216" fmla="*/ 460048 h 1645237"/>
                  <a:gd name="connsiteX217" fmla="*/ 699617 w 1690823"/>
                  <a:gd name="connsiteY217" fmla="*/ 360606 h 1645237"/>
                  <a:gd name="connsiteX218" fmla="*/ 739055 w 1690823"/>
                  <a:gd name="connsiteY218" fmla="*/ 447432 h 1645237"/>
                  <a:gd name="connsiteX219" fmla="*/ 790864 w 1690823"/>
                  <a:gd name="connsiteY219" fmla="*/ 369722 h 1645237"/>
                  <a:gd name="connsiteX220" fmla="*/ 839505 w 1690823"/>
                  <a:gd name="connsiteY220" fmla="*/ 467129 h 1645237"/>
                  <a:gd name="connsiteX221" fmla="*/ 894798 w 1690823"/>
                  <a:gd name="connsiteY221" fmla="*/ 376066 h 1645237"/>
                  <a:gd name="connsiteX222" fmla="*/ 962936 w 1690823"/>
                  <a:gd name="connsiteY222" fmla="*/ 499183 h 1645237"/>
                  <a:gd name="connsiteX223" fmla="*/ 1031009 w 1690823"/>
                  <a:gd name="connsiteY223" fmla="*/ 373861 h 1645237"/>
                  <a:gd name="connsiteX224" fmla="*/ 1096679 w 1690823"/>
                  <a:gd name="connsiteY224" fmla="*/ 480118 h 1645237"/>
                  <a:gd name="connsiteX225" fmla="*/ 1151959 w 1690823"/>
                  <a:gd name="connsiteY225" fmla="*/ 366926 h 1645237"/>
                  <a:gd name="connsiteX226" fmla="*/ 1205105 w 1690823"/>
                  <a:gd name="connsiteY226" fmla="*/ 445134 h 1645237"/>
                  <a:gd name="connsiteX227" fmla="*/ 1243134 w 1690823"/>
                  <a:gd name="connsiteY227" fmla="*/ 359409 h 1645237"/>
                  <a:gd name="connsiteX228" fmla="*/ 1306967 w 1690823"/>
                  <a:gd name="connsiteY228" fmla="*/ 446293 h 1645237"/>
                  <a:gd name="connsiteX229" fmla="*/ 1346225 w 1690823"/>
                  <a:gd name="connsiteY229" fmla="*/ 346615 h 1645237"/>
                  <a:gd name="connsiteX230" fmla="*/ 1434890 w 1690823"/>
                  <a:gd name="connsiteY230" fmla="*/ 457166 h 1645237"/>
                  <a:gd name="connsiteX231" fmla="*/ 1480498 w 1690823"/>
                  <a:gd name="connsiteY231" fmla="*/ 322740 h 1645237"/>
                  <a:gd name="connsiteX232" fmla="*/ 1532760 w 1690823"/>
                  <a:gd name="connsiteY232" fmla="*/ 381840 h 1645237"/>
                  <a:gd name="connsiteX233" fmla="*/ 1568914 w 1690823"/>
                  <a:gd name="connsiteY233" fmla="*/ 451234 h 1645237"/>
                  <a:gd name="connsiteX234" fmla="*/ 1573254 w 1690823"/>
                  <a:gd name="connsiteY234" fmla="*/ 463380 h 1645237"/>
                  <a:gd name="connsiteX235" fmla="*/ 1458403 w 1690823"/>
                  <a:gd name="connsiteY235" fmla="*/ 486481 h 1645237"/>
                  <a:gd name="connsiteX236" fmla="*/ 1459178 w 1690823"/>
                  <a:gd name="connsiteY236" fmla="*/ 487448 h 1645237"/>
                  <a:gd name="connsiteX237" fmla="*/ 1436516 w 1690823"/>
                  <a:gd name="connsiteY237" fmla="*/ 490883 h 1645237"/>
                  <a:gd name="connsiteX238" fmla="*/ 1422493 w 1690823"/>
                  <a:gd name="connsiteY238" fmla="*/ 493703 h 1645237"/>
                  <a:gd name="connsiteX239" fmla="*/ 1422742 w 1690823"/>
                  <a:gd name="connsiteY239" fmla="*/ 492969 h 1645237"/>
                  <a:gd name="connsiteX240" fmla="*/ 1349423 w 1690823"/>
                  <a:gd name="connsiteY240" fmla="*/ 504081 h 1645237"/>
                  <a:gd name="connsiteX241" fmla="*/ 1350024 w 1690823"/>
                  <a:gd name="connsiteY241" fmla="*/ 504899 h 1645237"/>
                  <a:gd name="connsiteX242" fmla="*/ 1328923 w 1690823"/>
                  <a:gd name="connsiteY242" fmla="*/ 507187 h 1645237"/>
                  <a:gd name="connsiteX243" fmla="*/ 1280068 w 1690823"/>
                  <a:gd name="connsiteY243" fmla="*/ 514591 h 1645237"/>
                  <a:gd name="connsiteX244" fmla="*/ 1280934 w 1690823"/>
                  <a:gd name="connsiteY244" fmla="*/ 512393 h 1645237"/>
                  <a:gd name="connsiteX245" fmla="*/ 1252877 w 1690823"/>
                  <a:gd name="connsiteY245" fmla="*/ 515437 h 1645237"/>
                  <a:gd name="connsiteX246" fmla="*/ 1253428 w 1690823"/>
                  <a:gd name="connsiteY246" fmla="*/ 516248 h 1645237"/>
                  <a:gd name="connsiteX247" fmla="*/ 1229937 w 1690823"/>
                  <a:gd name="connsiteY247" fmla="*/ 517925 h 1645237"/>
                  <a:gd name="connsiteX248" fmla="*/ 1169925 w 1690823"/>
                  <a:gd name="connsiteY248" fmla="*/ 524434 h 1645237"/>
                  <a:gd name="connsiteX249" fmla="*/ 1170945 w 1690823"/>
                  <a:gd name="connsiteY249" fmla="*/ 522137 h 1645237"/>
                  <a:gd name="connsiteX250" fmla="*/ 1124689 w 1690823"/>
                  <a:gd name="connsiteY250" fmla="*/ 525439 h 1645237"/>
                  <a:gd name="connsiteX251" fmla="*/ 1125921 w 1690823"/>
                  <a:gd name="connsiteY251" fmla="*/ 527433 h 1645237"/>
                  <a:gd name="connsiteX252" fmla="*/ 1077968 w 1690823"/>
                  <a:gd name="connsiteY252" fmla="*/ 528776 h 1645237"/>
                  <a:gd name="connsiteX253" fmla="*/ 1072733 w 1690823"/>
                  <a:gd name="connsiteY253" fmla="*/ 529149 h 1645237"/>
                  <a:gd name="connsiteX254" fmla="*/ 1072847 w 1690823"/>
                  <a:gd name="connsiteY254" fmla="*/ 528919 h 1645237"/>
                  <a:gd name="connsiteX255" fmla="*/ 980818 w 1690823"/>
                  <a:gd name="connsiteY255" fmla="*/ 531495 h 1645237"/>
                  <a:gd name="connsiteX256" fmla="*/ 982218 w 1690823"/>
                  <a:gd name="connsiteY256" fmla="*/ 534022 h 1645237"/>
                  <a:gd name="connsiteX257" fmla="*/ 801099 w 1690823"/>
                  <a:gd name="connsiteY257" fmla="*/ 530381 h 1645237"/>
                  <a:gd name="connsiteX258" fmla="*/ 803174 w 1690823"/>
                  <a:gd name="connsiteY258" fmla="*/ 526965 h 1645237"/>
                  <a:gd name="connsiteX259" fmla="*/ 690717 w 1690823"/>
                  <a:gd name="connsiteY259" fmla="*/ 519933 h 1645237"/>
                  <a:gd name="connsiteX260" fmla="*/ 692764 w 1690823"/>
                  <a:gd name="connsiteY260" fmla="*/ 516863 h 1645237"/>
                  <a:gd name="connsiteX261" fmla="*/ 649122 w 1690823"/>
                  <a:gd name="connsiteY261" fmla="*/ 512518 h 1645237"/>
                  <a:gd name="connsiteX262" fmla="*/ 650458 w 1690823"/>
                  <a:gd name="connsiteY262" fmla="*/ 515820 h 1645237"/>
                  <a:gd name="connsiteX263" fmla="*/ 506384 w 1690823"/>
                  <a:gd name="connsiteY263" fmla="*/ 495338 h 1645237"/>
                  <a:gd name="connsiteX264" fmla="*/ 507861 w 1690823"/>
                  <a:gd name="connsiteY264" fmla="*/ 499565 h 1645237"/>
                  <a:gd name="connsiteX265" fmla="*/ 329944 w 1690823"/>
                  <a:gd name="connsiteY265" fmla="*/ 465474 h 1645237"/>
                  <a:gd name="connsiteX266" fmla="*/ 333579 w 1690823"/>
                  <a:gd name="connsiteY266" fmla="*/ 461287 h 1645237"/>
                  <a:gd name="connsiteX267" fmla="*/ 222732 w 1690823"/>
                  <a:gd name="connsiteY267" fmla="*/ 435138 h 1645237"/>
                  <a:gd name="connsiteX268" fmla="*/ 226026 w 1690823"/>
                  <a:gd name="connsiteY268" fmla="*/ 431653 h 1645237"/>
                  <a:gd name="connsiteX269" fmla="*/ 179263 w 1690823"/>
                  <a:gd name="connsiteY269" fmla="*/ 418789 h 1645237"/>
                  <a:gd name="connsiteX270" fmla="*/ 180243 w 1690823"/>
                  <a:gd name="connsiteY270" fmla="*/ 423302 h 1645237"/>
                  <a:gd name="connsiteX271" fmla="*/ 128022 w 1690823"/>
                  <a:gd name="connsiteY271" fmla="*/ 406475 h 1645237"/>
                  <a:gd name="connsiteX272" fmla="*/ 160162 w 1690823"/>
                  <a:gd name="connsiteY272" fmla="*/ 330842 h 1645237"/>
                  <a:gd name="connsiteX273" fmla="*/ 168050 w 1690823"/>
                  <a:gd name="connsiteY273" fmla="*/ 367163 h 1645237"/>
                  <a:gd name="connsiteX274" fmla="*/ 1114647 w 1690823"/>
                  <a:gd name="connsiteY274" fmla="*/ 0 h 1645237"/>
                  <a:gd name="connsiteX275" fmla="*/ 1200887 w 1690823"/>
                  <a:gd name="connsiteY275" fmla="*/ 111190 h 1645237"/>
                  <a:gd name="connsiteX276" fmla="*/ 1239704 w 1690823"/>
                  <a:gd name="connsiteY276" fmla="*/ 2629 h 1645237"/>
                  <a:gd name="connsiteX277" fmla="*/ 1246762 w 1690823"/>
                  <a:gd name="connsiteY277" fmla="*/ 7904 h 1645237"/>
                  <a:gd name="connsiteX278" fmla="*/ 1356024 w 1690823"/>
                  <a:gd name="connsiteY278" fmla="*/ 115959 h 1645237"/>
                  <a:gd name="connsiteX279" fmla="*/ 1223521 w 1690823"/>
                  <a:gd name="connsiteY279" fmla="*/ 140372 h 1645237"/>
                  <a:gd name="connsiteX280" fmla="*/ 1225292 w 1690823"/>
                  <a:gd name="connsiteY280" fmla="*/ 142654 h 1645237"/>
                  <a:gd name="connsiteX281" fmla="*/ 1045763 w 1690823"/>
                  <a:gd name="connsiteY281" fmla="*/ 166876 h 1645237"/>
                  <a:gd name="connsiteX282" fmla="*/ 1047288 w 1690823"/>
                  <a:gd name="connsiteY282" fmla="*/ 163182 h 1645237"/>
                  <a:gd name="connsiteX283" fmla="*/ 935086 w 1690823"/>
                  <a:gd name="connsiteY283" fmla="*/ 173507 h 1645237"/>
                  <a:gd name="connsiteX284" fmla="*/ 936637 w 1690823"/>
                  <a:gd name="connsiteY284" fmla="*/ 170159 h 1645237"/>
                  <a:gd name="connsiteX285" fmla="*/ 892846 w 1690823"/>
                  <a:gd name="connsiteY285" fmla="*/ 172569 h 1645237"/>
                  <a:gd name="connsiteX286" fmla="*/ 894673 w 1690823"/>
                  <a:gd name="connsiteY286" fmla="*/ 175626 h 1645237"/>
                  <a:gd name="connsiteX287" fmla="*/ 749163 w 1690823"/>
                  <a:gd name="connsiteY287" fmla="*/ 177517 h 1645237"/>
                  <a:gd name="connsiteX288" fmla="*/ 751272 w 1690823"/>
                  <a:gd name="connsiteY288" fmla="*/ 181467 h 1645237"/>
                  <a:gd name="connsiteX289" fmla="*/ 570229 w 1690823"/>
                  <a:gd name="connsiteY289" fmla="*/ 175108 h 1645237"/>
                  <a:gd name="connsiteX290" fmla="*/ 573178 w 1690823"/>
                  <a:gd name="connsiteY290" fmla="*/ 170413 h 1645237"/>
                  <a:gd name="connsiteX291" fmla="*/ 459630 w 1690823"/>
                  <a:gd name="connsiteY291" fmla="*/ 161601 h 1645237"/>
                  <a:gd name="connsiteX292" fmla="*/ 462350 w 1690823"/>
                  <a:gd name="connsiteY292" fmla="*/ 157650 h 1645237"/>
                  <a:gd name="connsiteX293" fmla="*/ 414166 w 1690823"/>
                  <a:gd name="connsiteY293" fmla="*/ 152122 h 1645237"/>
                  <a:gd name="connsiteX294" fmla="*/ 415827 w 1690823"/>
                  <a:gd name="connsiteY294" fmla="*/ 156431 h 1645237"/>
                  <a:gd name="connsiteX295" fmla="*/ 275582 w 1690823"/>
                  <a:gd name="connsiteY295" fmla="*/ 134156 h 1645237"/>
                  <a:gd name="connsiteX296" fmla="*/ 365358 w 1690823"/>
                  <a:gd name="connsiteY296" fmla="*/ 25563 h 1645237"/>
                  <a:gd name="connsiteX297" fmla="*/ 395156 w 1690823"/>
                  <a:gd name="connsiteY297" fmla="*/ 102831 h 1645237"/>
                  <a:gd name="connsiteX298" fmla="*/ 470639 w 1690823"/>
                  <a:gd name="connsiteY298" fmla="*/ 1409 h 1645237"/>
                  <a:gd name="connsiteX299" fmla="*/ 509150 w 1690823"/>
                  <a:gd name="connsiteY299" fmla="*/ 89686 h 1645237"/>
                  <a:gd name="connsiteX300" fmla="*/ 562020 w 1690823"/>
                  <a:gd name="connsiteY300" fmla="*/ 12909 h 1645237"/>
                  <a:gd name="connsiteX301" fmla="*/ 609743 w 1690823"/>
                  <a:gd name="connsiteY301" fmla="*/ 112178 h 1645237"/>
                  <a:gd name="connsiteX302" fmla="*/ 666232 w 1690823"/>
                  <a:gd name="connsiteY302" fmla="*/ 22215 h 1645237"/>
                  <a:gd name="connsiteX303" fmla="*/ 731942 w 1690823"/>
                  <a:gd name="connsiteY303" fmla="*/ 145268 h 1645237"/>
                  <a:gd name="connsiteX304" fmla="*/ 802074 w 1690823"/>
                  <a:gd name="connsiteY304" fmla="*/ 20648 h 1645237"/>
                  <a:gd name="connsiteX305" fmla="*/ 863815 w 1690823"/>
                  <a:gd name="connsiteY305" fmla="*/ 123982 h 1645237"/>
                  <a:gd name="connsiteX306" fmla="*/ 919407 w 1690823"/>
                  <a:gd name="connsiteY306" fmla="*/ 14703 h 1645237"/>
                  <a:gd name="connsiteX307" fmla="*/ 971714 w 1690823"/>
                  <a:gd name="connsiteY307" fmla="*/ 94441 h 1645237"/>
                  <a:gd name="connsiteX308" fmla="*/ 1010972 w 1690823"/>
                  <a:gd name="connsiteY308" fmla="*/ 9696 h 1645237"/>
                  <a:gd name="connsiteX309" fmla="*/ 1073997 w 1690823"/>
                  <a:gd name="connsiteY309" fmla="*/ 98476 h 1645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</a:cxnLst>
                <a:rect l="l" t="t" r="r" b="b"/>
                <a:pathLst>
                  <a:path w="1690823" h="1645237">
                    <a:moveTo>
                      <a:pt x="198764" y="1395543"/>
                    </a:moveTo>
                    <a:lnTo>
                      <a:pt x="234031" y="1529042"/>
                    </a:lnTo>
                    <a:lnTo>
                      <a:pt x="331021" y="1423839"/>
                    </a:lnTo>
                    <a:lnTo>
                      <a:pt x="368144" y="1541194"/>
                    </a:lnTo>
                    <a:lnTo>
                      <a:pt x="449737" y="1444620"/>
                    </a:lnTo>
                    <a:lnTo>
                      <a:pt x="482731" y="1535104"/>
                    </a:lnTo>
                    <a:lnTo>
                      <a:pt x="540234" y="1461732"/>
                    </a:lnTo>
                    <a:lnTo>
                      <a:pt x="581746" y="1563756"/>
                    </a:lnTo>
                    <a:lnTo>
                      <a:pt x="643674" y="1477448"/>
                    </a:lnTo>
                    <a:lnTo>
                      <a:pt x="701671" y="1604318"/>
                    </a:lnTo>
                    <a:lnTo>
                      <a:pt x="779354" y="1484261"/>
                    </a:lnTo>
                    <a:lnTo>
                      <a:pt x="834606" y="1591204"/>
                    </a:lnTo>
                    <a:lnTo>
                      <a:pt x="896831" y="1485562"/>
                    </a:lnTo>
                    <a:lnTo>
                      <a:pt x="944121" y="1568373"/>
                    </a:lnTo>
                    <a:lnTo>
                      <a:pt x="988531" y="1486210"/>
                    </a:lnTo>
                    <a:lnTo>
                      <a:pt x="1045962" y="1578707"/>
                    </a:lnTo>
                    <a:lnTo>
                      <a:pt x="1092606" y="1482926"/>
                    </a:lnTo>
                    <a:lnTo>
                      <a:pt x="1171825" y="1599222"/>
                    </a:lnTo>
                    <a:lnTo>
                      <a:pt x="1228030" y="1468147"/>
                    </a:lnTo>
                    <a:lnTo>
                      <a:pt x="1303235" y="1567885"/>
                    </a:lnTo>
                    <a:lnTo>
                      <a:pt x="1347824" y="1450070"/>
                    </a:lnTo>
                    <a:lnTo>
                      <a:pt x="1407966" y="1523034"/>
                    </a:lnTo>
                    <a:lnTo>
                      <a:pt x="1437914" y="1434163"/>
                    </a:lnTo>
                    <a:lnTo>
                      <a:pt x="1509500" y="1514780"/>
                    </a:lnTo>
                    <a:lnTo>
                      <a:pt x="1539382" y="1411900"/>
                    </a:lnTo>
                    <a:lnTo>
                      <a:pt x="1585967" y="1460089"/>
                    </a:lnTo>
                    <a:lnTo>
                      <a:pt x="1580890" y="1470319"/>
                    </a:lnTo>
                    <a:cubicBezTo>
                      <a:pt x="1566618" y="1495289"/>
                      <a:pt x="1550937" y="1519271"/>
                      <a:pt x="1533835" y="1542165"/>
                    </a:cubicBezTo>
                    <a:lnTo>
                      <a:pt x="1499323" y="1582717"/>
                    </a:lnTo>
                    <a:lnTo>
                      <a:pt x="1489025" y="1585269"/>
                    </a:lnTo>
                    <a:lnTo>
                      <a:pt x="1489685" y="1583000"/>
                    </a:lnTo>
                    <a:lnTo>
                      <a:pt x="1462028" y="1588623"/>
                    </a:lnTo>
                    <a:lnTo>
                      <a:pt x="1462653" y="1589380"/>
                    </a:lnTo>
                    <a:lnTo>
                      <a:pt x="1439416" y="1593220"/>
                    </a:lnTo>
                    <a:lnTo>
                      <a:pt x="1380262" y="1605245"/>
                    </a:lnTo>
                    <a:lnTo>
                      <a:pt x="1381066" y="1602863"/>
                    </a:lnTo>
                    <a:lnTo>
                      <a:pt x="1335312" y="1610424"/>
                    </a:lnTo>
                    <a:lnTo>
                      <a:pt x="1336724" y="1612296"/>
                    </a:lnTo>
                    <a:lnTo>
                      <a:pt x="1289099" y="1618062"/>
                    </a:lnTo>
                    <a:lnTo>
                      <a:pt x="1283922" y="1618918"/>
                    </a:lnTo>
                    <a:lnTo>
                      <a:pt x="1284013" y="1618678"/>
                    </a:lnTo>
                    <a:lnTo>
                      <a:pt x="1192616" y="1629744"/>
                    </a:lnTo>
                    <a:lnTo>
                      <a:pt x="1194243" y="1632132"/>
                    </a:lnTo>
                    <a:lnTo>
                      <a:pt x="1013562" y="1645237"/>
                    </a:lnTo>
                    <a:lnTo>
                      <a:pt x="1015311" y="1641644"/>
                    </a:lnTo>
                    <a:lnTo>
                      <a:pt x="902687" y="1645030"/>
                    </a:lnTo>
                    <a:lnTo>
                      <a:pt x="904441" y="1641785"/>
                    </a:lnTo>
                    <a:lnTo>
                      <a:pt x="860586" y="1641489"/>
                    </a:lnTo>
                    <a:lnTo>
                      <a:pt x="862220" y="1644653"/>
                    </a:lnTo>
                    <a:lnTo>
                      <a:pt x="716871" y="1637568"/>
                    </a:lnTo>
                    <a:lnTo>
                      <a:pt x="718732" y="1641640"/>
                    </a:lnTo>
                    <a:lnTo>
                      <a:pt x="538426" y="1624130"/>
                    </a:lnTo>
                    <a:lnTo>
                      <a:pt x="541659" y="1619624"/>
                    </a:lnTo>
                    <a:lnTo>
                      <a:pt x="428870" y="1603828"/>
                    </a:lnTo>
                    <a:lnTo>
                      <a:pt x="431828" y="1600053"/>
                    </a:lnTo>
                    <a:lnTo>
                      <a:pt x="384077" y="1591564"/>
                    </a:lnTo>
                    <a:lnTo>
                      <a:pt x="385470" y="1595967"/>
                    </a:lnTo>
                    <a:lnTo>
                      <a:pt x="243345" y="1564303"/>
                    </a:lnTo>
                    <a:lnTo>
                      <a:pt x="244874" y="1570088"/>
                    </a:lnTo>
                    <a:lnTo>
                      <a:pt x="196928" y="1556958"/>
                    </a:lnTo>
                    <a:lnTo>
                      <a:pt x="157746" y="1509598"/>
                    </a:lnTo>
                    <a:lnTo>
                      <a:pt x="128637" y="1464625"/>
                    </a:lnTo>
                    <a:close/>
                    <a:moveTo>
                      <a:pt x="99190" y="1361065"/>
                    </a:moveTo>
                    <a:lnTo>
                      <a:pt x="118455" y="1448895"/>
                    </a:lnTo>
                    <a:lnTo>
                      <a:pt x="111039" y="1437437"/>
                    </a:lnTo>
                    <a:lnTo>
                      <a:pt x="81112" y="1377426"/>
                    </a:lnTo>
                    <a:close/>
                    <a:moveTo>
                      <a:pt x="12692" y="965497"/>
                    </a:moveTo>
                    <a:lnTo>
                      <a:pt x="30047" y="1061329"/>
                    </a:lnTo>
                    <a:lnTo>
                      <a:pt x="99190" y="998756"/>
                    </a:lnTo>
                    <a:lnTo>
                      <a:pt x="123101" y="1107769"/>
                    </a:lnTo>
                    <a:lnTo>
                      <a:pt x="198764" y="1033234"/>
                    </a:lnTo>
                    <a:lnTo>
                      <a:pt x="234031" y="1166733"/>
                    </a:lnTo>
                    <a:lnTo>
                      <a:pt x="331021" y="1061530"/>
                    </a:lnTo>
                    <a:lnTo>
                      <a:pt x="368144" y="1178885"/>
                    </a:lnTo>
                    <a:lnTo>
                      <a:pt x="449737" y="1082311"/>
                    </a:lnTo>
                    <a:lnTo>
                      <a:pt x="482731" y="1172795"/>
                    </a:lnTo>
                    <a:lnTo>
                      <a:pt x="540234" y="1099423"/>
                    </a:lnTo>
                    <a:lnTo>
                      <a:pt x="581746" y="1201447"/>
                    </a:lnTo>
                    <a:lnTo>
                      <a:pt x="643674" y="1115139"/>
                    </a:lnTo>
                    <a:lnTo>
                      <a:pt x="701671" y="1242009"/>
                    </a:lnTo>
                    <a:lnTo>
                      <a:pt x="779354" y="1121952"/>
                    </a:lnTo>
                    <a:lnTo>
                      <a:pt x="834606" y="1228895"/>
                    </a:lnTo>
                    <a:lnTo>
                      <a:pt x="896831" y="1123253"/>
                    </a:lnTo>
                    <a:lnTo>
                      <a:pt x="944121" y="1206064"/>
                    </a:lnTo>
                    <a:lnTo>
                      <a:pt x="988531" y="1123901"/>
                    </a:lnTo>
                    <a:lnTo>
                      <a:pt x="1045962" y="1216398"/>
                    </a:lnTo>
                    <a:lnTo>
                      <a:pt x="1092606" y="1120617"/>
                    </a:lnTo>
                    <a:lnTo>
                      <a:pt x="1171825" y="1236913"/>
                    </a:lnTo>
                    <a:lnTo>
                      <a:pt x="1228030" y="1105838"/>
                    </a:lnTo>
                    <a:lnTo>
                      <a:pt x="1303235" y="1205576"/>
                    </a:lnTo>
                    <a:lnTo>
                      <a:pt x="1347824" y="1087761"/>
                    </a:lnTo>
                    <a:lnTo>
                      <a:pt x="1407966" y="1160725"/>
                    </a:lnTo>
                    <a:lnTo>
                      <a:pt x="1437914" y="1071854"/>
                    </a:lnTo>
                    <a:lnTo>
                      <a:pt x="1509500" y="1152471"/>
                    </a:lnTo>
                    <a:lnTo>
                      <a:pt x="1539382" y="1049591"/>
                    </a:lnTo>
                    <a:lnTo>
                      <a:pt x="1637880" y="1151479"/>
                    </a:lnTo>
                    <a:lnTo>
                      <a:pt x="1670876" y="1013416"/>
                    </a:lnTo>
                    <a:lnTo>
                      <a:pt x="1690759" y="1032096"/>
                    </a:lnTo>
                    <a:lnTo>
                      <a:pt x="1690823" y="1034524"/>
                    </a:lnTo>
                    <a:cubicBezTo>
                      <a:pt x="1690334" y="1066808"/>
                      <a:pt x="1688498" y="1098616"/>
                      <a:pt x="1685302" y="1129846"/>
                    </a:cubicBezTo>
                    <a:lnTo>
                      <a:pt x="1678713" y="1174091"/>
                    </a:lnTo>
                    <a:lnTo>
                      <a:pt x="1664000" y="1178497"/>
                    </a:lnTo>
                    <a:lnTo>
                      <a:pt x="1664862" y="1179389"/>
                    </a:lnTo>
                    <a:lnTo>
                      <a:pt x="1642614" y="1184902"/>
                    </a:lnTo>
                    <a:lnTo>
                      <a:pt x="1628912" y="1189006"/>
                    </a:lnTo>
                    <a:lnTo>
                      <a:pt x="1629092" y="1188252"/>
                    </a:lnTo>
                    <a:lnTo>
                      <a:pt x="1557112" y="1206089"/>
                    </a:lnTo>
                    <a:lnTo>
                      <a:pt x="1557786" y="1206847"/>
                    </a:lnTo>
                    <a:lnTo>
                      <a:pt x="1536988" y="1211075"/>
                    </a:lnTo>
                    <a:lnTo>
                      <a:pt x="1489025" y="1222960"/>
                    </a:lnTo>
                    <a:lnTo>
                      <a:pt x="1489685" y="1220691"/>
                    </a:lnTo>
                    <a:lnTo>
                      <a:pt x="1462028" y="1226314"/>
                    </a:lnTo>
                    <a:lnTo>
                      <a:pt x="1462653" y="1227071"/>
                    </a:lnTo>
                    <a:lnTo>
                      <a:pt x="1439416" y="1230911"/>
                    </a:lnTo>
                    <a:lnTo>
                      <a:pt x="1380262" y="1242936"/>
                    </a:lnTo>
                    <a:lnTo>
                      <a:pt x="1381066" y="1240554"/>
                    </a:lnTo>
                    <a:lnTo>
                      <a:pt x="1335312" y="1248115"/>
                    </a:lnTo>
                    <a:lnTo>
                      <a:pt x="1336724" y="1249987"/>
                    </a:lnTo>
                    <a:lnTo>
                      <a:pt x="1289099" y="1255753"/>
                    </a:lnTo>
                    <a:lnTo>
                      <a:pt x="1283922" y="1256609"/>
                    </a:lnTo>
                    <a:lnTo>
                      <a:pt x="1284013" y="1256369"/>
                    </a:lnTo>
                    <a:lnTo>
                      <a:pt x="1192616" y="1267435"/>
                    </a:lnTo>
                    <a:lnTo>
                      <a:pt x="1194243" y="1269823"/>
                    </a:lnTo>
                    <a:lnTo>
                      <a:pt x="1013562" y="1282928"/>
                    </a:lnTo>
                    <a:lnTo>
                      <a:pt x="1015311" y="1279335"/>
                    </a:lnTo>
                    <a:lnTo>
                      <a:pt x="902687" y="1282721"/>
                    </a:lnTo>
                    <a:lnTo>
                      <a:pt x="904441" y="1279476"/>
                    </a:lnTo>
                    <a:lnTo>
                      <a:pt x="860586" y="1279180"/>
                    </a:lnTo>
                    <a:lnTo>
                      <a:pt x="862220" y="1282344"/>
                    </a:lnTo>
                    <a:lnTo>
                      <a:pt x="716871" y="1275259"/>
                    </a:lnTo>
                    <a:lnTo>
                      <a:pt x="718732" y="1279331"/>
                    </a:lnTo>
                    <a:lnTo>
                      <a:pt x="538426" y="1261821"/>
                    </a:lnTo>
                    <a:lnTo>
                      <a:pt x="541659" y="1257315"/>
                    </a:lnTo>
                    <a:lnTo>
                      <a:pt x="428870" y="1241519"/>
                    </a:lnTo>
                    <a:lnTo>
                      <a:pt x="431828" y="1237744"/>
                    </a:lnTo>
                    <a:lnTo>
                      <a:pt x="384077" y="1229255"/>
                    </a:lnTo>
                    <a:lnTo>
                      <a:pt x="385470" y="1233658"/>
                    </a:lnTo>
                    <a:lnTo>
                      <a:pt x="243345" y="1201994"/>
                    </a:lnTo>
                    <a:lnTo>
                      <a:pt x="244874" y="1207779"/>
                    </a:lnTo>
                    <a:lnTo>
                      <a:pt x="70153" y="1159930"/>
                    </a:lnTo>
                    <a:lnTo>
                      <a:pt x="75132" y="1155026"/>
                    </a:lnTo>
                    <a:lnTo>
                      <a:pt x="10600" y="1134380"/>
                    </a:lnTo>
                    <a:lnTo>
                      <a:pt x="6247" y="1107454"/>
                    </a:lnTo>
                    <a:cubicBezTo>
                      <a:pt x="2860" y="1077968"/>
                      <a:pt x="784" y="1048138"/>
                      <a:pt x="0" y="1018081"/>
                    </a:cubicBezTo>
                    <a:lnTo>
                      <a:pt x="707" y="975567"/>
                    </a:lnTo>
                    <a:close/>
                    <a:moveTo>
                      <a:pt x="145375" y="593827"/>
                    </a:moveTo>
                    <a:lnTo>
                      <a:pt x="172724" y="719753"/>
                    </a:lnTo>
                    <a:lnTo>
                      <a:pt x="267120" y="626970"/>
                    </a:lnTo>
                    <a:lnTo>
                      <a:pt x="292763" y="724485"/>
                    </a:lnTo>
                    <a:lnTo>
                      <a:pt x="359803" y="653562"/>
                    </a:lnTo>
                    <a:lnTo>
                      <a:pt x="393209" y="763929"/>
                    </a:lnTo>
                    <a:lnTo>
                      <a:pt x="466112" y="679947"/>
                    </a:lnTo>
                    <a:lnTo>
                      <a:pt x="514302" y="817811"/>
                    </a:lnTo>
                    <a:lnTo>
                      <a:pt x="606892" y="700170"/>
                    </a:lnTo>
                    <a:lnTo>
                      <a:pt x="654145" y="816995"/>
                    </a:lnTo>
                    <a:lnTo>
                      <a:pt x="729228" y="712888"/>
                    </a:lnTo>
                    <a:lnTo>
                      <a:pt x="770516" y="803787"/>
                    </a:lnTo>
                    <a:lnTo>
                      <a:pt x="824755" y="722432"/>
                    </a:lnTo>
                    <a:lnTo>
                      <a:pt x="875678" y="824408"/>
                    </a:lnTo>
                    <a:lnTo>
                      <a:pt x="933565" y="729073"/>
                    </a:lnTo>
                    <a:lnTo>
                      <a:pt x="1004899" y="857966"/>
                    </a:lnTo>
                    <a:lnTo>
                      <a:pt x="1076166" y="726765"/>
                    </a:lnTo>
                    <a:lnTo>
                      <a:pt x="1144916" y="838007"/>
                    </a:lnTo>
                    <a:lnTo>
                      <a:pt x="1202790" y="719505"/>
                    </a:lnTo>
                    <a:lnTo>
                      <a:pt x="1258429" y="801381"/>
                    </a:lnTo>
                    <a:lnTo>
                      <a:pt x="1298242" y="711635"/>
                    </a:lnTo>
                    <a:lnTo>
                      <a:pt x="1365069" y="802595"/>
                    </a:lnTo>
                    <a:lnTo>
                      <a:pt x="1406169" y="698241"/>
                    </a:lnTo>
                    <a:lnTo>
                      <a:pt x="1498993" y="813978"/>
                    </a:lnTo>
                    <a:lnTo>
                      <a:pt x="1546741" y="673246"/>
                    </a:lnTo>
                    <a:lnTo>
                      <a:pt x="1671945" y="814832"/>
                    </a:lnTo>
                    <a:lnTo>
                      <a:pt x="1523609" y="844668"/>
                    </a:lnTo>
                    <a:lnTo>
                      <a:pt x="1524421" y="845680"/>
                    </a:lnTo>
                    <a:lnTo>
                      <a:pt x="1500696" y="849277"/>
                    </a:lnTo>
                    <a:lnTo>
                      <a:pt x="1486015" y="852229"/>
                    </a:lnTo>
                    <a:lnTo>
                      <a:pt x="1486275" y="851460"/>
                    </a:lnTo>
                    <a:lnTo>
                      <a:pt x="1409517" y="863094"/>
                    </a:lnTo>
                    <a:lnTo>
                      <a:pt x="1410146" y="863950"/>
                    </a:lnTo>
                    <a:lnTo>
                      <a:pt x="1388055" y="866345"/>
                    </a:lnTo>
                    <a:lnTo>
                      <a:pt x="1336908" y="874097"/>
                    </a:lnTo>
                    <a:lnTo>
                      <a:pt x="1337815" y="871796"/>
                    </a:lnTo>
                    <a:lnTo>
                      <a:pt x="1308442" y="874982"/>
                    </a:lnTo>
                    <a:lnTo>
                      <a:pt x="1309019" y="875831"/>
                    </a:lnTo>
                    <a:lnTo>
                      <a:pt x="1284426" y="877587"/>
                    </a:lnTo>
                    <a:lnTo>
                      <a:pt x="1221598" y="884401"/>
                    </a:lnTo>
                    <a:lnTo>
                      <a:pt x="1222666" y="881997"/>
                    </a:lnTo>
                    <a:lnTo>
                      <a:pt x="1174240" y="885454"/>
                    </a:lnTo>
                    <a:lnTo>
                      <a:pt x="1175530" y="887541"/>
                    </a:lnTo>
                    <a:lnTo>
                      <a:pt x="1125328" y="888947"/>
                    </a:lnTo>
                    <a:lnTo>
                      <a:pt x="1119847" y="889338"/>
                    </a:lnTo>
                    <a:lnTo>
                      <a:pt x="1119966" y="889097"/>
                    </a:lnTo>
                    <a:lnTo>
                      <a:pt x="1023620" y="891794"/>
                    </a:lnTo>
                    <a:lnTo>
                      <a:pt x="1025086" y="894439"/>
                    </a:lnTo>
                    <a:lnTo>
                      <a:pt x="835470" y="890627"/>
                    </a:lnTo>
                    <a:lnTo>
                      <a:pt x="837643" y="887051"/>
                    </a:lnTo>
                    <a:lnTo>
                      <a:pt x="719910" y="879689"/>
                    </a:lnTo>
                    <a:lnTo>
                      <a:pt x="722053" y="876475"/>
                    </a:lnTo>
                    <a:lnTo>
                      <a:pt x="676364" y="871926"/>
                    </a:lnTo>
                    <a:lnTo>
                      <a:pt x="677762" y="875383"/>
                    </a:lnTo>
                    <a:lnTo>
                      <a:pt x="526930" y="853941"/>
                    </a:lnTo>
                    <a:lnTo>
                      <a:pt x="528476" y="858366"/>
                    </a:lnTo>
                    <a:lnTo>
                      <a:pt x="342213" y="822676"/>
                    </a:lnTo>
                    <a:lnTo>
                      <a:pt x="346018" y="818292"/>
                    </a:lnTo>
                    <a:lnTo>
                      <a:pt x="229971" y="790917"/>
                    </a:lnTo>
                    <a:lnTo>
                      <a:pt x="233420" y="787268"/>
                    </a:lnTo>
                    <a:lnTo>
                      <a:pt x="184463" y="773801"/>
                    </a:lnTo>
                    <a:lnTo>
                      <a:pt x="185489" y="778525"/>
                    </a:lnTo>
                    <a:lnTo>
                      <a:pt x="31257" y="728829"/>
                    </a:lnTo>
                    <a:lnTo>
                      <a:pt x="38736" y="689934"/>
                    </a:lnTo>
                    <a:close/>
                    <a:moveTo>
                      <a:pt x="258216" y="278538"/>
                    </a:moveTo>
                    <a:lnTo>
                      <a:pt x="282710" y="371683"/>
                    </a:lnTo>
                    <a:lnTo>
                      <a:pt x="346746" y="303938"/>
                    </a:lnTo>
                    <a:lnTo>
                      <a:pt x="378655" y="409360"/>
                    </a:lnTo>
                    <a:lnTo>
                      <a:pt x="448292" y="329141"/>
                    </a:lnTo>
                    <a:lnTo>
                      <a:pt x="494322" y="460827"/>
                    </a:lnTo>
                    <a:lnTo>
                      <a:pt x="582763" y="348458"/>
                    </a:lnTo>
                    <a:lnTo>
                      <a:pt x="627899" y="460048"/>
                    </a:lnTo>
                    <a:lnTo>
                      <a:pt x="699617" y="360606"/>
                    </a:lnTo>
                    <a:lnTo>
                      <a:pt x="739055" y="447432"/>
                    </a:lnTo>
                    <a:lnTo>
                      <a:pt x="790864" y="369722"/>
                    </a:lnTo>
                    <a:lnTo>
                      <a:pt x="839505" y="467129"/>
                    </a:lnTo>
                    <a:lnTo>
                      <a:pt x="894798" y="376066"/>
                    </a:lnTo>
                    <a:lnTo>
                      <a:pt x="962936" y="499183"/>
                    </a:lnTo>
                    <a:lnTo>
                      <a:pt x="1031009" y="373861"/>
                    </a:lnTo>
                    <a:lnTo>
                      <a:pt x="1096679" y="480118"/>
                    </a:lnTo>
                    <a:lnTo>
                      <a:pt x="1151959" y="366926"/>
                    </a:lnTo>
                    <a:lnTo>
                      <a:pt x="1205105" y="445134"/>
                    </a:lnTo>
                    <a:lnTo>
                      <a:pt x="1243134" y="359409"/>
                    </a:lnTo>
                    <a:lnTo>
                      <a:pt x="1306967" y="446293"/>
                    </a:lnTo>
                    <a:lnTo>
                      <a:pt x="1346225" y="346615"/>
                    </a:lnTo>
                    <a:lnTo>
                      <a:pt x="1434890" y="457166"/>
                    </a:lnTo>
                    <a:lnTo>
                      <a:pt x="1480498" y="322740"/>
                    </a:lnTo>
                    <a:lnTo>
                      <a:pt x="1532760" y="381840"/>
                    </a:lnTo>
                    <a:lnTo>
                      <a:pt x="1568914" y="451234"/>
                    </a:lnTo>
                    <a:lnTo>
                      <a:pt x="1573254" y="463380"/>
                    </a:lnTo>
                    <a:lnTo>
                      <a:pt x="1458403" y="486481"/>
                    </a:lnTo>
                    <a:lnTo>
                      <a:pt x="1459178" y="487448"/>
                    </a:lnTo>
                    <a:lnTo>
                      <a:pt x="1436516" y="490883"/>
                    </a:lnTo>
                    <a:lnTo>
                      <a:pt x="1422493" y="493703"/>
                    </a:lnTo>
                    <a:lnTo>
                      <a:pt x="1422742" y="492969"/>
                    </a:lnTo>
                    <a:lnTo>
                      <a:pt x="1349423" y="504081"/>
                    </a:lnTo>
                    <a:lnTo>
                      <a:pt x="1350024" y="504899"/>
                    </a:lnTo>
                    <a:lnTo>
                      <a:pt x="1328923" y="507187"/>
                    </a:lnTo>
                    <a:lnTo>
                      <a:pt x="1280068" y="514591"/>
                    </a:lnTo>
                    <a:lnTo>
                      <a:pt x="1280934" y="512393"/>
                    </a:lnTo>
                    <a:lnTo>
                      <a:pt x="1252877" y="515437"/>
                    </a:lnTo>
                    <a:lnTo>
                      <a:pt x="1253428" y="516248"/>
                    </a:lnTo>
                    <a:lnTo>
                      <a:pt x="1229937" y="517925"/>
                    </a:lnTo>
                    <a:lnTo>
                      <a:pt x="1169925" y="524434"/>
                    </a:lnTo>
                    <a:lnTo>
                      <a:pt x="1170945" y="522137"/>
                    </a:lnTo>
                    <a:lnTo>
                      <a:pt x="1124689" y="525439"/>
                    </a:lnTo>
                    <a:lnTo>
                      <a:pt x="1125921" y="527433"/>
                    </a:lnTo>
                    <a:lnTo>
                      <a:pt x="1077968" y="528776"/>
                    </a:lnTo>
                    <a:lnTo>
                      <a:pt x="1072733" y="529149"/>
                    </a:lnTo>
                    <a:lnTo>
                      <a:pt x="1072847" y="528919"/>
                    </a:lnTo>
                    <a:lnTo>
                      <a:pt x="980818" y="531495"/>
                    </a:lnTo>
                    <a:lnTo>
                      <a:pt x="982218" y="534022"/>
                    </a:lnTo>
                    <a:lnTo>
                      <a:pt x="801099" y="530381"/>
                    </a:lnTo>
                    <a:lnTo>
                      <a:pt x="803174" y="526965"/>
                    </a:lnTo>
                    <a:lnTo>
                      <a:pt x="690717" y="519933"/>
                    </a:lnTo>
                    <a:lnTo>
                      <a:pt x="692764" y="516863"/>
                    </a:lnTo>
                    <a:lnTo>
                      <a:pt x="649122" y="512518"/>
                    </a:lnTo>
                    <a:lnTo>
                      <a:pt x="650458" y="515820"/>
                    </a:lnTo>
                    <a:lnTo>
                      <a:pt x="506384" y="495338"/>
                    </a:lnTo>
                    <a:lnTo>
                      <a:pt x="507861" y="499565"/>
                    </a:lnTo>
                    <a:lnTo>
                      <a:pt x="329944" y="465474"/>
                    </a:lnTo>
                    <a:lnTo>
                      <a:pt x="333579" y="461287"/>
                    </a:lnTo>
                    <a:lnTo>
                      <a:pt x="222732" y="435138"/>
                    </a:lnTo>
                    <a:lnTo>
                      <a:pt x="226026" y="431653"/>
                    </a:lnTo>
                    <a:lnTo>
                      <a:pt x="179263" y="418789"/>
                    </a:lnTo>
                    <a:lnTo>
                      <a:pt x="180243" y="423302"/>
                    </a:lnTo>
                    <a:lnTo>
                      <a:pt x="128022" y="406475"/>
                    </a:lnTo>
                    <a:lnTo>
                      <a:pt x="160162" y="330842"/>
                    </a:lnTo>
                    <a:lnTo>
                      <a:pt x="168050" y="367163"/>
                    </a:lnTo>
                    <a:close/>
                    <a:moveTo>
                      <a:pt x="1114647" y="0"/>
                    </a:moveTo>
                    <a:lnTo>
                      <a:pt x="1200887" y="111190"/>
                    </a:lnTo>
                    <a:lnTo>
                      <a:pt x="1239704" y="2629"/>
                    </a:lnTo>
                    <a:lnTo>
                      <a:pt x="1246762" y="7904"/>
                    </a:lnTo>
                    <a:lnTo>
                      <a:pt x="1356024" y="115959"/>
                    </a:lnTo>
                    <a:lnTo>
                      <a:pt x="1223521" y="140372"/>
                    </a:lnTo>
                    <a:lnTo>
                      <a:pt x="1225292" y="142654"/>
                    </a:lnTo>
                    <a:lnTo>
                      <a:pt x="1045763" y="166876"/>
                    </a:lnTo>
                    <a:lnTo>
                      <a:pt x="1047288" y="163182"/>
                    </a:lnTo>
                    <a:lnTo>
                      <a:pt x="935086" y="173507"/>
                    </a:lnTo>
                    <a:lnTo>
                      <a:pt x="936637" y="170159"/>
                    </a:lnTo>
                    <a:lnTo>
                      <a:pt x="892846" y="172569"/>
                    </a:lnTo>
                    <a:lnTo>
                      <a:pt x="894673" y="175626"/>
                    </a:lnTo>
                    <a:lnTo>
                      <a:pt x="749163" y="177517"/>
                    </a:lnTo>
                    <a:lnTo>
                      <a:pt x="751272" y="181467"/>
                    </a:lnTo>
                    <a:lnTo>
                      <a:pt x="570229" y="175108"/>
                    </a:lnTo>
                    <a:lnTo>
                      <a:pt x="573178" y="170413"/>
                    </a:lnTo>
                    <a:lnTo>
                      <a:pt x="459630" y="161601"/>
                    </a:lnTo>
                    <a:lnTo>
                      <a:pt x="462350" y="157650"/>
                    </a:lnTo>
                    <a:lnTo>
                      <a:pt x="414166" y="152122"/>
                    </a:lnTo>
                    <a:lnTo>
                      <a:pt x="415827" y="156431"/>
                    </a:lnTo>
                    <a:lnTo>
                      <a:pt x="275582" y="134156"/>
                    </a:lnTo>
                    <a:lnTo>
                      <a:pt x="365358" y="25563"/>
                    </a:lnTo>
                    <a:lnTo>
                      <a:pt x="395156" y="102831"/>
                    </a:lnTo>
                    <a:lnTo>
                      <a:pt x="470639" y="1409"/>
                    </a:lnTo>
                    <a:lnTo>
                      <a:pt x="509150" y="89686"/>
                    </a:lnTo>
                    <a:lnTo>
                      <a:pt x="562020" y="12909"/>
                    </a:lnTo>
                    <a:lnTo>
                      <a:pt x="609743" y="112178"/>
                    </a:lnTo>
                    <a:lnTo>
                      <a:pt x="666232" y="22215"/>
                    </a:lnTo>
                    <a:lnTo>
                      <a:pt x="731942" y="145268"/>
                    </a:lnTo>
                    <a:lnTo>
                      <a:pt x="802074" y="20648"/>
                    </a:lnTo>
                    <a:lnTo>
                      <a:pt x="863815" y="123982"/>
                    </a:lnTo>
                    <a:lnTo>
                      <a:pt x="919407" y="14703"/>
                    </a:lnTo>
                    <a:lnTo>
                      <a:pt x="971714" y="94441"/>
                    </a:lnTo>
                    <a:lnTo>
                      <a:pt x="1010972" y="9696"/>
                    </a:lnTo>
                    <a:lnTo>
                      <a:pt x="1073997" y="98476"/>
                    </a:ln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505" name="グループ化 504">
            <a:extLst>
              <a:ext uri="{FF2B5EF4-FFF2-40B4-BE49-F238E27FC236}">
                <a16:creationId xmlns:a16="http://schemas.microsoft.com/office/drawing/2014/main" id="{CCCEC3A1-B46C-4E27-8746-57D62A4A3F82}"/>
              </a:ext>
            </a:extLst>
          </p:cNvPr>
          <p:cNvGrpSpPr/>
          <p:nvPr/>
        </p:nvGrpSpPr>
        <p:grpSpPr>
          <a:xfrm>
            <a:off x="3672138" y="1417072"/>
            <a:ext cx="2562286" cy="1776750"/>
            <a:chOff x="1187745" y="3624118"/>
            <a:chExt cx="2562286" cy="1776750"/>
          </a:xfrm>
        </p:grpSpPr>
        <p:grpSp>
          <p:nvGrpSpPr>
            <p:cNvPr id="506" name="グループ化 505">
              <a:extLst>
                <a:ext uri="{FF2B5EF4-FFF2-40B4-BE49-F238E27FC236}">
                  <a16:creationId xmlns:a16="http://schemas.microsoft.com/office/drawing/2014/main" id="{8D0A711D-C062-43D2-AEEF-919AD6D83172}"/>
                </a:ext>
              </a:extLst>
            </p:cNvPr>
            <p:cNvGrpSpPr/>
            <p:nvPr/>
          </p:nvGrpSpPr>
          <p:grpSpPr>
            <a:xfrm>
              <a:off x="1187745" y="3864169"/>
              <a:ext cx="2562286" cy="1536699"/>
              <a:chOff x="746064" y="1894185"/>
              <a:chExt cx="2562286" cy="1536699"/>
            </a:xfrm>
          </p:grpSpPr>
          <p:grpSp>
            <p:nvGrpSpPr>
              <p:cNvPr id="552" name="グループ化 551">
                <a:extLst>
                  <a:ext uri="{FF2B5EF4-FFF2-40B4-BE49-F238E27FC236}">
                    <a16:creationId xmlns:a16="http://schemas.microsoft.com/office/drawing/2014/main" id="{00E1BDC0-7703-4F5C-A260-63193CDA2C63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555" name="フリーフォーム: 図形 554">
                  <a:extLst>
                    <a:ext uri="{FF2B5EF4-FFF2-40B4-BE49-F238E27FC236}">
                      <a16:creationId xmlns:a16="http://schemas.microsoft.com/office/drawing/2014/main" id="{A65F9A08-8D36-4409-BF64-7F7D68DA53EB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6" name="楕円 555">
                  <a:extLst>
                    <a:ext uri="{FF2B5EF4-FFF2-40B4-BE49-F238E27FC236}">
                      <a16:creationId xmlns:a16="http://schemas.microsoft.com/office/drawing/2014/main" id="{6584724A-82CE-494E-A6C4-E4D74CC87E15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53" name="楕円 552">
                <a:extLst>
                  <a:ext uri="{FF2B5EF4-FFF2-40B4-BE49-F238E27FC236}">
                    <a16:creationId xmlns:a16="http://schemas.microsoft.com/office/drawing/2014/main" id="{E9204785-4A8B-4E71-AB83-4407B7EB962E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4" name="フリーフォーム: 図形 553">
                <a:extLst>
                  <a:ext uri="{FF2B5EF4-FFF2-40B4-BE49-F238E27FC236}">
                    <a16:creationId xmlns:a16="http://schemas.microsoft.com/office/drawing/2014/main" id="{BAB2BCD4-FC8B-4A81-9FB3-25C20C786490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07" name="グループ化 506">
              <a:extLst>
                <a:ext uri="{FF2B5EF4-FFF2-40B4-BE49-F238E27FC236}">
                  <a16:creationId xmlns:a16="http://schemas.microsoft.com/office/drawing/2014/main" id="{00B287CC-A280-401B-8DAA-1D6DAB2FE48A}"/>
                </a:ext>
              </a:extLst>
            </p:cNvPr>
            <p:cNvGrpSpPr/>
            <p:nvPr/>
          </p:nvGrpSpPr>
          <p:grpSpPr>
            <a:xfrm rot="19800000">
              <a:off x="1354196" y="3624118"/>
              <a:ext cx="1197804" cy="1133031"/>
              <a:chOff x="1496605" y="4414452"/>
              <a:chExt cx="1479837" cy="1399813"/>
            </a:xfrm>
          </p:grpSpPr>
          <p:sp>
            <p:nvSpPr>
              <p:cNvPr id="538" name="フリーフォーム: 図形 537">
                <a:extLst>
                  <a:ext uri="{FF2B5EF4-FFF2-40B4-BE49-F238E27FC236}">
                    <a16:creationId xmlns:a16="http://schemas.microsoft.com/office/drawing/2014/main" id="{D6EFC79B-DDF0-43C9-BB3A-87E70F1C093D}"/>
                  </a:ext>
                </a:extLst>
              </p:cNvPr>
              <p:cNvSpPr/>
              <p:nvPr/>
            </p:nvSpPr>
            <p:spPr bwMode="auto">
              <a:xfrm>
                <a:off x="1800747" y="5293302"/>
                <a:ext cx="796759" cy="520963"/>
              </a:xfrm>
              <a:custGeom>
                <a:avLst/>
                <a:gdLst>
                  <a:gd name="connsiteX0" fmla="*/ 48787 w 796759"/>
                  <a:gd name="connsiteY0" fmla="*/ 0 h 520963"/>
                  <a:gd name="connsiteX1" fmla="*/ 319486 w 796759"/>
                  <a:gd name="connsiteY1" fmla="*/ 233308 h 520963"/>
                  <a:gd name="connsiteX2" fmla="*/ 364965 w 796759"/>
                  <a:gd name="connsiteY2" fmla="*/ 9693 h 520963"/>
                  <a:gd name="connsiteX3" fmla="*/ 572929 w 796759"/>
                  <a:gd name="connsiteY3" fmla="*/ 9693 h 520963"/>
                  <a:gd name="connsiteX4" fmla="*/ 615994 w 796759"/>
                  <a:gd name="connsiteY4" fmla="*/ 221442 h 520963"/>
                  <a:gd name="connsiteX5" fmla="*/ 762261 w 796759"/>
                  <a:gd name="connsiteY5" fmla="*/ 160173 h 520963"/>
                  <a:gd name="connsiteX6" fmla="*/ 796759 w 796759"/>
                  <a:gd name="connsiteY6" fmla="*/ 219925 h 520963"/>
                  <a:gd name="connsiteX7" fmla="*/ 639956 w 796759"/>
                  <a:gd name="connsiteY7" fmla="*/ 339258 h 520963"/>
                  <a:gd name="connsiteX8" fmla="*/ 676910 w 796759"/>
                  <a:gd name="connsiteY8" fmla="*/ 520963 h 520963"/>
                  <a:gd name="connsiteX9" fmla="*/ 260982 w 796759"/>
                  <a:gd name="connsiteY9" fmla="*/ 520963 h 520963"/>
                  <a:gd name="connsiteX10" fmla="*/ 288852 w 796759"/>
                  <a:gd name="connsiteY10" fmla="*/ 383931 h 520963"/>
                  <a:gd name="connsiteX11" fmla="*/ 0 w 796759"/>
                  <a:gd name="connsiteY11" fmla="*/ 48787 h 52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96759" h="520963">
                    <a:moveTo>
                      <a:pt x="48787" y="0"/>
                    </a:moveTo>
                    <a:lnTo>
                      <a:pt x="319486" y="233308"/>
                    </a:lnTo>
                    <a:lnTo>
                      <a:pt x="364965" y="9693"/>
                    </a:lnTo>
                    <a:lnTo>
                      <a:pt x="572929" y="9693"/>
                    </a:lnTo>
                    <a:lnTo>
                      <a:pt x="615994" y="221442"/>
                    </a:lnTo>
                    <a:lnTo>
                      <a:pt x="762261" y="160173"/>
                    </a:lnTo>
                    <a:lnTo>
                      <a:pt x="796759" y="219925"/>
                    </a:lnTo>
                    <a:lnTo>
                      <a:pt x="639956" y="339258"/>
                    </a:lnTo>
                    <a:lnTo>
                      <a:pt x="676910" y="520963"/>
                    </a:lnTo>
                    <a:lnTo>
                      <a:pt x="260982" y="520963"/>
                    </a:lnTo>
                    <a:lnTo>
                      <a:pt x="288852" y="383931"/>
                    </a:lnTo>
                    <a:lnTo>
                      <a:pt x="0" y="48787"/>
                    </a:ln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539" name="グループ化 538">
                <a:extLst>
                  <a:ext uri="{FF2B5EF4-FFF2-40B4-BE49-F238E27FC236}">
                    <a16:creationId xmlns:a16="http://schemas.microsoft.com/office/drawing/2014/main" id="{3A8E6315-F9E9-49F1-AA1C-02DC9216554F}"/>
                  </a:ext>
                </a:extLst>
              </p:cNvPr>
              <p:cNvGrpSpPr/>
              <p:nvPr/>
            </p:nvGrpSpPr>
            <p:grpSpPr>
              <a:xfrm>
                <a:off x="1496605" y="4414452"/>
                <a:ext cx="1479837" cy="1024109"/>
                <a:chOff x="1581048" y="4637542"/>
                <a:chExt cx="1479837" cy="1024109"/>
              </a:xfrm>
            </p:grpSpPr>
            <p:sp>
              <p:nvSpPr>
                <p:cNvPr id="540" name="楕円 370">
                  <a:extLst>
                    <a:ext uri="{FF2B5EF4-FFF2-40B4-BE49-F238E27FC236}">
                      <a16:creationId xmlns:a16="http://schemas.microsoft.com/office/drawing/2014/main" id="{4E44A015-AA69-44B9-90BA-862A1CE38BE3}"/>
                    </a:ext>
                  </a:extLst>
                </p:cNvPr>
                <p:cNvSpPr/>
                <p:nvPr/>
              </p:nvSpPr>
              <p:spPr bwMode="auto">
                <a:xfrm>
                  <a:off x="1838558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00B050"/>
                  </a:fgClr>
                  <a:bgClr>
                    <a:srgbClr val="003300"/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41" name="楕円 370">
                  <a:extLst>
                    <a:ext uri="{FF2B5EF4-FFF2-40B4-BE49-F238E27FC236}">
                      <a16:creationId xmlns:a16="http://schemas.microsoft.com/office/drawing/2014/main" id="{26520B47-C9C4-409F-AF4F-63B903E2E481}"/>
                    </a:ext>
                  </a:extLst>
                </p:cNvPr>
                <p:cNvSpPr/>
                <p:nvPr/>
              </p:nvSpPr>
              <p:spPr bwMode="auto">
                <a:xfrm>
                  <a:off x="2336002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00B050"/>
                  </a:fgClr>
                  <a:bgClr>
                    <a:srgbClr val="003300"/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grpSp>
              <p:nvGrpSpPr>
                <p:cNvPr id="542" name="グループ化 541">
                  <a:extLst>
                    <a:ext uri="{FF2B5EF4-FFF2-40B4-BE49-F238E27FC236}">
                      <a16:creationId xmlns:a16="http://schemas.microsoft.com/office/drawing/2014/main" id="{0AB85B7E-DF47-45EC-B74B-A7B4F08B5BC6}"/>
                    </a:ext>
                  </a:extLst>
                </p:cNvPr>
                <p:cNvGrpSpPr/>
                <p:nvPr/>
              </p:nvGrpSpPr>
              <p:grpSpPr>
                <a:xfrm>
                  <a:off x="1581048" y="4637542"/>
                  <a:ext cx="1479837" cy="1024109"/>
                  <a:chOff x="1581048" y="4637542"/>
                  <a:chExt cx="1479837" cy="1024109"/>
                </a:xfrm>
              </p:grpSpPr>
              <p:sp>
                <p:nvSpPr>
                  <p:cNvPr id="543" name="楕円 370">
                    <a:extLst>
                      <a:ext uri="{FF2B5EF4-FFF2-40B4-BE49-F238E27FC236}">
                        <a16:creationId xmlns:a16="http://schemas.microsoft.com/office/drawing/2014/main" id="{E4969AE6-B482-4825-B28B-ED40B21AFA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33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44" name="楕円 370">
                    <a:extLst>
                      <a:ext uri="{FF2B5EF4-FFF2-40B4-BE49-F238E27FC236}">
                        <a16:creationId xmlns:a16="http://schemas.microsoft.com/office/drawing/2014/main" id="{C0910EDC-37CF-4A62-951D-ACACD0AF40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33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45" name="楕円 370">
                    <a:extLst>
                      <a:ext uri="{FF2B5EF4-FFF2-40B4-BE49-F238E27FC236}">
                        <a16:creationId xmlns:a16="http://schemas.microsoft.com/office/drawing/2014/main" id="{373F921B-D28D-4E69-9CAA-AB8F9E3321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4669" y="4637542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33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46" name="楕円 370">
                    <a:extLst>
                      <a:ext uri="{FF2B5EF4-FFF2-40B4-BE49-F238E27FC236}">
                        <a16:creationId xmlns:a16="http://schemas.microsoft.com/office/drawing/2014/main" id="{3891196E-C302-4C74-BDB0-29D2ED69C9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3414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47" name="楕円 370">
                    <a:extLst>
                      <a:ext uri="{FF2B5EF4-FFF2-40B4-BE49-F238E27FC236}">
                        <a16:creationId xmlns:a16="http://schemas.microsoft.com/office/drawing/2014/main" id="{2F673944-58AE-453B-82D4-7FC32F217F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1519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48" name="楕円 370">
                    <a:extLst>
                      <a:ext uri="{FF2B5EF4-FFF2-40B4-BE49-F238E27FC236}">
                        <a16:creationId xmlns:a16="http://schemas.microsoft.com/office/drawing/2014/main" id="{E1C738A8-28B9-44B3-B6BB-4FBC6175120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7454" y="4875421"/>
                    <a:ext cx="660476" cy="505976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49" name="楕円 370">
                    <a:extLst>
                      <a:ext uri="{FF2B5EF4-FFF2-40B4-BE49-F238E27FC236}">
                        <a16:creationId xmlns:a16="http://schemas.microsoft.com/office/drawing/2014/main" id="{09675380-EE2F-4716-8FBE-9CCD38EA76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50" name="楕円 370">
                    <a:extLst>
                      <a:ext uri="{FF2B5EF4-FFF2-40B4-BE49-F238E27FC236}">
                        <a16:creationId xmlns:a16="http://schemas.microsoft.com/office/drawing/2014/main" id="{D82792EA-3E8E-4BAD-9370-B3BF2487DC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51" name="楕円 370">
                    <a:extLst>
                      <a:ext uri="{FF2B5EF4-FFF2-40B4-BE49-F238E27FC236}">
                        <a16:creationId xmlns:a16="http://schemas.microsoft.com/office/drawing/2014/main" id="{4C02A7C2-30F0-433A-A236-16E5D3F885D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67469" y="5148629"/>
                    <a:ext cx="669674" cy="513022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</p:grpSp>
        <p:grpSp>
          <p:nvGrpSpPr>
            <p:cNvPr id="508" name="グループ化 507">
              <a:extLst>
                <a:ext uri="{FF2B5EF4-FFF2-40B4-BE49-F238E27FC236}">
                  <a16:creationId xmlns:a16="http://schemas.microsoft.com/office/drawing/2014/main" id="{33421FB4-FBE0-49EC-B2E7-776234EF01F9}"/>
                </a:ext>
              </a:extLst>
            </p:cNvPr>
            <p:cNvGrpSpPr/>
            <p:nvPr/>
          </p:nvGrpSpPr>
          <p:grpSpPr>
            <a:xfrm rot="2700000">
              <a:off x="2499872" y="3658201"/>
              <a:ext cx="1197804" cy="1133031"/>
              <a:chOff x="1496605" y="4414452"/>
              <a:chExt cx="1479837" cy="1399813"/>
            </a:xfrm>
          </p:grpSpPr>
          <p:sp>
            <p:nvSpPr>
              <p:cNvPr id="524" name="フリーフォーム: 図形 523">
                <a:extLst>
                  <a:ext uri="{FF2B5EF4-FFF2-40B4-BE49-F238E27FC236}">
                    <a16:creationId xmlns:a16="http://schemas.microsoft.com/office/drawing/2014/main" id="{13724C7E-A9CE-4B8D-BA15-6BD2927BCEAA}"/>
                  </a:ext>
                </a:extLst>
              </p:cNvPr>
              <p:cNvSpPr/>
              <p:nvPr/>
            </p:nvSpPr>
            <p:spPr bwMode="auto">
              <a:xfrm>
                <a:off x="1800747" y="5293302"/>
                <a:ext cx="796759" cy="520963"/>
              </a:xfrm>
              <a:custGeom>
                <a:avLst/>
                <a:gdLst>
                  <a:gd name="connsiteX0" fmla="*/ 48787 w 796759"/>
                  <a:gd name="connsiteY0" fmla="*/ 0 h 520963"/>
                  <a:gd name="connsiteX1" fmla="*/ 319486 w 796759"/>
                  <a:gd name="connsiteY1" fmla="*/ 233308 h 520963"/>
                  <a:gd name="connsiteX2" fmla="*/ 364965 w 796759"/>
                  <a:gd name="connsiteY2" fmla="*/ 9693 h 520963"/>
                  <a:gd name="connsiteX3" fmla="*/ 572929 w 796759"/>
                  <a:gd name="connsiteY3" fmla="*/ 9693 h 520963"/>
                  <a:gd name="connsiteX4" fmla="*/ 615994 w 796759"/>
                  <a:gd name="connsiteY4" fmla="*/ 221442 h 520963"/>
                  <a:gd name="connsiteX5" fmla="*/ 762261 w 796759"/>
                  <a:gd name="connsiteY5" fmla="*/ 160173 h 520963"/>
                  <a:gd name="connsiteX6" fmla="*/ 796759 w 796759"/>
                  <a:gd name="connsiteY6" fmla="*/ 219925 h 520963"/>
                  <a:gd name="connsiteX7" fmla="*/ 639956 w 796759"/>
                  <a:gd name="connsiteY7" fmla="*/ 339258 h 520963"/>
                  <a:gd name="connsiteX8" fmla="*/ 676910 w 796759"/>
                  <a:gd name="connsiteY8" fmla="*/ 520963 h 520963"/>
                  <a:gd name="connsiteX9" fmla="*/ 260982 w 796759"/>
                  <a:gd name="connsiteY9" fmla="*/ 520963 h 520963"/>
                  <a:gd name="connsiteX10" fmla="*/ 288852 w 796759"/>
                  <a:gd name="connsiteY10" fmla="*/ 383931 h 520963"/>
                  <a:gd name="connsiteX11" fmla="*/ 0 w 796759"/>
                  <a:gd name="connsiteY11" fmla="*/ 48787 h 52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96759" h="520963">
                    <a:moveTo>
                      <a:pt x="48787" y="0"/>
                    </a:moveTo>
                    <a:lnTo>
                      <a:pt x="319486" y="233308"/>
                    </a:lnTo>
                    <a:lnTo>
                      <a:pt x="364965" y="9693"/>
                    </a:lnTo>
                    <a:lnTo>
                      <a:pt x="572929" y="9693"/>
                    </a:lnTo>
                    <a:lnTo>
                      <a:pt x="615994" y="221442"/>
                    </a:lnTo>
                    <a:lnTo>
                      <a:pt x="762261" y="160173"/>
                    </a:lnTo>
                    <a:lnTo>
                      <a:pt x="796759" y="219925"/>
                    </a:lnTo>
                    <a:lnTo>
                      <a:pt x="639956" y="339258"/>
                    </a:lnTo>
                    <a:lnTo>
                      <a:pt x="676910" y="520963"/>
                    </a:lnTo>
                    <a:lnTo>
                      <a:pt x="260982" y="520963"/>
                    </a:lnTo>
                    <a:lnTo>
                      <a:pt x="288852" y="383931"/>
                    </a:lnTo>
                    <a:lnTo>
                      <a:pt x="0" y="48787"/>
                    </a:ln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525" name="グループ化 524">
                <a:extLst>
                  <a:ext uri="{FF2B5EF4-FFF2-40B4-BE49-F238E27FC236}">
                    <a16:creationId xmlns:a16="http://schemas.microsoft.com/office/drawing/2014/main" id="{1752D1ED-0B77-4247-8ED1-17BB6151CD0F}"/>
                  </a:ext>
                </a:extLst>
              </p:cNvPr>
              <p:cNvGrpSpPr/>
              <p:nvPr/>
            </p:nvGrpSpPr>
            <p:grpSpPr>
              <a:xfrm>
                <a:off x="1496605" y="4414452"/>
                <a:ext cx="1479837" cy="1024109"/>
                <a:chOff x="1581048" y="4637542"/>
                <a:chExt cx="1479837" cy="1024109"/>
              </a:xfrm>
            </p:grpSpPr>
            <p:sp>
              <p:nvSpPr>
                <p:cNvPr id="526" name="楕円 370">
                  <a:extLst>
                    <a:ext uri="{FF2B5EF4-FFF2-40B4-BE49-F238E27FC236}">
                      <a16:creationId xmlns:a16="http://schemas.microsoft.com/office/drawing/2014/main" id="{15B42200-28EC-4F0B-A229-7B14A4A5C1F5}"/>
                    </a:ext>
                  </a:extLst>
                </p:cNvPr>
                <p:cNvSpPr/>
                <p:nvPr/>
              </p:nvSpPr>
              <p:spPr bwMode="auto">
                <a:xfrm>
                  <a:off x="1838558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00B050"/>
                  </a:fgClr>
                  <a:bgClr>
                    <a:srgbClr val="003300"/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27" name="楕円 370">
                  <a:extLst>
                    <a:ext uri="{FF2B5EF4-FFF2-40B4-BE49-F238E27FC236}">
                      <a16:creationId xmlns:a16="http://schemas.microsoft.com/office/drawing/2014/main" id="{901D9895-1689-4557-932C-CA17914B41DB}"/>
                    </a:ext>
                  </a:extLst>
                </p:cNvPr>
                <p:cNvSpPr/>
                <p:nvPr/>
              </p:nvSpPr>
              <p:spPr bwMode="auto">
                <a:xfrm>
                  <a:off x="2336002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00B050"/>
                  </a:fgClr>
                  <a:bgClr>
                    <a:srgbClr val="003300"/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grpSp>
              <p:nvGrpSpPr>
                <p:cNvPr id="528" name="グループ化 527">
                  <a:extLst>
                    <a:ext uri="{FF2B5EF4-FFF2-40B4-BE49-F238E27FC236}">
                      <a16:creationId xmlns:a16="http://schemas.microsoft.com/office/drawing/2014/main" id="{7E16A8A7-7189-4E03-9867-DB26434AB33D}"/>
                    </a:ext>
                  </a:extLst>
                </p:cNvPr>
                <p:cNvGrpSpPr/>
                <p:nvPr/>
              </p:nvGrpSpPr>
              <p:grpSpPr>
                <a:xfrm>
                  <a:off x="1581048" y="4637542"/>
                  <a:ext cx="1479837" cy="1024109"/>
                  <a:chOff x="1581048" y="4637542"/>
                  <a:chExt cx="1479837" cy="1024109"/>
                </a:xfrm>
              </p:grpSpPr>
              <p:sp>
                <p:nvSpPr>
                  <p:cNvPr id="529" name="楕円 370">
                    <a:extLst>
                      <a:ext uri="{FF2B5EF4-FFF2-40B4-BE49-F238E27FC236}">
                        <a16:creationId xmlns:a16="http://schemas.microsoft.com/office/drawing/2014/main" id="{912BD453-018F-4A1B-BA40-6D437AF109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33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0" name="楕円 370">
                    <a:extLst>
                      <a:ext uri="{FF2B5EF4-FFF2-40B4-BE49-F238E27FC236}">
                        <a16:creationId xmlns:a16="http://schemas.microsoft.com/office/drawing/2014/main" id="{AE24103F-4354-449C-92E6-059546B606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33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1" name="楕円 370">
                    <a:extLst>
                      <a:ext uri="{FF2B5EF4-FFF2-40B4-BE49-F238E27FC236}">
                        <a16:creationId xmlns:a16="http://schemas.microsoft.com/office/drawing/2014/main" id="{4831ADCE-1F4E-49B7-A09F-4C22167F2C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4669" y="4637542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33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2" name="楕円 370">
                    <a:extLst>
                      <a:ext uri="{FF2B5EF4-FFF2-40B4-BE49-F238E27FC236}">
                        <a16:creationId xmlns:a16="http://schemas.microsoft.com/office/drawing/2014/main" id="{A248ECF6-505D-4E03-A9A0-DA14B7D8AE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3414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3" name="楕円 370">
                    <a:extLst>
                      <a:ext uri="{FF2B5EF4-FFF2-40B4-BE49-F238E27FC236}">
                        <a16:creationId xmlns:a16="http://schemas.microsoft.com/office/drawing/2014/main" id="{A8EB152E-5F56-45C5-A791-ECE6C39666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1519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4" name="楕円 370">
                    <a:extLst>
                      <a:ext uri="{FF2B5EF4-FFF2-40B4-BE49-F238E27FC236}">
                        <a16:creationId xmlns:a16="http://schemas.microsoft.com/office/drawing/2014/main" id="{227317C0-7397-4458-BD68-955B803027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7454" y="4875421"/>
                    <a:ext cx="660476" cy="505976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5" name="楕円 370">
                    <a:extLst>
                      <a:ext uri="{FF2B5EF4-FFF2-40B4-BE49-F238E27FC236}">
                        <a16:creationId xmlns:a16="http://schemas.microsoft.com/office/drawing/2014/main" id="{94F88B3E-3A73-4235-BEF7-BEDDA92922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6" name="楕円 370">
                    <a:extLst>
                      <a:ext uri="{FF2B5EF4-FFF2-40B4-BE49-F238E27FC236}">
                        <a16:creationId xmlns:a16="http://schemas.microsoft.com/office/drawing/2014/main" id="{A16AE19F-698B-49ED-BA96-31E050E166E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7" name="楕円 370">
                    <a:extLst>
                      <a:ext uri="{FF2B5EF4-FFF2-40B4-BE49-F238E27FC236}">
                        <a16:creationId xmlns:a16="http://schemas.microsoft.com/office/drawing/2014/main" id="{2406B739-FD40-40C3-A54C-DB6957E40AF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67469" y="5148629"/>
                    <a:ext cx="669674" cy="513022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</p:grpSp>
        <p:grpSp>
          <p:nvGrpSpPr>
            <p:cNvPr id="509" name="グループ化 508">
              <a:extLst>
                <a:ext uri="{FF2B5EF4-FFF2-40B4-BE49-F238E27FC236}">
                  <a16:creationId xmlns:a16="http://schemas.microsoft.com/office/drawing/2014/main" id="{88D3FBD8-1D7E-4B62-AD67-5BD0ECB82EF8}"/>
                </a:ext>
              </a:extLst>
            </p:cNvPr>
            <p:cNvGrpSpPr/>
            <p:nvPr/>
          </p:nvGrpSpPr>
          <p:grpSpPr>
            <a:xfrm rot="19800000">
              <a:off x="1869581" y="3968944"/>
              <a:ext cx="1197804" cy="1133031"/>
              <a:chOff x="1496605" y="4414452"/>
              <a:chExt cx="1479837" cy="1399813"/>
            </a:xfrm>
          </p:grpSpPr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99D5B71E-9727-464C-BA64-87E433779F32}"/>
                  </a:ext>
                </a:extLst>
              </p:cNvPr>
              <p:cNvSpPr/>
              <p:nvPr/>
            </p:nvSpPr>
            <p:spPr bwMode="auto">
              <a:xfrm>
                <a:off x="1800747" y="5293302"/>
                <a:ext cx="796759" cy="520963"/>
              </a:xfrm>
              <a:custGeom>
                <a:avLst/>
                <a:gdLst>
                  <a:gd name="connsiteX0" fmla="*/ 48787 w 796759"/>
                  <a:gd name="connsiteY0" fmla="*/ 0 h 520963"/>
                  <a:gd name="connsiteX1" fmla="*/ 319486 w 796759"/>
                  <a:gd name="connsiteY1" fmla="*/ 233308 h 520963"/>
                  <a:gd name="connsiteX2" fmla="*/ 364965 w 796759"/>
                  <a:gd name="connsiteY2" fmla="*/ 9693 h 520963"/>
                  <a:gd name="connsiteX3" fmla="*/ 572929 w 796759"/>
                  <a:gd name="connsiteY3" fmla="*/ 9693 h 520963"/>
                  <a:gd name="connsiteX4" fmla="*/ 615994 w 796759"/>
                  <a:gd name="connsiteY4" fmla="*/ 221442 h 520963"/>
                  <a:gd name="connsiteX5" fmla="*/ 762261 w 796759"/>
                  <a:gd name="connsiteY5" fmla="*/ 160173 h 520963"/>
                  <a:gd name="connsiteX6" fmla="*/ 796759 w 796759"/>
                  <a:gd name="connsiteY6" fmla="*/ 219925 h 520963"/>
                  <a:gd name="connsiteX7" fmla="*/ 639956 w 796759"/>
                  <a:gd name="connsiteY7" fmla="*/ 339258 h 520963"/>
                  <a:gd name="connsiteX8" fmla="*/ 676910 w 796759"/>
                  <a:gd name="connsiteY8" fmla="*/ 520963 h 520963"/>
                  <a:gd name="connsiteX9" fmla="*/ 260982 w 796759"/>
                  <a:gd name="connsiteY9" fmla="*/ 520963 h 520963"/>
                  <a:gd name="connsiteX10" fmla="*/ 288852 w 796759"/>
                  <a:gd name="connsiteY10" fmla="*/ 383931 h 520963"/>
                  <a:gd name="connsiteX11" fmla="*/ 0 w 796759"/>
                  <a:gd name="connsiteY11" fmla="*/ 48787 h 52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96759" h="520963">
                    <a:moveTo>
                      <a:pt x="48787" y="0"/>
                    </a:moveTo>
                    <a:lnTo>
                      <a:pt x="319486" y="233308"/>
                    </a:lnTo>
                    <a:lnTo>
                      <a:pt x="364965" y="9693"/>
                    </a:lnTo>
                    <a:lnTo>
                      <a:pt x="572929" y="9693"/>
                    </a:lnTo>
                    <a:lnTo>
                      <a:pt x="615994" y="221442"/>
                    </a:lnTo>
                    <a:lnTo>
                      <a:pt x="762261" y="160173"/>
                    </a:lnTo>
                    <a:lnTo>
                      <a:pt x="796759" y="219925"/>
                    </a:lnTo>
                    <a:lnTo>
                      <a:pt x="639956" y="339258"/>
                    </a:lnTo>
                    <a:lnTo>
                      <a:pt x="676910" y="520963"/>
                    </a:lnTo>
                    <a:lnTo>
                      <a:pt x="260982" y="520963"/>
                    </a:lnTo>
                    <a:lnTo>
                      <a:pt x="288852" y="383931"/>
                    </a:lnTo>
                    <a:lnTo>
                      <a:pt x="0" y="48787"/>
                    </a:ln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511" name="グループ化 510">
                <a:extLst>
                  <a:ext uri="{FF2B5EF4-FFF2-40B4-BE49-F238E27FC236}">
                    <a16:creationId xmlns:a16="http://schemas.microsoft.com/office/drawing/2014/main" id="{FE291AFD-6399-4D33-A0E5-91E2E2E70328}"/>
                  </a:ext>
                </a:extLst>
              </p:cNvPr>
              <p:cNvGrpSpPr/>
              <p:nvPr/>
            </p:nvGrpSpPr>
            <p:grpSpPr>
              <a:xfrm>
                <a:off x="1496605" y="4414452"/>
                <a:ext cx="1479837" cy="1024109"/>
                <a:chOff x="1581048" y="4637542"/>
                <a:chExt cx="1479837" cy="1024109"/>
              </a:xfrm>
            </p:grpSpPr>
            <p:sp>
              <p:nvSpPr>
                <p:cNvPr id="512" name="楕円 370">
                  <a:extLst>
                    <a:ext uri="{FF2B5EF4-FFF2-40B4-BE49-F238E27FC236}">
                      <a16:creationId xmlns:a16="http://schemas.microsoft.com/office/drawing/2014/main" id="{5E1914DF-1C3D-4AC1-819E-2733DDA343C3}"/>
                    </a:ext>
                  </a:extLst>
                </p:cNvPr>
                <p:cNvSpPr/>
                <p:nvPr/>
              </p:nvSpPr>
              <p:spPr bwMode="auto">
                <a:xfrm>
                  <a:off x="1838558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00B050"/>
                  </a:fgClr>
                  <a:bgClr>
                    <a:srgbClr val="003300"/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13" name="楕円 370">
                  <a:extLst>
                    <a:ext uri="{FF2B5EF4-FFF2-40B4-BE49-F238E27FC236}">
                      <a16:creationId xmlns:a16="http://schemas.microsoft.com/office/drawing/2014/main" id="{92090E2D-71B1-42FB-9891-C957D9CB69CC}"/>
                    </a:ext>
                  </a:extLst>
                </p:cNvPr>
                <p:cNvSpPr/>
                <p:nvPr/>
              </p:nvSpPr>
              <p:spPr bwMode="auto">
                <a:xfrm>
                  <a:off x="2336002" y="4742464"/>
                  <a:ext cx="419796" cy="321596"/>
                </a:xfrm>
                <a:custGeom>
                  <a:avLst/>
                  <a:gdLst>
                    <a:gd name="connsiteX0" fmla="*/ 0 w 689198"/>
                    <a:gd name="connsiteY0" fmla="*/ 214777 h 429553"/>
                    <a:gd name="connsiteX1" fmla="*/ 344599 w 689198"/>
                    <a:gd name="connsiteY1" fmla="*/ 0 h 429553"/>
                    <a:gd name="connsiteX2" fmla="*/ 689198 w 689198"/>
                    <a:gd name="connsiteY2" fmla="*/ 214777 h 429553"/>
                    <a:gd name="connsiteX3" fmla="*/ 344599 w 689198"/>
                    <a:gd name="connsiteY3" fmla="*/ 429554 h 429553"/>
                    <a:gd name="connsiteX4" fmla="*/ 0 w 689198"/>
                    <a:gd name="connsiteY4" fmla="*/ 214777 h 429553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214777 h 429554"/>
                    <a:gd name="connsiteX1" fmla="*/ 344599 w 689198"/>
                    <a:gd name="connsiteY1" fmla="*/ 0 h 429554"/>
                    <a:gd name="connsiteX2" fmla="*/ 689198 w 689198"/>
                    <a:gd name="connsiteY2" fmla="*/ 214777 h 429554"/>
                    <a:gd name="connsiteX3" fmla="*/ 344599 w 689198"/>
                    <a:gd name="connsiteY3" fmla="*/ 429554 h 429554"/>
                    <a:gd name="connsiteX4" fmla="*/ 0 w 689198"/>
                    <a:gd name="connsiteY4" fmla="*/ 214777 h 429554"/>
                    <a:gd name="connsiteX0" fmla="*/ 0 w 689198"/>
                    <a:gd name="connsiteY0" fmla="*/ 313202 h 527979"/>
                    <a:gd name="connsiteX1" fmla="*/ 341424 w 689198"/>
                    <a:gd name="connsiteY1" fmla="*/ 0 h 527979"/>
                    <a:gd name="connsiteX2" fmla="*/ 689198 w 689198"/>
                    <a:gd name="connsiteY2" fmla="*/ 313202 h 527979"/>
                    <a:gd name="connsiteX3" fmla="*/ 344599 w 689198"/>
                    <a:gd name="connsiteY3" fmla="*/ 527979 h 527979"/>
                    <a:gd name="connsiteX4" fmla="*/ 0 w 689198"/>
                    <a:gd name="connsiteY4" fmla="*/ 313202 h 527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9198" h="527979">
                      <a:moveTo>
                        <a:pt x="0" y="313202"/>
                      </a:moveTo>
                      <a:cubicBezTo>
                        <a:pt x="0" y="194584"/>
                        <a:pt x="151107" y="0"/>
                        <a:pt x="341424" y="0"/>
                      </a:cubicBezTo>
                      <a:cubicBezTo>
                        <a:pt x="531741" y="0"/>
                        <a:pt x="689198" y="194584"/>
                        <a:pt x="689198" y="313202"/>
                      </a:cubicBezTo>
                      <a:cubicBezTo>
                        <a:pt x="689198" y="431820"/>
                        <a:pt x="534916" y="527979"/>
                        <a:pt x="344599" y="527979"/>
                      </a:cubicBezTo>
                      <a:cubicBezTo>
                        <a:pt x="154282" y="527979"/>
                        <a:pt x="0" y="431820"/>
                        <a:pt x="0" y="313202"/>
                      </a:cubicBezTo>
                      <a:close/>
                    </a:path>
                  </a:pathLst>
                </a:custGeom>
                <a:pattFill prst="lgConfetti">
                  <a:fgClr>
                    <a:srgbClr val="00B050"/>
                  </a:fgClr>
                  <a:bgClr>
                    <a:srgbClr val="003300"/>
                  </a:bgClr>
                </a:patt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grpSp>
              <p:nvGrpSpPr>
                <p:cNvPr id="514" name="グループ化 513">
                  <a:extLst>
                    <a:ext uri="{FF2B5EF4-FFF2-40B4-BE49-F238E27FC236}">
                      <a16:creationId xmlns:a16="http://schemas.microsoft.com/office/drawing/2014/main" id="{97C90B3B-7F1F-4693-AFFA-FE3DD106F955}"/>
                    </a:ext>
                  </a:extLst>
                </p:cNvPr>
                <p:cNvGrpSpPr/>
                <p:nvPr/>
              </p:nvGrpSpPr>
              <p:grpSpPr>
                <a:xfrm>
                  <a:off x="1581048" y="4637542"/>
                  <a:ext cx="1479837" cy="1024109"/>
                  <a:chOff x="1581048" y="4637542"/>
                  <a:chExt cx="1479837" cy="1024109"/>
                </a:xfrm>
              </p:grpSpPr>
              <p:sp>
                <p:nvSpPr>
                  <p:cNvPr id="515" name="楕円 370">
                    <a:extLst>
                      <a:ext uri="{FF2B5EF4-FFF2-40B4-BE49-F238E27FC236}">
                        <a16:creationId xmlns:a16="http://schemas.microsoft.com/office/drawing/2014/main" id="{6F6B41B3-18DF-4B4B-BAF2-F314E226E9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33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16" name="楕円 370">
                    <a:extLst>
                      <a:ext uri="{FF2B5EF4-FFF2-40B4-BE49-F238E27FC236}">
                        <a16:creationId xmlns:a16="http://schemas.microsoft.com/office/drawing/2014/main" id="{5DCAC93B-8382-4733-8260-C5AA803999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4980869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33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17" name="楕円 370">
                    <a:extLst>
                      <a:ext uri="{FF2B5EF4-FFF2-40B4-BE49-F238E27FC236}">
                        <a16:creationId xmlns:a16="http://schemas.microsoft.com/office/drawing/2014/main" id="{D339BD49-0752-4E51-B826-590B7BE605D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24669" y="4637542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33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18" name="楕円 370">
                    <a:extLst>
                      <a:ext uri="{FF2B5EF4-FFF2-40B4-BE49-F238E27FC236}">
                        <a16:creationId xmlns:a16="http://schemas.microsoft.com/office/drawing/2014/main" id="{5299753C-B998-4A50-A27A-625F19656D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3414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19" name="楕円 370">
                    <a:extLst>
                      <a:ext uri="{FF2B5EF4-FFF2-40B4-BE49-F238E27FC236}">
                        <a16:creationId xmlns:a16="http://schemas.microsoft.com/office/drawing/2014/main" id="{58D7FE29-98BD-4970-9508-8FBEE2667A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15194" y="4815168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20" name="楕円 370">
                    <a:extLst>
                      <a:ext uri="{FF2B5EF4-FFF2-40B4-BE49-F238E27FC236}">
                        <a16:creationId xmlns:a16="http://schemas.microsoft.com/office/drawing/2014/main" id="{D7C3348E-F490-4C47-AFB5-B1B715BDB7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77454" y="4875421"/>
                    <a:ext cx="660476" cy="505976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00B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21" name="楕円 370">
                    <a:extLst>
                      <a:ext uri="{FF2B5EF4-FFF2-40B4-BE49-F238E27FC236}">
                        <a16:creationId xmlns:a16="http://schemas.microsoft.com/office/drawing/2014/main" id="{C6EA5FC6-E36D-45CF-AD7B-A16FABF831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81048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22" name="楕円 370">
                    <a:extLst>
                      <a:ext uri="{FF2B5EF4-FFF2-40B4-BE49-F238E27FC236}">
                        <a16:creationId xmlns:a16="http://schemas.microsoft.com/office/drawing/2014/main" id="{7582EF14-E92B-4565-83D6-29E6FD5583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69269" y="5133850"/>
                    <a:ext cx="591616" cy="453224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23" name="楕円 370">
                    <a:extLst>
                      <a:ext uri="{FF2B5EF4-FFF2-40B4-BE49-F238E27FC236}">
                        <a16:creationId xmlns:a16="http://schemas.microsoft.com/office/drawing/2014/main" id="{CF1CCF40-75C5-42D9-91CD-D7A46BF414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967469" y="5148629"/>
                    <a:ext cx="669674" cy="513022"/>
                  </a:xfrm>
                  <a:custGeom>
                    <a:avLst/>
                    <a:gdLst>
                      <a:gd name="connsiteX0" fmla="*/ 0 w 689198"/>
                      <a:gd name="connsiteY0" fmla="*/ 214777 h 429553"/>
                      <a:gd name="connsiteX1" fmla="*/ 344599 w 689198"/>
                      <a:gd name="connsiteY1" fmla="*/ 0 h 429553"/>
                      <a:gd name="connsiteX2" fmla="*/ 689198 w 689198"/>
                      <a:gd name="connsiteY2" fmla="*/ 214777 h 429553"/>
                      <a:gd name="connsiteX3" fmla="*/ 344599 w 689198"/>
                      <a:gd name="connsiteY3" fmla="*/ 429554 h 429553"/>
                      <a:gd name="connsiteX4" fmla="*/ 0 w 689198"/>
                      <a:gd name="connsiteY4" fmla="*/ 214777 h 429553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214777 h 429554"/>
                      <a:gd name="connsiteX1" fmla="*/ 344599 w 689198"/>
                      <a:gd name="connsiteY1" fmla="*/ 0 h 429554"/>
                      <a:gd name="connsiteX2" fmla="*/ 689198 w 689198"/>
                      <a:gd name="connsiteY2" fmla="*/ 214777 h 429554"/>
                      <a:gd name="connsiteX3" fmla="*/ 344599 w 689198"/>
                      <a:gd name="connsiteY3" fmla="*/ 429554 h 429554"/>
                      <a:gd name="connsiteX4" fmla="*/ 0 w 689198"/>
                      <a:gd name="connsiteY4" fmla="*/ 214777 h 429554"/>
                      <a:gd name="connsiteX0" fmla="*/ 0 w 689198"/>
                      <a:gd name="connsiteY0" fmla="*/ 313202 h 527979"/>
                      <a:gd name="connsiteX1" fmla="*/ 341424 w 689198"/>
                      <a:gd name="connsiteY1" fmla="*/ 0 h 527979"/>
                      <a:gd name="connsiteX2" fmla="*/ 689198 w 689198"/>
                      <a:gd name="connsiteY2" fmla="*/ 313202 h 527979"/>
                      <a:gd name="connsiteX3" fmla="*/ 344599 w 689198"/>
                      <a:gd name="connsiteY3" fmla="*/ 527979 h 527979"/>
                      <a:gd name="connsiteX4" fmla="*/ 0 w 689198"/>
                      <a:gd name="connsiteY4" fmla="*/ 313202 h 527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89198" h="527979">
                        <a:moveTo>
                          <a:pt x="0" y="313202"/>
                        </a:moveTo>
                        <a:cubicBezTo>
                          <a:pt x="0" y="194584"/>
                          <a:pt x="151107" y="0"/>
                          <a:pt x="341424" y="0"/>
                        </a:cubicBezTo>
                        <a:cubicBezTo>
                          <a:pt x="531741" y="0"/>
                          <a:pt x="689198" y="194584"/>
                          <a:pt x="689198" y="313202"/>
                        </a:cubicBezTo>
                        <a:cubicBezTo>
                          <a:pt x="689198" y="431820"/>
                          <a:pt x="534916" y="527979"/>
                          <a:pt x="344599" y="527979"/>
                        </a:cubicBezTo>
                        <a:cubicBezTo>
                          <a:pt x="154282" y="527979"/>
                          <a:pt x="0" y="431820"/>
                          <a:pt x="0" y="313202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92D05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</p:grpSp>
      </p:grpSp>
      <p:grpSp>
        <p:nvGrpSpPr>
          <p:cNvPr id="557" name="グループ化 556">
            <a:extLst>
              <a:ext uri="{FF2B5EF4-FFF2-40B4-BE49-F238E27FC236}">
                <a16:creationId xmlns:a16="http://schemas.microsoft.com/office/drawing/2014/main" id="{67864E47-1C6A-4337-B39A-AF91F7D4061D}"/>
              </a:ext>
            </a:extLst>
          </p:cNvPr>
          <p:cNvGrpSpPr/>
          <p:nvPr/>
        </p:nvGrpSpPr>
        <p:grpSpPr>
          <a:xfrm>
            <a:off x="710090" y="4392511"/>
            <a:ext cx="2562286" cy="1548200"/>
            <a:chOff x="3451020" y="3707088"/>
            <a:chExt cx="2562286" cy="1548200"/>
          </a:xfrm>
        </p:grpSpPr>
        <p:grpSp>
          <p:nvGrpSpPr>
            <p:cNvPr id="558" name="グループ化 557">
              <a:extLst>
                <a:ext uri="{FF2B5EF4-FFF2-40B4-BE49-F238E27FC236}">
                  <a16:creationId xmlns:a16="http://schemas.microsoft.com/office/drawing/2014/main" id="{512E6FFA-53F5-4990-8C33-79819911938C}"/>
                </a:ext>
              </a:extLst>
            </p:cNvPr>
            <p:cNvGrpSpPr/>
            <p:nvPr/>
          </p:nvGrpSpPr>
          <p:grpSpPr>
            <a:xfrm>
              <a:off x="3451020" y="3718589"/>
              <a:ext cx="2562286" cy="1536699"/>
              <a:chOff x="746064" y="1894185"/>
              <a:chExt cx="2562286" cy="1536699"/>
            </a:xfrm>
          </p:grpSpPr>
          <p:grpSp>
            <p:nvGrpSpPr>
              <p:cNvPr id="607" name="グループ化 606">
                <a:extLst>
                  <a:ext uri="{FF2B5EF4-FFF2-40B4-BE49-F238E27FC236}">
                    <a16:creationId xmlns:a16="http://schemas.microsoft.com/office/drawing/2014/main" id="{1A3E48C3-3A2F-47E7-A3C3-BB7DCBC8D072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610" name="フリーフォーム: 図形 609">
                  <a:extLst>
                    <a:ext uri="{FF2B5EF4-FFF2-40B4-BE49-F238E27FC236}">
                      <a16:creationId xmlns:a16="http://schemas.microsoft.com/office/drawing/2014/main" id="{2E198B31-4B69-413D-9BE6-453E0729A605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1" name="楕円 610">
                  <a:extLst>
                    <a:ext uri="{FF2B5EF4-FFF2-40B4-BE49-F238E27FC236}">
                      <a16:creationId xmlns:a16="http://schemas.microsoft.com/office/drawing/2014/main" id="{A77F31CB-CE42-4D87-B4B3-6D2131E61A8A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08" name="楕円 607">
                <a:extLst>
                  <a:ext uri="{FF2B5EF4-FFF2-40B4-BE49-F238E27FC236}">
                    <a16:creationId xmlns:a16="http://schemas.microsoft.com/office/drawing/2014/main" id="{B9CBE4A4-2E08-42AB-9550-41983A73C2F7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9" name="フリーフォーム: 図形 608">
                <a:extLst>
                  <a:ext uri="{FF2B5EF4-FFF2-40B4-BE49-F238E27FC236}">
                    <a16:creationId xmlns:a16="http://schemas.microsoft.com/office/drawing/2014/main" id="{ACC1C946-9C8B-439D-9995-7B97FC201D09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59" name="グループ化 558">
              <a:extLst>
                <a:ext uri="{FF2B5EF4-FFF2-40B4-BE49-F238E27FC236}">
                  <a16:creationId xmlns:a16="http://schemas.microsoft.com/office/drawing/2014/main" id="{A307C2B1-54FE-4040-892B-AAA7200AC14D}"/>
                </a:ext>
              </a:extLst>
            </p:cNvPr>
            <p:cNvGrpSpPr/>
            <p:nvPr/>
          </p:nvGrpSpPr>
          <p:grpSpPr>
            <a:xfrm>
              <a:off x="4638226" y="3707088"/>
              <a:ext cx="1192202" cy="988676"/>
              <a:chOff x="6270219" y="3049487"/>
              <a:chExt cx="1444894" cy="1198230"/>
            </a:xfrm>
          </p:grpSpPr>
          <p:grpSp>
            <p:nvGrpSpPr>
              <p:cNvPr id="592" name="グループ化 591">
                <a:extLst>
                  <a:ext uri="{FF2B5EF4-FFF2-40B4-BE49-F238E27FC236}">
                    <a16:creationId xmlns:a16="http://schemas.microsoft.com/office/drawing/2014/main" id="{37AEC48A-9C2E-431F-A50D-257A21F5A411}"/>
                  </a:ext>
                </a:extLst>
              </p:cNvPr>
              <p:cNvGrpSpPr/>
              <p:nvPr/>
            </p:nvGrpSpPr>
            <p:grpSpPr>
              <a:xfrm rot="17181530">
                <a:off x="6392711" y="2926995"/>
                <a:ext cx="626152" cy="871136"/>
                <a:chOff x="5825226" y="3654025"/>
                <a:chExt cx="905518" cy="1259805"/>
              </a:xfrm>
            </p:grpSpPr>
            <p:sp>
              <p:nvSpPr>
                <p:cNvPr id="603" name="フリーフォーム: 図形 602">
                  <a:extLst>
                    <a:ext uri="{FF2B5EF4-FFF2-40B4-BE49-F238E27FC236}">
                      <a16:creationId xmlns:a16="http://schemas.microsoft.com/office/drawing/2014/main" id="{8365A4E6-115D-4CA2-BEF1-5EA9C555E8DE}"/>
                    </a:ext>
                  </a:extLst>
                </p:cNvPr>
                <p:cNvSpPr/>
                <p:nvPr/>
              </p:nvSpPr>
              <p:spPr bwMode="auto">
                <a:xfrm>
                  <a:off x="6231792" y="3654025"/>
                  <a:ext cx="264070" cy="440281"/>
                </a:xfrm>
                <a:custGeom>
                  <a:avLst/>
                  <a:gdLst>
                    <a:gd name="connsiteX0" fmla="*/ 461649 w 539047"/>
                    <a:gd name="connsiteY0" fmla="*/ 0 h 670277"/>
                    <a:gd name="connsiteX1" fmla="*/ 539047 w 539047"/>
                    <a:gd name="connsiteY1" fmla="*/ 134056 h 670277"/>
                    <a:gd name="connsiteX2" fmla="*/ 506559 w 539047"/>
                    <a:gd name="connsiteY2" fmla="*/ 178035 h 670277"/>
                    <a:gd name="connsiteX3" fmla="*/ 360040 w 539047"/>
                    <a:gd name="connsiteY3" fmla="*/ 670277 h 670277"/>
                    <a:gd name="connsiteX4" fmla="*/ 0 w 539047"/>
                    <a:gd name="connsiteY4" fmla="*/ 670277 h 670277"/>
                    <a:gd name="connsiteX5" fmla="*/ 439793 w 539047"/>
                    <a:gd name="connsiteY5" fmla="*/ 6785 h 67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39047" h="670277">
                      <a:moveTo>
                        <a:pt x="461649" y="0"/>
                      </a:moveTo>
                      <a:lnTo>
                        <a:pt x="539047" y="134056"/>
                      </a:lnTo>
                      <a:lnTo>
                        <a:pt x="506559" y="178035"/>
                      </a:lnTo>
                      <a:cubicBezTo>
                        <a:pt x="412146" y="322595"/>
                        <a:pt x="360040" y="493207"/>
                        <a:pt x="360040" y="670277"/>
                      </a:cubicBezTo>
                      <a:lnTo>
                        <a:pt x="0" y="670277"/>
                      </a:lnTo>
                      <a:cubicBezTo>
                        <a:pt x="0" y="372010"/>
                        <a:pt x="181345" y="116099"/>
                        <a:pt x="439793" y="6785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04" name="台形 603">
                  <a:extLst>
                    <a:ext uri="{FF2B5EF4-FFF2-40B4-BE49-F238E27FC236}">
                      <a16:creationId xmlns:a16="http://schemas.microsoft.com/office/drawing/2014/main" id="{591733F1-11D0-4566-9904-2A27B152DD9F}"/>
                    </a:ext>
                  </a:extLst>
                </p:cNvPr>
                <p:cNvSpPr/>
                <p:nvPr/>
              </p:nvSpPr>
              <p:spPr bwMode="auto">
                <a:xfrm rot="10800000">
                  <a:off x="6137302" y="4839570"/>
                  <a:ext cx="270030" cy="74260"/>
                </a:xfrm>
                <a:prstGeom prst="trapezoid">
                  <a:avLst/>
                </a:prstGeom>
                <a:solidFill>
                  <a:srgbClr val="FFFF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05" name="楕円 604">
                  <a:extLst>
                    <a:ext uri="{FF2B5EF4-FFF2-40B4-BE49-F238E27FC236}">
                      <a16:creationId xmlns:a16="http://schemas.microsoft.com/office/drawing/2014/main" id="{76212211-30DC-42E6-A6DD-FF273881DB73}"/>
                    </a:ext>
                  </a:extLst>
                </p:cNvPr>
                <p:cNvSpPr/>
                <p:nvPr/>
              </p:nvSpPr>
              <p:spPr bwMode="auto">
                <a:xfrm>
                  <a:off x="5825226" y="4014065"/>
                  <a:ext cx="905518" cy="855095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06" name="フリーフォーム: 図形 605">
                  <a:extLst>
                    <a:ext uri="{FF2B5EF4-FFF2-40B4-BE49-F238E27FC236}">
                      <a16:creationId xmlns:a16="http://schemas.microsoft.com/office/drawing/2014/main" id="{CF4CB92B-1CAA-4D3C-8E2E-69A4F8C5E2D3}"/>
                    </a:ext>
                  </a:extLst>
                </p:cNvPr>
                <p:cNvSpPr/>
                <p:nvPr/>
              </p:nvSpPr>
              <p:spPr bwMode="auto">
                <a:xfrm rot="10800000">
                  <a:off x="6037643" y="4094306"/>
                  <a:ext cx="469345" cy="158735"/>
                </a:xfrm>
                <a:custGeom>
                  <a:avLst/>
                  <a:gdLst>
                    <a:gd name="connsiteX0" fmla="*/ 656105 w 662442"/>
                    <a:gd name="connsiteY0" fmla="*/ 224041 h 224041"/>
                    <a:gd name="connsiteX1" fmla="*/ 547575 w 662442"/>
                    <a:gd name="connsiteY1" fmla="*/ 161381 h 224041"/>
                    <a:gd name="connsiteX2" fmla="*/ 451042 w 662442"/>
                    <a:gd name="connsiteY2" fmla="*/ 135515 h 224041"/>
                    <a:gd name="connsiteX3" fmla="*/ 327891 w 662442"/>
                    <a:gd name="connsiteY3" fmla="*/ 135515 h 224041"/>
                    <a:gd name="connsiteX4" fmla="*/ 310201 w 662442"/>
                    <a:gd name="connsiteY4" fmla="*/ 135515 h 224041"/>
                    <a:gd name="connsiteX5" fmla="*/ 206478 w 662442"/>
                    <a:gd name="connsiteY5" fmla="*/ 135515 h 224041"/>
                    <a:gd name="connsiteX6" fmla="*/ 117414 w 662442"/>
                    <a:gd name="connsiteY6" fmla="*/ 159379 h 224041"/>
                    <a:gd name="connsiteX7" fmla="*/ 6337 w 662442"/>
                    <a:gd name="connsiteY7" fmla="*/ 223510 h 224041"/>
                    <a:gd name="connsiteX8" fmla="*/ 0 w 662442"/>
                    <a:gd name="connsiteY8" fmla="*/ 70689 h 224041"/>
                    <a:gd name="connsiteX9" fmla="*/ 91119 w 662442"/>
                    <a:gd name="connsiteY9" fmla="*/ 128457 h 224041"/>
                    <a:gd name="connsiteX10" fmla="*/ 115503 w 662442"/>
                    <a:gd name="connsiteY10" fmla="*/ 19596 h 224041"/>
                    <a:gd name="connsiteX11" fmla="*/ 199149 w 662442"/>
                    <a:gd name="connsiteY11" fmla="*/ 110478 h 224041"/>
                    <a:gd name="connsiteX12" fmla="*/ 256969 w 662442"/>
                    <a:gd name="connsiteY12" fmla="*/ 0 h 224041"/>
                    <a:gd name="connsiteX13" fmla="*/ 319046 w 662442"/>
                    <a:gd name="connsiteY13" fmla="*/ 118615 h 224041"/>
                    <a:gd name="connsiteX14" fmla="*/ 381124 w 662442"/>
                    <a:gd name="connsiteY14" fmla="*/ 0 h 224041"/>
                    <a:gd name="connsiteX15" fmla="*/ 440599 w 662442"/>
                    <a:gd name="connsiteY15" fmla="*/ 113642 h 224041"/>
                    <a:gd name="connsiteX16" fmla="*/ 530096 w 662442"/>
                    <a:gd name="connsiteY16" fmla="*/ 16402 h 224041"/>
                    <a:gd name="connsiteX17" fmla="*/ 557305 w 662442"/>
                    <a:gd name="connsiteY17" fmla="*/ 137876 h 224041"/>
                    <a:gd name="connsiteX18" fmla="*/ 662442 w 662442"/>
                    <a:gd name="connsiteY18" fmla="*/ 71220 h 224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62442" h="224041">
                      <a:moveTo>
                        <a:pt x="656105" y="224041"/>
                      </a:moveTo>
                      <a:lnTo>
                        <a:pt x="547575" y="161381"/>
                      </a:lnTo>
                      <a:lnTo>
                        <a:pt x="451042" y="135515"/>
                      </a:lnTo>
                      <a:lnTo>
                        <a:pt x="327891" y="135515"/>
                      </a:lnTo>
                      <a:lnTo>
                        <a:pt x="310201" y="135515"/>
                      </a:lnTo>
                      <a:lnTo>
                        <a:pt x="206478" y="135515"/>
                      </a:lnTo>
                      <a:lnTo>
                        <a:pt x="117414" y="159379"/>
                      </a:lnTo>
                      <a:lnTo>
                        <a:pt x="6337" y="223510"/>
                      </a:lnTo>
                      <a:lnTo>
                        <a:pt x="0" y="70689"/>
                      </a:lnTo>
                      <a:lnTo>
                        <a:pt x="91119" y="128457"/>
                      </a:lnTo>
                      <a:lnTo>
                        <a:pt x="115503" y="19596"/>
                      </a:lnTo>
                      <a:lnTo>
                        <a:pt x="199149" y="110478"/>
                      </a:lnTo>
                      <a:lnTo>
                        <a:pt x="256969" y="0"/>
                      </a:lnTo>
                      <a:lnTo>
                        <a:pt x="319046" y="118615"/>
                      </a:lnTo>
                      <a:lnTo>
                        <a:pt x="381124" y="0"/>
                      </a:lnTo>
                      <a:lnTo>
                        <a:pt x="440599" y="113642"/>
                      </a:lnTo>
                      <a:lnTo>
                        <a:pt x="530096" y="16402"/>
                      </a:lnTo>
                      <a:lnTo>
                        <a:pt x="557305" y="137876"/>
                      </a:lnTo>
                      <a:lnTo>
                        <a:pt x="662442" y="71220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593" name="グループ化 592">
                <a:extLst>
                  <a:ext uri="{FF2B5EF4-FFF2-40B4-BE49-F238E27FC236}">
                    <a16:creationId xmlns:a16="http://schemas.microsoft.com/office/drawing/2014/main" id="{15644AA6-8BC8-46B7-A1C5-CE7857E168B5}"/>
                  </a:ext>
                </a:extLst>
              </p:cNvPr>
              <p:cNvGrpSpPr/>
              <p:nvPr/>
            </p:nvGrpSpPr>
            <p:grpSpPr>
              <a:xfrm rot="5400000">
                <a:off x="6966469" y="3242699"/>
                <a:ext cx="626152" cy="871136"/>
                <a:chOff x="5825226" y="3654025"/>
                <a:chExt cx="905518" cy="1259805"/>
              </a:xfrm>
            </p:grpSpPr>
            <p:sp>
              <p:nvSpPr>
                <p:cNvPr id="599" name="フリーフォーム: 図形 598">
                  <a:extLst>
                    <a:ext uri="{FF2B5EF4-FFF2-40B4-BE49-F238E27FC236}">
                      <a16:creationId xmlns:a16="http://schemas.microsoft.com/office/drawing/2014/main" id="{C5CE175D-2807-48D9-A3A0-4BB3EC4BE1DF}"/>
                    </a:ext>
                  </a:extLst>
                </p:cNvPr>
                <p:cNvSpPr/>
                <p:nvPr/>
              </p:nvSpPr>
              <p:spPr bwMode="auto">
                <a:xfrm>
                  <a:off x="6231792" y="3654025"/>
                  <a:ext cx="264070" cy="440281"/>
                </a:xfrm>
                <a:custGeom>
                  <a:avLst/>
                  <a:gdLst>
                    <a:gd name="connsiteX0" fmla="*/ 461649 w 539047"/>
                    <a:gd name="connsiteY0" fmla="*/ 0 h 670277"/>
                    <a:gd name="connsiteX1" fmla="*/ 539047 w 539047"/>
                    <a:gd name="connsiteY1" fmla="*/ 134056 h 670277"/>
                    <a:gd name="connsiteX2" fmla="*/ 506559 w 539047"/>
                    <a:gd name="connsiteY2" fmla="*/ 178035 h 670277"/>
                    <a:gd name="connsiteX3" fmla="*/ 360040 w 539047"/>
                    <a:gd name="connsiteY3" fmla="*/ 670277 h 670277"/>
                    <a:gd name="connsiteX4" fmla="*/ 0 w 539047"/>
                    <a:gd name="connsiteY4" fmla="*/ 670277 h 670277"/>
                    <a:gd name="connsiteX5" fmla="*/ 439793 w 539047"/>
                    <a:gd name="connsiteY5" fmla="*/ 6785 h 67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39047" h="670277">
                      <a:moveTo>
                        <a:pt x="461649" y="0"/>
                      </a:moveTo>
                      <a:lnTo>
                        <a:pt x="539047" y="134056"/>
                      </a:lnTo>
                      <a:lnTo>
                        <a:pt x="506559" y="178035"/>
                      </a:lnTo>
                      <a:cubicBezTo>
                        <a:pt x="412146" y="322595"/>
                        <a:pt x="360040" y="493207"/>
                        <a:pt x="360040" y="670277"/>
                      </a:cubicBezTo>
                      <a:lnTo>
                        <a:pt x="0" y="670277"/>
                      </a:lnTo>
                      <a:cubicBezTo>
                        <a:pt x="0" y="372010"/>
                        <a:pt x="181345" y="116099"/>
                        <a:pt x="439793" y="6785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00" name="台形 599">
                  <a:extLst>
                    <a:ext uri="{FF2B5EF4-FFF2-40B4-BE49-F238E27FC236}">
                      <a16:creationId xmlns:a16="http://schemas.microsoft.com/office/drawing/2014/main" id="{FE3A84E3-21A7-485B-96CC-4088A9E63A1C}"/>
                    </a:ext>
                  </a:extLst>
                </p:cNvPr>
                <p:cNvSpPr/>
                <p:nvPr/>
              </p:nvSpPr>
              <p:spPr bwMode="auto">
                <a:xfrm rot="10800000">
                  <a:off x="6137302" y="4839570"/>
                  <a:ext cx="270030" cy="74260"/>
                </a:xfrm>
                <a:prstGeom prst="trapezoid">
                  <a:avLst/>
                </a:prstGeom>
                <a:solidFill>
                  <a:srgbClr val="FFFF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01" name="楕円 600">
                  <a:extLst>
                    <a:ext uri="{FF2B5EF4-FFF2-40B4-BE49-F238E27FC236}">
                      <a16:creationId xmlns:a16="http://schemas.microsoft.com/office/drawing/2014/main" id="{5850BFF0-B4D2-4833-9401-7B3860A5C6D7}"/>
                    </a:ext>
                  </a:extLst>
                </p:cNvPr>
                <p:cNvSpPr/>
                <p:nvPr/>
              </p:nvSpPr>
              <p:spPr bwMode="auto">
                <a:xfrm>
                  <a:off x="5825226" y="4014065"/>
                  <a:ext cx="905518" cy="855095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02" name="フリーフォーム: 図形 601">
                  <a:extLst>
                    <a:ext uri="{FF2B5EF4-FFF2-40B4-BE49-F238E27FC236}">
                      <a16:creationId xmlns:a16="http://schemas.microsoft.com/office/drawing/2014/main" id="{008D6D2E-F8DD-42F9-AD04-2A4016DAFBD7}"/>
                    </a:ext>
                  </a:extLst>
                </p:cNvPr>
                <p:cNvSpPr/>
                <p:nvPr/>
              </p:nvSpPr>
              <p:spPr bwMode="auto">
                <a:xfrm rot="10800000">
                  <a:off x="6037643" y="4094306"/>
                  <a:ext cx="469345" cy="158735"/>
                </a:xfrm>
                <a:custGeom>
                  <a:avLst/>
                  <a:gdLst>
                    <a:gd name="connsiteX0" fmla="*/ 656105 w 662442"/>
                    <a:gd name="connsiteY0" fmla="*/ 224041 h 224041"/>
                    <a:gd name="connsiteX1" fmla="*/ 547575 w 662442"/>
                    <a:gd name="connsiteY1" fmla="*/ 161381 h 224041"/>
                    <a:gd name="connsiteX2" fmla="*/ 451042 w 662442"/>
                    <a:gd name="connsiteY2" fmla="*/ 135515 h 224041"/>
                    <a:gd name="connsiteX3" fmla="*/ 327891 w 662442"/>
                    <a:gd name="connsiteY3" fmla="*/ 135515 h 224041"/>
                    <a:gd name="connsiteX4" fmla="*/ 310201 w 662442"/>
                    <a:gd name="connsiteY4" fmla="*/ 135515 h 224041"/>
                    <a:gd name="connsiteX5" fmla="*/ 206478 w 662442"/>
                    <a:gd name="connsiteY5" fmla="*/ 135515 h 224041"/>
                    <a:gd name="connsiteX6" fmla="*/ 117414 w 662442"/>
                    <a:gd name="connsiteY6" fmla="*/ 159379 h 224041"/>
                    <a:gd name="connsiteX7" fmla="*/ 6337 w 662442"/>
                    <a:gd name="connsiteY7" fmla="*/ 223510 h 224041"/>
                    <a:gd name="connsiteX8" fmla="*/ 0 w 662442"/>
                    <a:gd name="connsiteY8" fmla="*/ 70689 h 224041"/>
                    <a:gd name="connsiteX9" fmla="*/ 91119 w 662442"/>
                    <a:gd name="connsiteY9" fmla="*/ 128457 h 224041"/>
                    <a:gd name="connsiteX10" fmla="*/ 115503 w 662442"/>
                    <a:gd name="connsiteY10" fmla="*/ 19596 h 224041"/>
                    <a:gd name="connsiteX11" fmla="*/ 199149 w 662442"/>
                    <a:gd name="connsiteY11" fmla="*/ 110478 h 224041"/>
                    <a:gd name="connsiteX12" fmla="*/ 256969 w 662442"/>
                    <a:gd name="connsiteY12" fmla="*/ 0 h 224041"/>
                    <a:gd name="connsiteX13" fmla="*/ 319046 w 662442"/>
                    <a:gd name="connsiteY13" fmla="*/ 118615 h 224041"/>
                    <a:gd name="connsiteX14" fmla="*/ 381124 w 662442"/>
                    <a:gd name="connsiteY14" fmla="*/ 0 h 224041"/>
                    <a:gd name="connsiteX15" fmla="*/ 440599 w 662442"/>
                    <a:gd name="connsiteY15" fmla="*/ 113642 h 224041"/>
                    <a:gd name="connsiteX16" fmla="*/ 530096 w 662442"/>
                    <a:gd name="connsiteY16" fmla="*/ 16402 h 224041"/>
                    <a:gd name="connsiteX17" fmla="*/ 557305 w 662442"/>
                    <a:gd name="connsiteY17" fmla="*/ 137876 h 224041"/>
                    <a:gd name="connsiteX18" fmla="*/ 662442 w 662442"/>
                    <a:gd name="connsiteY18" fmla="*/ 71220 h 224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62442" h="224041">
                      <a:moveTo>
                        <a:pt x="656105" y="224041"/>
                      </a:moveTo>
                      <a:lnTo>
                        <a:pt x="547575" y="161381"/>
                      </a:lnTo>
                      <a:lnTo>
                        <a:pt x="451042" y="135515"/>
                      </a:lnTo>
                      <a:lnTo>
                        <a:pt x="327891" y="135515"/>
                      </a:lnTo>
                      <a:lnTo>
                        <a:pt x="310201" y="135515"/>
                      </a:lnTo>
                      <a:lnTo>
                        <a:pt x="206478" y="135515"/>
                      </a:lnTo>
                      <a:lnTo>
                        <a:pt x="117414" y="159379"/>
                      </a:lnTo>
                      <a:lnTo>
                        <a:pt x="6337" y="223510"/>
                      </a:lnTo>
                      <a:lnTo>
                        <a:pt x="0" y="70689"/>
                      </a:lnTo>
                      <a:lnTo>
                        <a:pt x="91119" y="128457"/>
                      </a:lnTo>
                      <a:lnTo>
                        <a:pt x="115503" y="19596"/>
                      </a:lnTo>
                      <a:lnTo>
                        <a:pt x="199149" y="110478"/>
                      </a:lnTo>
                      <a:lnTo>
                        <a:pt x="256969" y="0"/>
                      </a:lnTo>
                      <a:lnTo>
                        <a:pt x="319046" y="118615"/>
                      </a:lnTo>
                      <a:lnTo>
                        <a:pt x="381124" y="0"/>
                      </a:lnTo>
                      <a:lnTo>
                        <a:pt x="440599" y="113642"/>
                      </a:lnTo>
                      <a:lnTo>
                        <a:pt x="530096" y="16402"/>
                      </a:lnTo>
                      <a:lnTo>
                        <a:pt x="557305" y="137876"/>
                      </a:lnTo>
                      <a:lnTo>
                        <a:pt x="662442" y="71220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594" name="グループ化 593">
                <a:extLst>
                  <a:ext uri="{FF2B5EF4-FFF2-40B4-BE49-F238E27FC236}">
                    <a16:creationId xmlns:a16="http://schemas.microsoft.com/office/drawing/2014/main" id="{79CF1675-C4E0-4912-87F4-A9C61B1F07A6}"/>
                  </a:ext>
                </a:extLst>
              </p:cNvPr>
              <p:cNvGrpSpPr/>
              <p:nvPr/>
            </p:nvGrpSpPr>
            <p:grpSpPr>
              <a:xfrm rot="14848655">
                <a:off x="6393901" y="3499073"/>
                <a:ext cx="626152" cy="871136"/>
                <a:chOff x="5825226" y="3654025"/>
                <a:chExt cx="905518" cy="1259805"/>
              </a:xfrm>
            </p:grpSpPr>
            <p:sp>
              <p:nvSpPr>
                <p:cNvPr id="595" name="フリーフォーム: 図形 594">
                  <a:extLst>
                    <a:ext uri="{FF2B5EF4-FFF2-40B4-BE49-F238E27FC236}">
                      <a16:creationId xmlns:a16="http://schemas.microsoft.com/office/drawing/2014/main" id="{213C998C-F0A3-4B84-A953-D3DE02149E90}"/>
                    </a:ext>
                  </a:extLst>
                </p:cNvPr>
                <p:cNvSpPr/>
                <p:nvPr/>
              </p:nvSpPr>
              <p:spPr bwMode="auto">
                <a:xfrm>
                  <a:off x="6231792" y="3654025"/>
                  <a:ext cx="264070" cy="440281"/>
                </a:xfrm>
                <a:custGeom>
                  <a:avLst/>
                  <a:gdLst>
                    <a:gd name="connsiteX0" fmla="*/ 461649 w 539047"/>
                    <a:gd name="connsiteY0" fmla="*/ 0 h 670277"/>
                    <a:gd name="connsiteX1" fmla="*/ 539047 w 539047"/>
                    <a:gd name="connsiteY1" fmla="*/ 134056 h 670277"/>
                    <a:gd name="connsiteX2" fmla="*/ 506559 w 539047"/>
                    <a:gd name="connsiteY2" fmla="*/ 178035 h 670277"/>
                    <a:gd name="connsiteX3" fmla="*/ 360040 w 539047"/>
                    <a:gd name="connsiteY3" fmla="*/ 670277 h 670277"/>
                    <a:gd name="connsiteX4" fmla="*/ 0 w 539047"/>
                    <a:gd name="connsiteY4" fmla="*/ 670277 h 670277"/>
                    <a:gd name="connsiteX5" fmla="*/ 439793 w 539047"/>
                    <a:gd name="connsiteY5" fmla="*/ 6785 h 67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39047" h="670277">
                      <a:moveTo>
                        <a:pt x="461649" y="0"/>
                      </a:moveTo>
                      <a:lnTo>
                        <a:pt x="539047" y="134056"/>
                      </a:lnTo>
                      <a:lnTo>
                        <a:pt x="506559" y="178035"/>
                      </a:lnTo>
                      <a:cubicBezTo>
                        <a:pt x="412146" y="322595"/>
                        <a:pt x="360040" y="493207"/>
                        <a:pt x="360040" y="670277"/>
                      </a:cubicBezTo>
                      <a:lnTo>
                        <a:pt x="0" y="670277"/>
                      </a:lnTo>
                      <a:cubicBezTo>
                        <a:pt x="0" y="372010"/>
                        <a:pt x="181345" y="116099"/>
                        <a:pt x="439793" y="6785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96" name="台形 595">
                  <a:extLst>
                    <a:ext uri="{FF2B5EF4-FFF2-40B4-BE49-F238E27FC236}">
                      <a16:creationId xmlns:a16="http://schemas.microsoft.com/office/drawing/2014/main" id="{3FFD09C7-1901-4558-BEB1-D13860A5FCFE}"/>
                    </a:ext>
                  </a:extLst>
                </p:cNvPr>
                <p:cNvSpPr/>
                <p:nvPr/>
              </p:nvSpPr>
              <p:spPr bwMode="auto">
                <a:xfrm rot="10800000">
                  <a:off x="6137302" y="4839570"/>
                  <a:ext cx="270030" cy="74260"/>
                </a:xfrm>
                <a:prstGeom prst="trapezoid">
                  <a:avLst/>
                </a:prstGeom>
                <a:solidFill>
                  <a:srgbClr val="FFFF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97" name="楕円 596">
                  <a:extLst>
                    <a:ext uri="{FF2B5EF4-FFF2-40B4-BE49-F238E27FC236}">
                      <a16:creationId xmlns:a16="http://schemas.microsoft.com/office/drawing/2014/main" id="{C5A52B37-F8BA-4130-BFE2-DEDA43FF3846}"/>
                    </a:ext>
                  </a:extLst>
                </p:cNvPr>
                <p:cNvSpPr/>
                <p:nvPr/>
              </p:nvSpPr>
              <p:spPr bwMode="auto">
                <a:xfrm>
                  <a:off x="5825226" y="4014065"/>
                  <a:ext cx="905518" cy="855095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98" name="フリーフォーム: 図形 597">
                  <a:extLst>
                    <a:ext uri="{FF2B5EF4-FFF2-40B4-BE49-F238E27FC236}">
                      <a16:creationId xmlns:a16="http://schemas.microsoft.com/office/drawing/2014/main" id="{3A0DC755-94C4-4D16-9762-D0CF428BAF81}"/>
                    </a:ext>
                  </a:extLst>
                </p:cNvPr>
                <p:cNvSpPr/>
                <p:nvPr/>
              </p:nvSpPr>
              <p:spPr bwMode="auto">
                <a:xfrm rot="10800000">
                  <a:off x="6037643" y="4094306"/>
                  <a:ext cx="469345" cy="158735"/>
                </a:xfrm>
                <a:custGeom>
                  <a:avLst/>
                  <a:gdLst>
                    <a:gd name="connsiteX0" fmla="*/ 656105 w 662442"/>
                    <a:gd name="connsiteY0" fmla="*/ 224041 h 224041"/>
                    <a:gd name="connsiteX1" fmla="*/ 547575 w 662442"/>
                    <a:gd name="connsiteY1" fmla="*/ 161381 h 224041"/>
                    <a:gd name="connsiteX2" fmla="*/ 451042 w 662442"/>
                    <a:gd name="connsiteY2" fmla="*/ 135515 h 224041"/>
                    <a:gd name="connsiteX3" fmla="*/ 327891 w 662442"/>
                    <a:gd name="connsiteY3" fmla="*/ 135515 h 224041"/>
                    <a:gd name="connsiteX4" fmla="*/ 310201 w 662442"/>
                    <a:gd name="connsiteY4" fmla="*/ 135515 h 224041"/>
                    <a:gd name="connsiteX5" fmla="*/ 206478 w 662442"/>
                    <a:gd name="connsiteY5" fmla="*/ 135515 h 224041"/>
                    <a:gd name="connsiteX6" fmla="*/ 117414 w 662442"/>
                    <a:gd name="connsiteY6" fmla="*/ 159379 h 224041"/>
                    <a:gd name="connsiteX7" fmla="*/ 6337 w 662442"/>
                    <a:gd name="connsiteY7" fmla="*/ 223510 h 224041"/>
                    <a:gd name="connsiteX8" fmla="*/ 0 w 662442"/>
                    <a:gd name="connsiteY8" fmla="*/ 70689 h 224041"/>
                    <a:gd name="connsiteX9" fmla="*/ 91119 w 662442"/>
                    <a:gd name="connsiteY9" fmla="*/ 128457 h 224041"/>
                    <a:gd name="connsiteX10" fmla="*/ 115503 w 662442"/>
                    <a:gd name="connsiteY10" fmla="*/ 19596 h 224041"/>
                    <a:gd name="connsiteX11" fmla="*/ 199149 w 662442"/>
                    <a:gd name="connsiteY11" fmla="*/ 110478 h 224041"/>
                    <a:gd name="connsiteX12" fmla="*/ 256969 w 662442"/>
                    <a:gd name="connsiteY12" fmla="*/ 0 h 224041"/>
                    <a:gd name="connsiteX13" fmla="*/ 319046 w 662442"/>
                    <a:gd name="connsiteY13" fmla="*/ 118615 h 224041"/>
                    <a:gd name="connsiteX14" fmla="*/ 381124 w 662442"/>
                    <a:gd name="connsiteY14" fmla="*/ 0 h 224041"/>
                    <a:gd name="connsiteX15" fmla="*/ 440599 w 662442"/>
                    <a:gd name="connsiteY15" fmla="*/ 113642 h 224041"/>
                    <a:gd name="connsiteX16" fmla="*/ 530096 w 662442"/>
                    <a:gd name="connsiteY16" fmla="*/ 16402 h 224041"/>
                    <a:gd name="connsiteX17" fmla="*/ 557305 w 662442"/>
                    <a:gd name="connsiteY17" fmla="*/ 137876 h 224041"/>
                    <a:gd name="connsiteX18" fmla="*/ 662442 w 662442"/>
                    <a:gd name="connsiteY18" fmla="*/ 71220 h 224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62442" h="224041">
                      <a:moveTo>
                        <a:pt x="656105" y="224041"/>
                      </a:moveTo>
                      <a:lnTo>
                        <a:pt x="547575" y="161381"/>
                      </a:lnTo>
                      <a:lnTo>
                        <a:pt x="451042" y="135515"/>
                      </a:lnTo>
                      <a:lnTo>
                        <a:pt x="327891" y="135515"/>
                      </a:lnTo>
                      <a:lnTo>
                        <a:pt x="310201" y="135515"/>
                      </a:lnTo>
                      <a:lnTo>
                        <a:pt x="206478" y="135515"/>
                      </a:lnTo>
                      <a:lnTo>
                        <a:pt x="117414" y="159379"/>
                      </a:lnTo>
                      <a:lnTo>
                        <a:pt x="6337" y="223510"/>
                      </a:lnTo>
                      <a:lnTo>
                        <a:pt x="0" y="70689"/>
                      </a:lnTo>
                      <a:lnTo>
                        <a:pt x="91119" y="128457"/>
                      </a:lnTo>
                      <a:lnTo>
                        <a:pt x="115503" y="19596"/>
                      </a:lnTo>
                      <a:lnTo>
                        <a:pt x="199149" y="110478"/>
                      </a:lnTo>
                      <a:lnTo>
                        <a:pt x="256969" y="0"/>
                      </a:lnTo>
                      <a:lnTo>
                        <a:pt x="319046" y="118615"/>
                      </a:lnTo>
                      <a:lnTo>
                        <a:pt x="381124" y="0"/>
                      </a:lnTo>
                      <a:lnTo>
                        <a:pt x="440599" y="113642"/>
                      </a:lnTo>
                      <a:lnTo>
                        <a:pt x="530096" y="16402"/>
                      </a:lnTo>
                      <a:lnTo>
                        <a:pt x="557305" y="137876"/>
                      </a:lnTo>
                      <a:lnTo>
                        <a:pt x="662442" y="71220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560" name="グループ化 559">
              <a:extLst>
                <a:ext uri="{FF2B5EF4-FFF2-40B4-BE49-F238E27FC236}">
                  <a16:creationId xmlns:a16="http://schemas.microsoft.com/office/drawing/2014/main" id="{8AD25EFE-F1CC-4F49-AEAE-13264435C233}"/>
                </a:ext>
              </a:extLst>
            </p:cNvPr>
            <p:cNvGrpSpPr/>
            <p:nvPr/>
          </p:nvGrpSpPr>
          <p:grpSpPr>
            <a:xfrm rot="1539136">
              <a:off x="3811374" y="3886385"/>
              <a:ext cx="1192202" cy="988676"/>
              <a:chOff x="6270219" y="3049487"/>
              <a:chExt cx="1444894" cy="1198230"/>
            </a:xfrm>
          </p:grpSpPr>
          <p:grpSp>
            <p:nvGrpSpPr>
              <p:cNvPr id="577" name="グループ化 576">
                <a:extLst>
                  <a:ext uri="{FF2B5EF4-FFF2-40B4-BE49-F238E27FC236}">
                    <a16:creationId xmlns:a16="http://schemas.microsoft.com/office/drawing/2014/main" id="{BB3A4B26-EEA9-4FFE-A799-B5003EF7CB9F}"/>
                  </a:ext>
                </a:extLst>
              </p:cNvPr>
              <p:cNvGrpSpPr/>
              <p:nvPr/>
            </p:nvGrpSpPr>
            <p:grpSpPr>
              <a:xfrm rot="17181530">
                <a:off x="6392711" y="2926995"/>
                <a:ext cx="626152" cy="871136"/>
                <a:chOff x="5825226" y="3654025"/>
                <a:chExt cx="905518" cy="1259805"/>
              </a:xfrm>
            </p:grpSpPr>
            <p:sp>
              <p:nvSpPr>
                <p:cNvPr id="588" name="フリーフォーム: 図形 587">
                  <a:extLst>
                    <a:ext uri="{FF2B5EF4-FFF2-40B4-BE49-F238E27FC236}">
                      <a16:creationId xmlns:a16="http://schemas.microsoft.com/office/drawing/2014/main" id="{B1EE7F12-EDBE-48C6-AB2E-0C26CC9EEDBF}"/>
                    </a:ext>
                  </a:extLst>
                </p:cNvPr>
                <p:cNvSpPr/>
                <p:nvPr/>
              </p:nvSpPr>
              <p:spPr bwMode="auto">
                <a:xfrm>
                  <a:off x="6231792" y="3654025"/>
                  <a:ext cx="264070" cy="440281"/>
                </a:xfrm>
                <a:custGeom>
                  <a:avLst/>
                  <a:gdLst>
                    <a:gd name="connsiteX0" fmla="*/ 461649 w 539047"/>
                    <a:gd name="connsiteY0" fmla="*/ 0 h 670277"/>
                    <a:gd name="connsiteX1" fmla="*/ 539047 w 539047"/>
                    <a:gd name="connsiteY1" fmla="*/ 134056 h 670277"/>
                    <a:gd name="connsiteX2" fmla="*/ 506559 w 539047"/>
                    <a:gd name="connsiteY2" fmla="*/ 178035 h 670277"/>
                    <a:gd name="connsiteX3" fmla="*/ 360040 w 539047"/>
                    <a:gd name="connsiteY3" fmla="*/ 670277 h 670277"/>
                    <a:gd name="connsiteX4" fmla="*/ 0 w 539047"/>
                    <a:gd name="connsiteY4" fmla="*/ 670277 h 670277"/>
                    <a:gd name="connsiteX5" fmla="*/ 439793 w 539047"/>
                    <a:gd name="connsiteY5" fmla="*/ 6785 h 67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39047" h="670277">
                      <a:moveTo>
                        <a:pt x="461649" y="0"/>
                      </a:moveTo>
                      <a:lnTo>
                        <a:pt x="539047" y="134056"/>
                      </a:lnTo>
                      <a:lnTo>
                        <a:pt x="506559" y="178035"/>
                      </a:lnTo>
                      <a:cubicBezTo>
                        <a:pt x="412146" y="322595"/>
                        <a:pt x="360040" y="493207"/>
                        <a:pt x="360040" y="670277"/>
                      </a:cubicBezTo>
                      <a:lnTo>
                        <a:pt x="0" y="670277"/>
                      </a:lnTo>
                      <a:cubicBezTo>
                        <a:pt x="0" y="372010"/>
                        <a:pt x="181345" y="116099"/>
                        <a:pt x="439793" y="6785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89" name="台形 588">
                  <a:extLst>
                    <a:ext uri="{FF2B5EF4-FFF2-40B4-BE49-F238E27FC236}">
                      <a16:creationId xmlns:a16="http://schemas.microsoft.com/office/drawing/2014/main" id="{E9595F71-7480-4D19-8760-12ADC7A1E48C}"/>
                    </a:ext>
                  </a:extLst>
                </p:cNvPr>
                <p:cNvSpPr/>
                <p:nvPr/>
              </p:nvSpPr>
              <p:spPr bwMode="auto">
                <a:xfrm rot="10800000">
                  <a:off x="6137302" y="4839570"/>
                  <a:ext cx="270030" cy="74260"/>
                </a:xfrm>
                <a:prstGeom prst="trapezoid">
                  <a:avLst/>
                </a:prstGeom>
                <a:solidFill>
                  <a:srgbClr val="FFFF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90" name="楕円 589">
                  <a:extLst>
                    <a:ext uri="{FF2B5EF4-FFF2-40B4-BE49-F238E27FC236}">
                      <a16:creationId xmlns:a16="http://schemas.microsoft.com/office/drawing/2014/main" id="{D4D4D562-6A64-4AD2-9FEB-74D81D5CBEA1}"/>
                    </a:ext>
                  </a:extLst>
                </p:cNvPr>
                <p:cNvSpPr/>
                <p:nvPr/>
              </p:nvSpPr>
              <p:spPr bwMode="auto">
                <a:xfrm>
                  <a:off x="5825226" y="4014065"/>
                  <a:ext cx="905518" cy="855095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91" name="フリーフォーム: 図形 590">
                  <a:extLst>
                    <a:ext uri="{FF2B5EF4-FFF2-40B4-BE49-F238E27FC236}">
                      <a16:creationId xmlns:a16="http://schemas.microsoft.com/office/drawing/2014/main" id="{DE8FB344-0238-49C2-A0C0-5E8C49AC4BD8}"/>
                    </a:ext>
                  </a:extLst>
                </p:cNvPr>
                <p:cNvSpPr/>
                <p:nvPr/>
              </p:nvSpPr>
              <p:spPr bwMode="auto">
                <a:xfrm rot="10800000">
                  <a:off x="6037643" y="4094306"/>
                  <a:ext cx="469345" cy="158735"/>
                </a:xfrm>
                <a:custGeom>
                  <a:avLst/>
                  <a:gdLst>
                    <a:gd name="connsiteX0" fmla="*/ 656105 w 662442"/>
                    <a:gd name="connsiteY0" fmla="*/ 224041 h 224041"/>
                    <a:gd name="connsiteX1" fmla="*/ 547575 w 662442"/>
                    <a:gd name="connsiteY1" fmla="*/ 161381 h 224041"/>
                    <a:gd name="connsiteX2" fmla="*/ 451042 w 662442"/>
                    <a:gd name="connsiteY2" fmla="*/ 135515 h 224041"/>
                    <a:gd name="connsiteX3" fmla="*/ 327891 w 662442"/>
                    <a:gd name="connsiteY3" fmla="*/ 135515 h 224041"/>
                    <a:gd name="connsiteX4" fmla="*/ 310201 w 662442"/>
                    <a:gd name="connsiteY4" fmla="*/ 135515 h 224041"/>
                    <a:gd name="connsiteX5" fmla="*/ 206478 w 662442"/>
                    <a:gd name="connsiteY5" fmla="*/ 135515 h 224041"/>
                    <a:gd name="connsiteX6" fmla="*/ 117414 w 662442"/>
                    <a:gd name="connsiteY6" fmla="*/ 159379 h 224041"/>
                    <a:gd name="connsiteX7" fmla="*/ 6337 w 662442"/>
                    <a:gd name="connsiteY7" fmla="*/ 223510 h 224041"/>
                    <a:gd name="connsiteX8" fmla="*/ 0 w 662442"/>
                    <a:gd name="connsiteY8" fmla="*/ 70689 h 224041"/>
                    <a:gd name="connsiteX9" fmla="*/ 91119 w 662442"/>
                    <a:gd name="connsiteY9" fmla="*/ 128457 h 224041"/>
                    <a:gd name="connsiteX10" fmla="*/ 115503 w 662442"/>
                    <a:gd name="connsiteY10" fmla="*/ 19596 h 224041"/>
                    <a:gd name="connsiteX11" fmla="*/ 199149 w 662442"/>
                    <a:gd name="connsiteY11" fmla="*/ 110478 h 224041"/>
                    <a:gd name="connsiteX12" fmla="*/ 256969 w 662442"/>
                    <a:gd name="connsiteY12" fmla="*/ 0 h 224041"/>
                    <a:gd name="connsiteX13" fmla="*/ 319046 w 662442"/>
                    <a:gd name="connsiteY13" fmla="*/ 118615 h 224041"/>
                    <a:gd name="connsiteX14" fmla="*/ 381124 w 662442"/>
                    <a:gd name="connsiteY14" fmla="*/ 0 h 224041"/>
                    <a:gd name="connsiteX15" fmla="*/ 440599 w 662442"/>
                    <a:gd name="connsiteY15" fmla="*/ 113642 h 224041"/>
                    <a:gd name="connsiteX16" fmla="*/ 530096 w 662442"/>
                    <a:gd name="connsiteY16" fmla="*/ 16402 h 224041"/>
                    <a:gd name="connsiteX17" fmla="*/ 557305 w 662442"/>
                    <a:gd name="connsiteY17" fmla="*/ 137876 h 224041"/>
                    <a:gd name="connsiteX18" fmla="*/ 662442 w 662442"/>
                    <a:gd name="connsiteY18" fmla="*/ 71220 h 224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62442" h="224041">
                      <a:moveTo>
                        <a:pt x="656105" y="224041"/>
                      </a:moveTo>
                      <a:lnTo>
                        <a:pt x="547575" y="161381"/>
                      </a:lnTo>
                      <a:lnTo>
                        <a:pt x="451042" y="135515"/>
                      </a:lnTo>
                      <a:lnTo>
                        <a:pt x="327891" y="135515"/>
                      </a:lnTo>
                      <a:lnTo>
                        <a:pt x="310201" y="135515"/>
                      </a:lnTo>
                      <a:lnTo>
                        <a:pt x="206478" y="135515"/>
                      </a:lnTo>
                      <a:lnTo>
                        <a:pt x="117414" y="159379"/>
                      </a:lnTo>
                      <a:lnTo>
                        <a:pt x="6337" y="223510"/>
                      </a:lnTo>
                      <a:lnTo>
                        <a:pt x="0" y="70689"/>
                      </a:lnTo>
                      <a:lnTo>
                        <a:pt x="91119" y="128457"/>
                      </a:lnTo>
                      <a:lnTo>
                        <a:pt x="115503" y="19596"/>
                      </a:lnTo>
                      <a:lnTo>
                        <a:pt x="199149" y="110478"/>
                      </a:lnTo>
                      <a:lnTo>
                        <a:pt x="256969" y="0"/>
                      </a:lnTo>
                      <a:lnTo>
                        <a:pt x="319046" y="118615"/>
                      </a:lnTo>
                      <a:lnTo>
                        <a:pt x="381124" y="0"/>
                      </a:lnTo>
                      <a:lnTo>
                        <a:pt x="440599" y="113642"/>
                      </a:lnTo>
                      <a:lnTo>
                        <a:pt x="530096" y="16402"/>
                      </a:lnTo>
                      <a:lnTo>
                        <a:pt x="557305" y="137876"/>
                      </a:lnTo>
                      <a:lnTo>
                        <a:pt x="662442" y="71220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578" name="グループ化 577">
                <a:extLst>
                  <a:ext uri="{FF2B5EF4-FFF2-40B4-BE49-F238E27FC236}">
                    <a16:creationId xmlns:a16="http://schemas.microsoft.com/office/drawing/2014/main" id="{E662BB13-B160-4B91-AF85-2BEAA36DE742}"/>
                  </a:ext>
                </a:extLst>
              </p:cNvPr>
              <p:cNvGrpSpPr/>
              <p:nvPr/>
            </p:nvGrpSpPr>
            <p:grpSpPr>
              <a:xfrm rot="5400000">
                <a:off x="6966469" y="3242699"/>
                <a:ext cx="626152" cy="871136"/>
                <a:chOff x="5825226" y="3654025"/>
                <a:chExt cx="905518" cy="1259805"/>
              </a:xfrm>
            </p:grpSpPr>
            <p:sp>
              <p:nvSpPr>
                <p:cNvPr id="584" name="フリーフォーム: 図形 583">
                  <a:extLst>
                    <a:ext uri="{FF2B5EF4-FFF2-40B4-BE49-F238E27FC236}">
                      <a16:creationId xmlns:a16="http://schemas.microsoft.com/office/drawing/2014/main" id="{BC5D9452-5C55-43B0-BD24-06DBD91577C8}"/>
                    </a:ext>
                  </a:extLst>
                </p:cNvPr>
                <p:cNvSpPr/>
                <p:nvPr/>
              </p:nvSpPr>
              <p:spPr bwMode="auto">
                <a:xfrm>
                  <a:off x="6231792" y="3654025"/>
                  <a:ext cx="264070" cy="440281"/>
                </a:xfrm>
                <a:custGeom>
                  <a:avLst/>
                  <a:gdLst>
                    <a:gd name="connsiteX0" fmla="*/ 461649 w 539047"/>
                    <a:gd name="connsiteY0" fmla="*/ 0 h 670277"/>
                    <a:gd name="connsiteX1" fmla="*/ 539047 w 539047"/>
                    <a:gd name="connsiteY1" fmla="*/ 134056 h 670277"/>
                    <a:gd name="connsiteX2" fmla="*/ 506559 w 539047"/>
                    <a:gd name="connsiteY2" fmla="*/ 178035 h 670277"/>
                    <a:gd name="connsiteX3" fmla="*/ 360040 w 539047"/>
                    <a:gd name="connsiteY3" fmla="*/ 670277 h 670277"/>
                    <a:gd name="connsiteX4" fmla="*/ 0 w 539047"/>
                    <a:gd name="connsiteY4" fmla="*/ 670277 h 670277"/>
                    <a:gd name="connsiteX5" fmla="*/ 439793 w 539047"/>
                    <a:gd name="connsiteY5" fmla="*/ 6785 h 67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39047" h="670277">
                      <a:moveTo>
                        <a:pt x="461649" y="0"/>
                      </a:moveTo>
                      <a:lnTo>
                        <a:pt x="539047" y="134056"/>
                      </a:lnTo>
                      <a:lnTo>
                        <a:pt x="506559" y="178035"/>
                      </a:lnTo>
                      <a:cubicBezTo>
                        <a:pt x="412146" y="322595"/>
                        <a:pt x="360040" y="493207"/>
                        <a:pt x="360040" y="670277"/>
                      </a:cubicBezTo>
                      <a:lnTo>
                        <a:pt x="0" y="670277"/>
                      </a:lnTo>
                      <a:cubicBezTo>
                        <a:pt x="0" y="372010"/>
                        <a:pt x="181345" y="116099"/>
                        <a:pt x="439793" y="6785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85" name="台形 584">
                  <a:extLst>
                    <a:ext uri="{FF2B5EF4-FFF2-40B4-BE49-F238E27FC236}">
                      <a16:creationId xmlns:a16="http://schemas.microsoft.com/office/drawing/2014/main" id="{329E17A0-FA94-4C8E-B56C-209BF6E7D536}"/>
                    </a:ext>
                  </a:extLst>
                </p:cNvPr>
                <p:cNvSpPr/>
                <p:nvPr/>
              </p:nvSpPr>
              <p:spPr bwMode="auto">
                <a:xfrm rot="10800000">
                  <a:off x="6137302" y="4839570"/>
                  <a:ext cx="270030" cy="74260"/>
                </a:xfrm>
                <a:prstGeom prst="trapezoid">
                  <a:avLst/>
                </a:prstGeom>
                <a:solidFill>
                  <a:srgbClr val="FFFF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86" name="楕円 585">
                  <a:extLst>
                    <a:ext uri="{FF2B5EF4-FFF2-40B4-BE49-F238E27FC236}">
                      <a16:creationId xmlns:a16="http://schemas.microsoft.com/office/drawing/2014/main" id="{EFD88769-C300-44F7-8A00-A7C45D48523A}"/>
                    </a:ext>
                  </a:extLst>
                </p:cNvPr>
                <p:cNvSpPr/>
                <p:nvPr/>
              </p:nvSpPr>
              <p:spPr bwMode="auto">
                <a:xfrm>
                  <a:off x="5825226" y="4014065"/>
                  <a:ext cx="905518" cy="855095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87" name="フリーフォーム: 図形 586">
                  <a:extLst>
                    <a:ext uri="{FF2B5EF4-FFF2-40B4-BE49-F238E27FC236}">
                      <a16:creationId xmlns:a16="http://schemas.microsoft.com/office/drawing/2014/main" id="{53EFC7A1-B43A-4C9C-BA18-48CFA3B69CFC}"/>
                    </a:ext>
                  </a:extLst>
                </p:cNvPr>
                <p:cNvSpPr/>
                <p:nvPr/>
              </p:nvSpPr>
              <p:spPr bwMode="auto">
                <a:xfrm rot="10800000">
                  <a:off x="6037643" y="4094306"/>
                  <a:ext cx="469345" cy="158735"/>
                </a:xfrm>
                <a:custGeom>
                  <a:avLst/>
                  <a:gdLst>
                    <a:gd name="connsiteX0" fmla="*/ 656105 w 662442"/>
                    <a:gd name="connsiteY0" fmla="*/ 224041 h 224041"/>
                    <a:gd name="connsiteX1" fmla="*/ 547575 w 662442"/>
                    <a:gd name="connsiteY1" fmla="*/ 161381 h 224041"/>
                    <a:gd name="connsiteX2" fmla="*/ 451042 w 662442"/>
                    <a:gd name="connsiteY2" fmla="*/ 135515 h 224041"/>
                    <a:gd name="connsiteX3" fmla="*/ 327891 w 662442"/>
                    <a:gd name="connsiteY3" fmla="*/ 135515 h 224041"/>
                    <a:gd name="connsiteX4" fmla="*/ 310201 w 662442"/>
                    <a:gd name="connsiteY4" fmla="*/ 135515 h 224041"/>
                    <a:gd name="connsiteX5" fmla="*/ 206478 w 662442"/>
                    <a:gd name="connsiteY5" fmla="*/ 135515 h 224041"/>
                    <a:gd name="connsiteX6" fmla="*/ 117414 w 662442"/>
                    <a:gd name="connsiteY6" fmla="*/ 159379 h 224041"/>
                    <a:gd name="connsiteX7" fmla="*/ 6337 w 662442"/>
                    <a:gd name="connsiteY7" fmla="*/ 223510 h 224041"/>
                    <a:gd name="connsiteX8" fmla="*/ 0 w 662442"/>
                    <a:gd name="connsiteY8" fmla="*/ 70689 h 224041"/>
                    <a:gd name="connsiteX9" fmla="*/ 91119 w 662442"/>
                    <a:gd name="connsiteY9" fmla="*/ 128457 h 224041"/>
                    <a:gd name="connsiteX10" fmla="*/ 115503 w 662442"/>
                    <a:gd name="connsiteY10" fmla="*/ 19596 h 224041"/>
                    <a:gd name="connsiteX11" fmla="*/ 199149 w 662442"/>
                    <a:gd name="connsiteY11" fmla="*/ 110478 h 224041"/>
                    <a:gd name="connsiteX12" fmla="*/ 256969 w 662442"/>
                    <a:gd name="connsiteY12" fmla="*/ 0 h 224041"/>
                    <a:gd name="connsiteX13" fmla="*/ 319046 w 662442"/>
                    <a:gd name="connsiteY13" fmla="*/ 118615 h 224041"/>
                    <a:gd name="connsiteX14" fmla="*/ 381124 w 662442"/>
                    <a:gd name="connsiteY14" fmla="*/ 0 h 224041"/>
                    <a:gd name="connsiteX15" fmla="*/ 440599 w 662442"/>
                    <a:gd name="connsiteY15" fmla="*/ 113642 h 224041"/>
                    <a:gd name="connsiteX16" fmla="*/ 530096 w 662442"/>
                    <a:gd name="connsiteY16" fmla="*/ 16402 h 224041"/>
                    <a:gd name="connsiteX17" fmla="*/ 557305 w 662442"/>
                    <a:gd name="connsiteY17" fmla="*/ 137876 h 224041"/>
                    <a:gd name="connsiteX18" fmla="*/ 662442 w 662442"/>
                    <a:gd name="connsiteY18" fmla="*/ 71220 h 224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62442" h="224041">
                      <a:moveTo>
                        <a:pt x="656105" y="224041"/>
                      </a:moveTo>
                      <a:lnTo>
                        <a:pt x="547575" y="161381"/>
                      </a:lnTo>
                      <a:lnTo>
                        <a:pt x="451042" y="135515"/>
                      </a:lnTo>
                      <a:lnTo>
                        <a:pt x="327891" y="135515"/>
                      </a:lnTo>
                      <a:lnTo>
                        <a:pt x="310201" y="135515"/>
                      </a:lnTo>
                      <a:lnTo>
                        <a:pt x="206478" y="135515"/>
                      </a:lnTo>
                      <a:lnTo>
                        <a:pt x="117414" y="159379"/>
                      </a:lnTo>
                      <a:lnTo>
                        <a:pt x="6337" y="223510"/>
                      </a:lnTo>
                      <a:lnTo>
                        <a:pt x="0" y="70689"/>
                      </a:lnTo>
                      <a:lnTo>
                        <a:pt x="91119" y="128457"/>
                      </a:lnTo>
                      <a:lnTo>
                        <a:pt x="115503" y="19596"/>
                      </a:lnTo>
                      <a:lnTo>
                        <a:pt x="199149" y="110478"/>
                      </a:lnTo>
                      <a:lnTo>
                        <a:pt x="256969" y="0"/>
                      </a:lnTo>
                      <a:lnTo>
                        <a:pt x="319046" y="118615"/>
                      </a:lnTo>
                      <a:lnTo>
                        <a:pt x="381124" y="0"/>
                      </a:lnTo>
                      <a:lnTo>
                        <a:pt x="440599" y="113642"/>
                      </a:lnTo>
                      <a:lnTo>
                        <a:pt x="530096" y="16402"/>
                      </a:lnTo>
                      <a:lnTo>
                        <a:pt x="557305" y="137876"/>
                      </a:lnTo>
                      <a:lnTo>
                        <a:pt x="662442" y="71220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579" name="グループ化 578">
                <a:extLst>
                  <a:ext uri="{FF2B5EF4-FFF2-40B4-BE49-F238E27FC236}">
                    <a16:creationId xmlns:a16="http://schemas.microsoft.com/office/drawing/2014/main" id="{026ABE1F-A888-4F86-A286-2B4BD3705B2F}"/>
                  </a:ext>
                </a:extLst>
              </p:cNvPr>
              <p:cNvGrpSpPr/>
              <p:nvPr/>
            </p:nvGrpSpPr>
            <p:grpSpPr>
              <a:xfrm rot="14848655">
                <a:off x="6393901" y="3499073"/>
                <a:ext cx="626152" cy="871136"/>
                <a:chOff x="5825226" y="3654025"/>
                <a:chExt cx="905518" cy="1259805"/>
              </a:xfrm>
            </p:grpSpPr>
            <p:sp>
              <p:nvSpPr>
                <p:cNvPr id="580" name="フリーフォーム: 図形 579">
                  <a:extLst>
                    <a:ext uri="{FF2B5EF4-FFF2-40B4-BE49-F238E27FC236}">
                      <a16:creationId xmlns:a16="http://schemas.microsoft.com/office/drawing/2014/main" id="{9C439418-D35F-4CC5-B00E-B83910F12D8F}"/>
                    </a:ext>
                  </a:extLst>
                </p:cNvPr>
                <p:cNvSpPr/>
                <p:nvPr/>
              </p:nvSpPr>
              <p:spPr bwMode="auto">
                <a:xfrm>
                  <a:off x="6231792" y="3654025"/>
                  <a:ext cx="264070" cy="440281"/>
                </a:xfrm>
                <a:custGeom>
                  <a:avLst/>
                  <a:gdLst>
                    <a:gd name="connsiteX0" fmla="*/ 461649 w 539047"/>
                    <a:gd name="connsiteY0" fmla="*/ 0 h 670277"/>
                    <a:gd name="connsiteX1" fmla="*/ 539047 w 539047"/>
                    <a:gd name="connsiteY1" fmla="*/ 134056 h 670277"/>
                    <a:gd name="connsiteX2" fmla="*/ 506559 w 539047"/>
                    <a:gd name="connsiteY2" fmla="*/ 178035 h 670277"/>
                    <a:gd name="connsiteX3" fmla="*/ 360040 w 539047"/>
                    <a:gd name="connsiteY3" fmla="*/ 670277 h 670277"/>
                    <a:gd name="connsiteX4" fmla="*/ 0 w 539047"/>
                    <a:gd name="connsiteY4" fmla="*/ 670277 h 670277"/>
                    <a:gd name="connsiteX5" fmla="*/ 439793 w 539047"/>
                    <a:gd name="connsiteY5" fmla="*/ 6785 h 67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39047" h="670277">
                      <a:moveTo>
                        <a:pt x="461649" y="0"/>
                      </a:moveTo>
                      <a:lnTo>
                        <a:pt x="539047" y="134056"/>
                      </a:lnTo>
                      <a:lnTo>
                        <a:pt x="506559" y="178035"/>
                      </a:lnTo>
                      <a:cubicBezTo>
                        <a:pt x="412146" y="322595"/>
                        <a:pt x="360040" y="493207"/>
                        <a:pt x="360040" y="670277"/>
                      </a:cubicBezTo>
                      <a:lnTo>
                        <a:pt x="0" y="670277"/>
                      </a:lnTo>
                      <a:cubicBezTo>
                        <a:pt x="0" y="372010"/>
                        <a:pt x="181345" y="116099"/>
                        <a:pt x="439793" y="6785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81" name="台形 580">
                  <a:extLst>
                    <a:ext uri="{FF2B5EF4-FFF2-40B4-BE49-F238E27FC236}">
                      <a16:creationId xmlns:a16="http://schemas.microsoft.com/office/drawing/2014/main" id="{27B7D31B-69BD-4C2C-95BE-F016588D344D}"/>
                    </a:ext>
                  </a:extLst>
                </p:cNvPr>
                <p:cNvSpPr/>
                <p:nvPr/>
              </p:nvSpPr>
              <p:spPr bwMode="auto">
                <a:xfrm rot="10800000">
                  <a:off x="6137302" y="4839570"/>
                  <a:ext cx="270030" cy="74260"/>
                </a:xfrm>
                <a:prstGeom prst="trapezoid">
                  <a:avLst/>
                </a:prstGeom>
                <a:solidFill>
                  <a:srgbClr val="FFFF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82" name="楕円 581">
                  <a:extLst>
                    <a:ext uri="{FF2B5EF4-FFF2-40B4-BE49-F238E27FC236}">
                      <a16:creationId xmlns:a16="http://schemas.microsoft.com/office/drawing/2014/main" id="{B9A0FD1D-E562-488A-AF16-9B8155A53DEB}"/>
                    </a:ext>
                  </a:extLst>
                </p:cNvPr>
                <p:cNvSpPr/>
                <p:nvPr/>
              </p:nvSpPr>
              <p:spPr bwMode="auto">
                <a:xfrm>
                  <a:off x="5825226" y="4014065"/>
                  <a:ext cx="905518" cy="855095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83" name="フリーフォーム: 図形 582">
                  <a:extLst>
                    <a:ext uri="{FF2B5EF4-FFF2-40B4-BE49-F238E27FC236}">
                      <a16:creationId xmlns:a16="http://schemas.microsoft.com/office/drawing/2014/main" id="{AC8CAD2F-32E0-4305-B74B-EC14E40CC9D3}"/>
                    </a:ext>
                  </a:extLst>
                </p:cNvPr>
                <p:cNvSpPr/>
                <p:nvPr/>
              </p:nvSpPr>
              <p:spPr bwMode="auto">
                <a:xfrm rot="10800000">
                  <a:off x="6037643" y="4094306"/>
                  <a:ext cx="469345" cy="158735"/>
                </a:xfrm>
                <a:custGeom>
                  <a:avLst/>
                  <a:gdLst>
                    <a:gd name="connsiteX0" fmla="*/ 656105 w 662442"/>
                    <a:gd name="connsiteY0" fmla="*/ 224041 h 224041"/>
                    <a:gd name="connsiteX1" fmla="*/ 547575 w 662442"/>
                    <a:gd name="connsiteY1" fmla="*/ 161381 h 224041"/>
                    <a:gd name="connsiteX2" fmla="*/ 451042 w 662442"/>
                    <a:gd name="connsiteY2" fmla="*/ 135515 h 224041"/>
                    <a:gd name="connsiteX3" fmla="*/ 327891 w 662442"/>
                    <a:gd name="connsiteY3" fmla="*/ 135515 h 224041"/>
                    <a:gd name="connsiteX4" fmla="*/ 310201 w 662442"/>
                    <a:gd name="connsiteY4" fmla="*/ 135515 h 224041"/>
                    <a:gd name="connsiteX5" fmla="*/ 206478 w 662442"/>
                    <a:gd name="connsiteY5" fmla="*/ 135515 h 224041"/>
                    <a:gd name="connsiteX6" fmla="*/ 117414 w 662442"/>
                    <a:gd name="connsiteY6" fmla="*/ 159379 h 224041"/>
                    <a:gd name="connsiteX7" fmla="*/ 6337 w 662442"/>
                    <a:gd name="connsiteY7" fmla="*/ 223510 h 224041"/>
                    <a:gd name="connsiteX8" fmla="*/ 0 w 662442"/>
                    <a:gd name="connsiteY8" fmla="*/ 70689 h 224041"/>
                    <a:gd name="connsiteX9" fmla="*/ 91119 w 662442"/>
                    <a:gd name="connsiteY9" fmla="*/ 128457 h 224041"/>
                    <a:gd name="connsiteX10" fmla="*/ 115503 w 662442"/>
                    <a:gd name="connsiteY10" fmla="*/ 19596 h 224041"/>
                    <a:gd name="connsiteX11" fmla="*/ 199149 w 662442"/>
                    <a:gd name="connsiteY11" fmla="*/ 110478 h 224041"/>
                    <a:gd name="connsiteX12" fmla="*/ 256969 w 662442"/>
                    <a:gd name="connsiteY12" fmla="*/ 0 h 224041"/>
                    <a:gd name="connsiteX13" fmla="*/ 319046 w 662442"/>
                    <a:gd name="connsiteY13" fmla="*/ 118615 h 224041"/>
                    <a:gd name="connsiteX14" fmla="*/ 381124 w 662442"/>
                    <a:gd name="connsiteY14" fmla="*/ 0 h 224041"/>
                    <a:gd name="connsiteX15" fmla="*/ 440599 w 662442"/>
                    <a:gd name="connsiteY15" fmla="*/ 113642 h 224041"/>
                    <a:gd name="connsiteX16" fmla="*/ 530096 w 662442"/>
                    <a:gd name="connsiteY16" fmla="*/ 16402 h 224041"/>
                    <a:gd name="connsiteX17" fmla="*/ 557305 w 662442"/>
                    <a:gd name="connsiteY17" fmla="*/ 137876 h 224041"/>
                    <a:gd name="connsiteX18" fmla="*/ 662442 w 662442"/>
                    <a:gd name="connsiteY18" fmla="*/ 71220 h 224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62442" h="224041">
                      <a:moveTo>
                        <a:pt x="656105" y="224041"/>
                      </a:moveTo>
                      <a:lnTo>
                        <a:pt x="547575" y="161381"/>
                      </a:lnTo>
                      <a:lnTo>
                        <a:pt x="451042" y="135515"/>
                      </a:lnTo>
                      <a:lnTo>
                        <a:pt x="327891" y="135515"/>
                      </a:lnTo>
                      <a:lnTo>
                        <a:pt x="310201" y="135515"/>
                      </a:lnTo>
                      <a:lnTo>
                        <a:pt x="206478" y="135515"/>
                      </a:lnTo>
                      <a:lnTo>
                        <a:pt x="117414" y="159379"/>
                      </a:lnTo>
                      <a:lnTo>
                        <a:pt x="6337" y="223510"/>
                      </a:lnTo>
                      <a:lnTo>
                        <a:pt x="0" y="70689"/>
                      </a:lnTo>
                      <a:lnTo>
                        <a:pt x="91119" y="128457"/>
                      </a:lnTo>
                      <a:lnTo>
                        <a:pt x="115503" y="19596"/>
                      </a:lnTo>
                      <a:lnTo>
                        <a:pt x="199149" y="110478"/>
                      </a:lnTo>
                      <a:lnTo>
                        <a:pt x="256969" y="0"/>
                      </a:lnTo>
                      <a:lnTo>
                        <a:pt x="319046" y="118615"/>
                      </a:lnTo>
                      <a:lnTo>
                        <a:pt x="381124" y="0"/>
                      </a:lnTo>
                      <a:lnTo>
                        <a:pt x="440599" y="113642"/>
                      </a:lnTo>
                      <a:lnTo>
                        <a:pt x="530096" y="16402"/>
                      </a:lnTo>
                      <a:lnTo>
                        <a:pt x="557305" y="137876"/>
                      </a:lnTo>
                      <a:lnTo>
                        <a:pt x="662442" y="71220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561" name="グループ化 560">
              <a:extLst>
                <a:ext uri="{FF2B5EF4-FFF2-40B4-BE49-F238E27FC236}">
                  <a16:creationId xmlns:a16="http://schemas.microsoft.com/office/drawing/2014/main" id="{47123800-8EC2-4E9B-89DE-5A0FB3271740}"/>
                </a:ext>
              </a:extLst>
            </p:cNvPr>
            <p:cNvGrpSpPr/>
            <p:nvPr/>
          </p:nvGrpSpPr>
          <p:grpSpPr>
            <a:xfrm>
              <a:off x="4498765" y="3992138"/>
              <a:ext cx="1192202" cy="988676"/>
              <a:chOff x="6270219" y="3049487"/>
              <a:chExt cx="1444894" cy="1198230"/>
            </a:xfrm>
          </p:grpSpPr>
          <p:grpSp>
            <p:nvGrpSpPr>
              <p:cNvPr id="562" name="グループ化 561">
                <a:extLst>
                  <a:ext uri="{FF2B5EF4-FFF2-40B4-BE49-F238E27FC236}">
                    <a16:creationId xmlns:a16="http://schemas.microsoft.com/office/drawing/2014/main" id="{33271B8A-92B8-4664-9C19-3366DB38A0C2}"/>
                  </a:ext>
                </a:extLst>
              </p:cNvPr>
              <p:cNvGrpSpPr/>
              <p:nvPr/>
            </p:nvGrpSpPr>
            <p:grpSpPr>
              <a:xfrm rot="17181530">
                <a:off x="6392711" y="2926995"/>
                <a:ext cx="626152" cy="871136"/>
                <a:chOff x="5825226" y="3654025"/>
                <a:chExt cx="905518" cy="1259805"/>
              </a:xfrm>
            </p:grpSpPr>
            <p:sp>
              <p:nvSpPr>
                <p:cNvPr id="573" name="フリーフォーム: 図形 572">
                  <a:extLst>
                    <a:ext uri="{FF2B5EF4-FFF2-40B4-BE49-F238E27FC236}">
                      <a16:creationId xmlns:a16="http://schemas.microsoft.com/office/drawing/2014/main" id="{09DC06B9-EC4E-41ED-B2CA-927BFD6BAE91}"/>
                    </a:ext>
                  </a:extLst>
                </p:cNvPr>
                <p:cNvSpPr/>
                <p:nvPr/>
              </p:nvSpPr>
              <p:spPr bwMode="auto">
                <a:xfrm>
                  <a:off x="6231792" y="3654025"/>
                  <a:ext cx="264070" cy="440281"/>
                </a:xfrm>
                <a:custGeom>
                  <a:avLst/>
                  <a:gdLst>
                    <a:gd name="connsiteX0" fmla="*/ 461649 w 539047"/>
                    <a:gd name="connsiteY0" fmla="*/ 0 h 670277"/>
                    <a:gd name="connsiteX1" fmla="*/ 539047 w 539047"/>
                    <a:gd name="connsiteY1" fmla="*/ 134056 h 670277"/>
                    <a:gd name="connsiteX2" fmla="*/ 506559 w 539047"/>
                    <a:gd name="connsiteY2" fmla="*/ 178035 h 670277"/>
                    <a:gd name="connsiteX3" fmla="*/ 360040 w 539047"/>
                    <a:gd name="connsiteY3" fmla="*/ 670277 h 670277"/>
                    <a:gd name="connsiteX4" fmla="*/ 0 w 539047"/>
                    <a:gd name="connsiteY4" fmla="*/ 670277 h 670277"/>
                    <a:gd name="connsiteX5" fmla="*/ 439793 w 539047"/>
                    <a:gd name="connsiteY5" fmla="*/ 6785 h 67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39047" h="670277">
                      <a:moveTo>
                        <a:pt x="461649" y="0"/>
                      </a:moveTo>
                      <a:lnTo>
                        <a:pt x="539047" y="134056"/>
                      </a:lnTo>
                      <a:lnTo>
                        <a:pt x="506559" y="178035"/>
                      </a:lnTo>
                      <a:cubicBezTo>
                        <a:pt x="412146" y="322595"/>
                        <a:pt x="360040" y="493207"/>
                        <a:pt x="360040" y="670277"/>
                      </a:cubicBezTo>
                      <a:lnTo>
                        <a:pt x="0" y="670277"/>
                      </a:lnTo>
                      <a:cubicBezTo>
                        <a:pt x="0" y="372010"/>
                        <a:pt x="181345" y="116099"/>
                        <a:pt x="439793" y="6785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74" name="台形 573">
                  <a:extLst>
                    <a:ext uri="{FF2B5EF4-FFF2-40B4-BE49-F238E27FC236}">
                      <a16:creationId xmlns:a16="http://schemas.microsoft.com/office/drawing/2014/main" id="{0A99FD24-E564-4787-8625-9A32105962D7}"/>
                    </a:ext>
                  </a:extLst>
                </p:cNvPr>
                <p:cNvSpPr/>
                <p:nvPr/>
              </p:nvSpPr>
              <p:spPr bwMode="auto">
                <a:xfrm rot="10800000">
                  <a:off x="6137302" y="4839570"/>
                  <a:ext cx="270030" cy="74260"/>
                </a:xfrm>
                <a:prstGeom prst="trapezoid">
                  <a:avLst/>
                </a:prstGeom>
                <a:solidFill>
                  <a:srgbClr val="FFFF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75" name="楕円 574">
                  <a:extLst>
                    <a:ext uri="{FF2B5EF4-FFF2-40B4-BE49-F238E27FC236}">
                      <a16:creationId xmlns:a16="http://schemas.microsoft.com/office/drawing/2014/main" id="{EF2C5D9B-1BC6-484D-9F38-09F04ABB5DA8}"/>
                    </a:ext>
                  </a:extLst>
                </p:cNvPr>
                <p:cNvSpPr/>
                <p:nvPr/>
              </p:nvSpPr>
              <p:spPr bwMode="auto">
                <a:xfrm>
                  <a:off x="5825226" y="4014065"/>
                  <a:ext cx="905518" cy="855095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76" name="フリーフォーム: 図形 575">
                  <a:extLst>
                    <a:ext uri="{FF2B5EF4-FFF2-40B4-BE49-F238E27FC236}">
                      <a16:creationId xmlns:a16="http://schemas.microsoft.com/office/drawing/2014/main" id="{384CBEA9-0DB4-4E89-9D1E-8F654114DC4B}"/>
                    </a:ext>
                  </a:extLst>
                </p:cNvPr>
                <p:cNvSpPr/>
                <p:nvPr/>
              </p:nvSpPr>
              <p:spPr bwMode="auto">
                <a:xfrm rot="10800000">
                  <a:off x="6037643" y="4094306"/>
                  <a:ext cx="469345" cy="158735"/>
                </a:xfrm>
                <a:custGeom>
                  <a:avLst/>
                  <a:gdLst>
                    <a:gd name="connsiteX0" fmla="*/ 656105 w 662442"/>
                    <a:gd name="connsiteY0" fmla="*/ 224041 h 224041"/>
                    <a:gd name="connsiteX1" fmla="*/ 547575 w 662442"/>
                    <a:gd name="connsiteY1" fmla="*/ 161381 h 224041"/>
                    <a:gd name="connsiteX2" fmla="*/ 451042 w 662442"/>
                    <a:gd name="connsiteY2" fmla="*/ 135515 h 224041"/>
                    <a:gd name="connsiteX3" fmla="*/ 327891 w 662442"/>
                    <a:gd name="connsiteY3" fmla="*/ 135515 h 224041"/>
                    <a:gd name="connsiteX4" fmla="*/ 310201 w 662442"/>
                    <a:gd name="connsiteY4" fmla="*/ 135515 h 224041"/>
                    <a:gd name="connsiteX5" fmla="*/ 206478 w 662442"/>
                    <a:gd name="connsiteY5" fmla="*/ 135515 h 224041"/>
                    <a:gd name="connsiteX6" fmla="*/ 117414 w 662442"/>
                    <a:gd name="connsiteY6" fmla="*/ 159379 h 224041"/>
                    <a:gd name="connsiteX7" fmla="*/ 6337 w 662442"/>
                    <a:gd name="connsiteY7" fmla="*/ 223510 h 224041"/>
                    <a:gd name="connsiteX8" fmla="*/ 0 w 662442"/>
                    <a:gd name="connsiteY8" fmla="*/ 70689 h 224041"/>
                    <a:gd name="connsiteX9" fmla="*/ 91119 w 662442"/>
                    <a:gd name="connsiteY9" fmla="*/ 128457 h 224041"/>
                    <a:gd name="connsiteX10" fmla="*/ 115503 w 662442"/>
                    <a:gd name="connsiteY10" fmla="*/ 19596 h 224041"/>
                    <a:gd name="connsiteX11" fmla="*/ 199149 w 662442"/>
                    <a:gd name="connsiteY11" fmla="*/ 110478 h 224041"/>
                    <a:gd name="connsiteX12" fmla="*/ 256969 w 662442"/>
                    <a:gd name="connsiteY12" fmla="*/ 0 h 224041"/>
                    <a:gd name="connsiteX13" fmla="*/ 319046 w 662442"/>
                    <a:gd name="connsiteY13" fmla="*/ 118615 h 224041"/>
                    <a:gd name="connsiteX14" fmla="*/ 381124 w 662442"/>
                    <a:gd name="connsiteY14" fmla="*/ 0 h 224041"/>
                    <a:gd name="connsiteX15" fmla="*/ 440599 w 662442"/>
                    <a:gd name="connsiteY15" fmla="*/ 113642 h 224041"/>
                    <a:gd name="connsiteX16" fmla="*/ 530096 w 662442"/>
                    <a:gd name="connsiteY16" fmla="*/ 16402 h 224041"/>
                    <a:gd name="connsiteX17" fmla="*/ 557305 w 662442"/>
                    <a:gd name="connsiteY17" fmla="*/ 137876 h 224041"/>
                    <a:gd name="connsiteX18" fmla="*/ 662442 w 662442"/>
                    <a:gd name="connsiteY18" fmla="*/ 71220 h 224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62442" h="224041">
                      <a:moveTo>
                        <a:pt x="656105" y="224041"/>
                      </a:moveTo>
                      <a:lnTo>
                        <a:pt x="547575" y="161381"/>
                      </a:lnTo>
                      <a:lnTo>
                        <a:pt x="451042" y="135515"/>
                      </a:lnTo>
                      <a:lnTo>
                        <a:pt x="327891" y="135515"/>
                      </a:lnTo>
                      <a:lnTo>
                        <a:pt x="310201" y="135515"/>
                      </a:lnTo>
                      <a:lnTo>
                        <a:pt x="206478" y="135515"/>
                      </a:lnTo>
                      <a:lnTo>
                        <a:pt x="117414" y="159379"/>
                      </a:lnTo>
                      <a:lnTo>
                        <a:pt x="6337" y="223510"/>
                      </a:lnTo>
                      <a:lnTo>
                        <a:pt x="0" y="70689"/>
                      </a:lnTo>
                      <a:lnTo>
                        <a:pt x="91119" y="128457"/>
                      </a:lnTo>
                      <a:lnTo>
                        <a:pt x="115503" y="19596"/>
                      </a:lnTo>
                      <a:lnTo>
                        <a:pt x="199149" y="110478"/>
                      </a:lnTo>
                      <a:lnTo>
                        <a:pt x="256969" y="0"/>
                      </a:lnTo>
                      <a:lnTo>
                        <a:pt x="319046" y="118615"/>
                      </a:lnTo>
                      <a:lnTo>
                        <a:pt x="381124" y="0"/>
                      </a:lnTo>
                      <a:lnTo>
                        <a:pt x="440599" y="113642"/>
                      </a:lnTo>
                      <a:lnTo>
                        <a:pt x="530096" y="16402"/>
                      </a:lnTo>
                      <a:lnTo>
                        <a:pt x="557305" y="137876"/>
                      </a:lnTo>
                      <a:lnTo>
                        <a:pt x="662442" y="71220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563" name="グループ化 562">
                <a:extLst>
                  <a:ext uri="{FF2B5EF4-FFF2-40B4-BE49-F238E27FC236}">
                    <a16:creationId xmlns:a16="http://schemas.microsoft.com/office/drawing/2014/main" id="{08DCA0F7-F19C-4FD2-80BE-F4652DAE690B}"/>
                  </a:ext>
                </a:extLst>
              </p:cNvPr>
              <p:cNvGrpSpPr/>
              <p:nvPr/>
            </p:nvGrpSpPr>
            <p:grpSpPr>
              <a:xfrm rot="5400000">
                <a:off x="6966469" y="3242699"/>
                <a:ext cx="626152" cy="871136"/>
                <a:chOff x="5825226" y="3654025"/>
                <a:chExt cx="905518" cy="1259805"/>
              </a:xfrm>
            </p:grpSpPr>
            <p:sp>
              <p:nvSpPr>
                <p:cNvPr id="569" name="フリーフォーム: 図形 568">
                  <a:extLst>
                    <a:ext uri="{FF2B5EF4-FFF2-40B4-BE49-F238E27FC236}">
                      <a16:creationId xmlns:a16="http://schemas.microsoft.com/office/drawing/2014/main" id="{9BF1B15E-68CB-423C-8427-62D9EBC6979E}"/>
                    </a:ext>
                  </a:extLst>
                </p:cNvPr>
                <p:cNvSpPr/>
                <p:nvPr/>
              </p:nvSpPr>
              <p:spPr bwMode="auto">
                <a:xfrm>
                  <a:off x="6231792" y="3654025"/>
                  <a:ext cx="264070" cy="440281"/>
                </a:xfrm>
                <a:custGeom>
                  <a:avLst/>
                  <a:gdLst>
                    <a:gd name="connsiteX0" fmla="*/ 461649 w 539047"/>
                    <a:gd name="connsiteY0" fmla="*/ 0 h 670277"/>
                    <a:gd name="connsiteX1" fmla="*/ 539047 w 539047"/>
                    <a:gd name="connsiteY1" fmla="*/ 134056 h 670277"/>
                    <a:gd name="connsiteX2" fmla="*/ 506559 w 539047"/>
                    <a:gd name="connsiteY2" fmla="*/ 178035 h 670277"/>
                    <a:gd name="connsiteX3" fmla="*/ 360040 w 539047"/>
                    <a:gd name="connsiteY3" fmla="*/ 670277 h 670277"/>
                    <a:gd name="connsiteX4" fmla="*/ 0 w 539047"/>
                    <a:gd name="connsiteY4" fmla="*/ 670277 h 670277"/>
                    <a:gd name="connsiteX5" fmla="*/ 439793 w 539047"/>
                    <a:gd name="connsiteY5" fmla="*/ 6785 h 67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39047" h="670277">
                      <a:moveTo>
                        <a:pt x="461649" y="0"/>
                      </a:moveTo>
                      <a:lnTo>
                        <a:pt x="539047" y="134056"/>
                      </a:lnTo>
                      <a:lnTo>
                        <a:pt x="506559" y="178035"/>
                      </a:lnTo>
                      <a:cubicBezTo>
                        <a:pt x="412146" y="322595"/>
                        <a:pt x="360040" y="493207"/>
                        <a:pt x="360040" y="670277"/>
                      </a:cubicBezTo>
                      <a:lnTo>
                        <a:pt x="0" y="670277"/>
                      </a:lnTo>
                      <a:cubicBezTo>
                        <a:pt x="0" y="372010"/>
                        <a:pt x="181345" y="116099"/>
                        <a:pt x="439793" y="6785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70" name="台形 569">
                  <a:extLst>
                    <a:ext uri="{FF2B5EF4-FFF2-40B4-BE49-F238E27FC236}">
                      <a16:creationId xmlns:a16="http://schemas.microsoft.com/office/drawing/2014/main" id="{74DFCB3C-B6E9-4E41-A102-2F992B286601}"/>
                    </a:ext>
                  </a:extLst>
                </p:cNvPr>
                <p:cNvSpPr/>
                <p:nvPr/>
              </p:nvSpPr>
              <p:spPr bwMode="auto">
                <a:xfrm rot="10800000">
                  <a:off x="6137302" y="4839570"/>
                  <a:ext cx="270030" cy="74260"/>
                </a:xfrm>
                <a:prstGeom prst="trapezoid">
                  <a:avLst/>
                </a:prstGeom>
                <a:solidFill>
                  <a:srgbClr val="FFFF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71" name="楕円 570">
                  <a:extLst>
                    <a:ext uri="{FF2B5EF4-FFF2-40B4-BE49-F238E27FC236}">
                      <a16:creationId xmlns:a16="http://schemas.microsoft.com/office/drawing/2014/main" id="{CC01E2FC-D0E1-4433-AC4B-F173821096C0}"/>
                    </a:ext>
                  </a:extLst>
                </p:cNvPr>
                <p:cNvSpPr/>
                <p:nvPr/>
              </p:nvSpPr>
              <p:spPr bwMode="auto">
                <a:xfrm>
                  <a:off x="5825226" y="4014065"/>
                  <a:ext cx="905518" cy="855095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72" name="フリーフォーム: 図形 571">
                  <a:extLst>
                    <a:ext uri="{FF2B5EF4-FFF2-40B4-BE49-F238E27FC236}">
                      <a16:creationId xmlns:a16="http://schemas.microsoft.com/office/drawing/2014/main" id="{C8925F3E-7E67-469C-B885-6B789243E7C5}"/>
                    </a:ext>
                  </a:extLst>
                </p:cNvPr>
                <p:cNvSpPr/>
                <p:nvPr/>
              </p:nvSpPr>
              <p:spPr bwMode="auto">
                <a:xfrm rot="10800000">
                  <a:off x="6037643" y="4094306"/>
                  <a:ext cx="469345" cy="158735"/>
                </a:xfrm>
                <a:custGeom>
                  <a:avLst/>
                  <a:gdLst>
                    <a:gd name="connsiteX0" fmla="*/ 656105 w 662442"/>
                    <a:gd name="connsiteY0" fmla="*/ 224041 h 224041"/>
                    <a:gd name="connsiteX1" fmla="*/ 547575 w 662442"/>
                    <a:gd name="connsiteY1" fmla="*/ 161381 h 224041"/>
                    <a:gd name="connsiteX2" fmla="*/ 451042 w 662442"/>
                    <a:gd name="connsiteY2" fmla="*/ 135515 h 224041"/>
                    <a:gd name="connsiteX3" fmla="*/ 327891 w 662442"/>
                    <a:gd name="connsiteY3" fmla="*/ 135515 h 224041"/>
                    <a:gd name="connsiteX4" fmla="*/ 310201 w 662442"/>
                    <a:gd name="connsiteY4" fmla="*/ 135515 h 224041"/>
                    <a:gd name="connsiteX5" fmla="*/ 206478 w 662442"/>
                    <a:gd name="connsiteY5" fmla="*/ 135515 h 224041"/>
                    <a:gd name="connsiteX6" fmla="*/ 117414 w 662442"/>
                    <a:gd name="connsiteY6" fmla="*/ 159379 h 224041"/>
                    <a:gd name="connsiteX7" fmla="*/ 6337 w 662442"/>
                    <a:gd name="connsiteY7" fmla="*/ 223510 h 224041"/>
                    <a:gd name="connsiteX8" fmla="*/ 0 w 662442"/>
                    <a:gd name="connsiteY8" fmla="*/ 70689 h 224041"/>
                    <a:gd name="connsiteX9" fmla="*/ 91119 w 662442"/>
                    <a:gd name="connsiteY9" fmla="*/ 128457 h 224041"/>
                    <a:gd name="connsiteX10" fmla="*/ 115503 w 662442"/>
                    <a:gd name="connsiteY10" fmla="*/ 19596 h 224041"/>
                    <a:gd name="connsiteX11" fmla="*/ 199149 w 662442"/>
                    <a:gd name="connsiteY11" fmla="*/ 110478 h 224041"/>
                    <a:gd name="connsiteX12" fmla="*/ 256969 w 662442"/>
                    <a:gd name="connsiteY12" fmla="*/ 0 h 224041"/>
                    <a:gd name="connsiteX13" fmla="*/ 319046 w 662442"/>
                    <a:gd name="connsiteY13" fmla="*/ 118615 h 224041"/>
                    <a:gd name="connsiteX14" fmla="*/ 381124 w 662442"/>
                    <a:gd name="connsiteY14" fmla="*/ 0 h 224041"/>
                    <a:gd name="connsiteX15" fmla="*/ 440599 w 662442"/>
                    <a:gd name="connsiteY15" fmla="*/ 113642 h 224041"/>
                    <a:gd name="connsiteX16" fmla="*/ 530096 w 662442"/>
                    <a:gd name="connsiteY16" fmla="*/ 16402 h 224041"/>
                    <a:gd name="connsiteX17" fmla="*/ 557305 w 662442"/>
                    <a:gd name="connsiteY17" fmla="*/ 137876 h 224041"/>
                    <a:gd name="connsiteX18" fmla="*/ 662442 w 662442"/>
                    <a:gd name="connsiteY18" fmla="*/ 71220 h 224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62442" h="224041">
                      <a:moveTo>
                        <a:pt x="656105" y="224041"/>
                      </a:moveTo>
                      <a:lnTo>
                        <a:pt x="547575" y="161381"/>
                      </a:lnTo>
                      <a:lnTo>
                        <a:pt x="451042" y="135515"/>
                      </a:lnTo>
                      <a:lnTo>
                        <a:pt x="327891" y="135515"/>
                      </a:lnTo>
                      <a:lnTo>
                        <a:pt x="310201" y="135515"/>
                      </a:lnTo>
                      <a:lnTo>
                        <a:pt x="206478" y="135515"/>
                      </a:lnTo>
                      <a:lnTo>
                        <a:pt x="117414" y="159379"/>
                      </a:lnTo>
                      <a:lnTo>
                        <a:pt x="6337" y="223510"/>
                      </a:lnTo>
                      <a:lnTo>
                        <a:pt x="0" y="70689"/>
                      </a:lnTo>
                      <a:lnTo>
                        <a:pt x="91119" y="128457"/>
                      </a:lnTo>
                      <a:lnTo>
                        <a:pt x="115503" y="19596"/>
                      </a:lnTo>
                      <a:lnTo>
                        <a:pt x="199149" y="110478"/>
                      </a:lnTo>
                      <a:lnTo>
                        <a:pt x="256969" y="0"/>
                      </a:lnTo>
                      <a:lnTo>
                        <a:pt x="319046" y="118615"/>
                      </a:lnTo>
                      <a:lnTo>
                        <a:pt x="381124" y="0"/>
                      </a:lnTo>
                      <a:lnTo>
                        <a:pt x="440599" y="113642"/>
                      </a:lnTo>
                      <a:lnTo>
                        <a:pt x="530096" y="16402"/>
                      </a:lnTo>
                      <a:lnTo>
                        <a:pt x="557305" y="137876"/>
                      </a:lnTo>
                      <a:lnTo>
                        <a:pt x="662442" y="71220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564" name="グループ化 563">
                <a:extLst>
                  <a:ext uri="{FF2B5EF4-FFF2-40B4-BE49-F238E27FC236}">
                    <a16:creationId xmlns:a16="http://schemas.microsoft.com/office/drawing/2014/main" id="{F22D4C11-C5B1-425D-BC86-B5AE0F747229}"/>
                  </a:ext>
                </a:extLst>
              </p:cNvPr>
              <p:cNvGrpSpPr/>
              <p:nvPr/>
            </p:nvGrpSpPr>
            <p:grpSpPr>
              <a:xfrm rot="14848655">
                <a:off x="6393901" y="3499073"/>
                <a:ext cx="626152" cy="871136"/>
                <a:chOff x="5825226" y="3654025"/>
                <a:chExt cx="905518" cy="1259805"/>
              </a:xfrm>
            </p:grpSpPr>
            <p:sp>
              <p:nvSpPr>
                <p:cNvPr id="565" name="フリーフォーム: 図形 564">
                  <a:extLst>
                    <a:ext uri="{FF2B5EF4-FFF2-40B4-BE49-F238E27FC236}">
                      <a16:creationId xmlns:a16="http://schemas.microsoft.com/office/drawing/2014/main" id="{12D485B3-647C-4545-9B72-CE8F1272E14D}"/>
                    </a:ext>
                  </a:extLst>
                </p:cNvPr>
                <p:cNvSpPr/>
                <p:nvPr/>
              </p:nvSpPr>
              <p:spPr bwMode="auto">
                <a:xfrm>
                  <a:off x="6231792" y="3654025"/>
                  <a:ext cx="264070" cy="440281"/>
                </a:xfrm>
                <a:custGeom>
                  <a:avLst/>
                  <a:gdLst>
                    <a:gd name="connsiteX0" fmla="*/ 461649 w 539047"/>
                    <a:gd name="connsiteY0" fmla="*/ 0 h 670277"/>
                    <a:gd name="connsiteX1" fmla="*/ 539047 w 539047"/>
                    <a:gd name="connsiteY1" fmla="*/ 134056 h 670277"/>
                    <a:gd name="connsiteX2" fmla="*/ 506559 w 539047"/>
                    <a:gd name="connsiteY2" fmla="*/ 178035 h 670277"/>
                    <a:gd name="connsiteX3" fmla="*/ 360040 w 539047"/>
                    <a:gd name="connsiteY3" fmla="*/ 670277 h 670277"/>
                    <a:gd name="connsiteX4" fmla="*/ 0 w 539047"/>
                    <a:gd name="connsiteY4" fmla="*/ 670277 h 670277"/>
                    <a:gd name="connsiteX5" fmla="*/ 439793 w 539047"/>
                    <a:gd name="connsiteY5" fmla="*/ 6785 h 67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39047" h="670277">
                      <a:moveTo>
                        <a:pt x="461649" y="0"/>
                      </a:moveTo>
                      <a:lnTo>
                        <a:pt x="539047" y="134056"/>
                      </a:lnTo>
                      <a:lnTo>
                        <a:pt x="506559" y="178035"/>
                      </a:lnTo>
                      <a:cubicBezTo>
                        <a:pt x="412146" y="322595"/>
                        <a:pt x="360040" y="493207"/>
                        <a:pt x="360040" y="670277"/>
                      </a:cubicBezTo>
                      <a:lnTo>
                        <a:pt x="0" y="670277"/>
                      </a:lnTo>
                      <a:cubicBezTo>
                        <a:pt x="0" y="372010"/>
                        <a:pt x="181345" y="116099"/>
                        <a:pt x="439793" y="6785"/>
                      </a:cubicBezTo>
                      <a:close/>
                    </a:path>
                  </a:pathLst>
                </a:custGeom>
                <a:solidFill>
                  <a:srgbClr val="FFFF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66" name="台形 565">
                  <a:extLst>
                    <a:ext uri="{FF2B5EF4-FFF2-40B4-BE49-F238E27FC236}">
                      <a16:creationId xmlns:a16="http://schemas.microsoft.com/office/drawing/2014/main" id="{2447D4F6-B2CB-4EEC-A2F3-290B01760778}"/>
                    </a:ext>
                  </a:extLst>
                </p:cNvPr>
                <p:cNvSpPr/>
                <p:nvPr/>
              </p:nvSpPr>
              <p:spPr bwMode="auto">
                <a:xfrm rot="10800000">
                  <a:off x="6137302" y="4839570"/>
                  <a:ext cx="270030" cy="74260"/>
                </a:xfrm>
                <a:prstGeom prst="trapezoid">
                  <a:avLst/>
                </a:prstGeom>
                <a:solidFill>
                  <a:srgbClr val="FFFF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67" name="楕円 566">
                  <a:extLst>
                    <a:ext uri="{FF2B5EF4-FFF2-40B4-BE49-F238E27FC236}">
                      <a16:creationId xmlns:a16="http://schemas.microsoft.com/office/drawing/2014/main" id="{7B9E123E-1430-46CF-8F78-202B15DDEEB4}"/>
                    </a:ext>
                  </a:extLst>
                </p:cNvPr>
                <p:cNvSpPr/>
                <p:nvPr/>
              </p:nvSpPr>
              <p:spPr bwMode="auto">
                <a:xfrm>
                  <a:off x="5825226" y="4014065"/>
                  <a:ext cx="905518" cy="855095"/>
                </a:xfrm>
                <a:prstGeom prst="ellipse">
                  <a:avLst/>
                </a:prstGeom>
                <a:solidFill>
                  <a:srgbClr val="FFCC66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68" name="フリーフォーム: 図形 567">
                  <a:extLst>
                    <a:ext uri="{FF2B5EF4-FFF2-40B4-BE49-F238E27FC236}">
                      <a16:creationId xmlns:a16="http://schemas.microsoft.com/office/drawing/2014/main" id="{949AA868-8DBD-40F5-955D-9B95D4AF0CC1}"/>
                    </a:ext>
                  </a:extLst>
                </p:cNvPr>
                <p:cNvSpPr/>
                <p:nvPr/>
              </p:nvSpPr>
              <p:spPr bwMode="auto">
                <a:xfrm rot="10800000">
                  <a:off x="6037643" y="4094306"/>
                  <a:ext cx="469345" cy="158735"/>
                </a:xfrm>
                <a:custGeom>
                  <a:avLst/>
                  <a:gdLst>
                    <a:gd name="connsiteX0" fmla="*/ 656105 w 662442"/>
                    <a:gd name="connsiteY0" fmla="*/ 224041 h 224041"/>
                    <a:gd name="connsiteX1" fmla="*/ 547575 w 662442"/>
                    <a:gd name="connsiteY1" fmla="*/ 161381 h 224041"/>
                    <a:gd name="connsiteX2" fmla="*/ 451042 w 662442"/>
                    <a:gd name="connsiteY2" fmla="*/ 135515 h 224041"/>
                    <a:gd name="connsiteX3" fmla="*/ 327891 w 662442"/>
                    <a:gd name="connsiteY3" fmla="*/ 135515 h 224041"/>
                    <a:gd name="connsiteX4" fmla="*/ 310201 w 662442"/>
                    <a:gd name="connsiteY4" fmla="*/ 135515 h 224041"/>
                    <a:gd name="connsiteX5" fmla="*/ 206478 w 662442"/>
                    <a:gd name="connsiteY5" fmla="*/ 135515 h 224041"/>
                    <a:gd name="connsiteX6" fmla="*/ 117414 w 662442"/>
                    <a:gd name="connsiteY6" fmla="*/ 159379 h 224041"/>
                    <a:gd name="connsiteX7" fmla="*/ 6337 w 662442"/>
                    <a:gd name="connsiteY7" fmla="*/ 223510 h 224041"/>
                    <a:gd name="connsiteX8" fmla="*/ 0 w 662442"/>
                    <a:gd name="connsiteY8" fmla="*/ 70689 h 224041"/>
                    <a:gd name="connsiteX9" fmla="*/ 91119 w 662442"/>
                    <a:gd name="connsiteY9" fmla="*/ 128457 h 224041"/>
                    <a:gd name="connsiteX10" fmla="*/ 115503 w 662442"/>
                    <a:gd name="connsiteY10" fmla="*/ 19596 h 224041"/>
                    <a:gd name="connsiteX11" fmla="*/ 199149 w 662442"/>
                    <a:gd name="connsiteY11" fmla="*/ 110478 h 224041"/>
                    <a:gd name="connsiteX12" fmla="*/ 256969 w 662442"/>
                    <a:gd name="connsiteY12" fmla="*/ 0 h 224041"/>
                    <a:gd name="connsiteX13" fmla="*/ 319046 w 662442"/>
                    <a:gd name="connsiteY13" fmla="*/ 118615 h 224041"/>
                    <a:gd name="connsiteX14" fmla="*/ 381124 w 662442"/>
                    <a:gd name="connsiteY14" fmla="*/ 0 h 224041"/>
                    <a:gd name="connsiteX15" fmla="*/ 440599 w 662442"/>
                    <a:gd name="connsiteY15" fmla="*/ 113642 h 224041"/>
                    <a:gd name="connsiteX16" fmla="*/ 530096 w 662442"/>
                    <a:gd name="connsiteY16" fmla="*/ 16402 h 224041"/>
                    <a:gd name="connsiteX17" fmla="*/ 557305 w 662442"/>
                    <a:gd name="connsiteY17" fmla="*/ 137876 h 224041"/>
                    <a:gd name="connsiteX18" fmla="*/ 662442 w 662442"/>
                    <a:gd name="connsiteY18" fmla="*/ 71220 h 224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62442" h="224041">
                      <a:moveTo>
                        <a:pt x="656105" y="224041"/>
                      </a:moveTo>
                      <a:lnTo>
                        <a:pt x="547575" y="161381"/>
                      </a:lnTo>
                      <a:lnTo>
                        <a:pt x="451042" y="135515"/>
                      </a:lnTo>
                      <a:lnTo>
                        <a:pt x="327891" y="135515"/>
                      </a:lnTo>
                      <a:lnTo>
                        <a:pt x="310201" y="135515"/>
                      </a:lnTo>
                      <a:lnTo>
                        <a:pt x="206478" y="135515"/>
                      </a:lnTo>
                      <a:lnTo>
                        <a:pt x="117414" y="159379"/>
                      </a:lnTo>
                      <a:lnTo>
                        <a:pt x="6337" y="223510"/>
                      </a:lnTo>
                      <a:lnTo>
                        <a:pt x="0" y="70689"/>
                      </a:lnTo>
                      <a:lnTo>
                        <a:pt x="91119" y="128457"/>
                      </a:lnTo>
                      <a:lnTo>
                        <a:pt x="115503" y="19596"/>
                      </a:lnTo>
                      <a:lnTo>
                        <a:pt x="199149" y="110478"/>
                      </a:lnTo>
                      <a:lnTo>
                        <a:pt x="256969" y="0"/>
                      </a:lnTo>
                      <a:lnTo>
                        <a:pt x="319046" y="118615"/>
                      </a:lnTo>
                      <a:lnTo>
                        <a:pt x="381124" y="0"/>
                      </a:lnTo>
                      <a:lnTo>
                        <a:pt x="440599" y="113642"/>
                      </a:lnTo>
                      <a:lnTo>
                        <a:pt x="530096" y="16402"/>
                      </a:lnTo>
                      <a:lnTo>
                        <a:pt x="557305" y="137876"/>
                      </a:lnTo>
                      <a:lnTo>
                        <a:pt x="662442" y="71220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612" name="グループ化 611">
            <a:extLst>
              <a:ext uri="{FF2B5EF4-FFF2-40B4-BE49-F238E27FC236}">
                <a16:creationId xmlns:a16="http://schemas.microsoft.com/office/drawing/2014/main" id="{C0CDD6A6-82BF-4612-A80B-03D526184BC3}"/>
              </a:ext>
            </a:extLst>
          </p:cNvPr>
          <p:cNvGrpSpPr/>
          <p:nvPr/>
        </p:nvGrpSpPr>
        <p:grpSpPr>
          <a:xfrm>
            <a:off x="813636" y="1274531"/>
            <a:ext cx="2564670" cy="1957734"/>
            <a:chOff x="578424" y="-6505"/>
            <a:chExt cx="2885906" cy="2202949"/>
          </a:xfrm>
        </p:grpSpPr>
        <p:grpSp>
          <p:nvGrpSpPr>
            <p:cNvPr id="613" name="グループ化 612">
              <a:extLst>
                <a:ext uri="{FF2B5EF4-FFF2-40B4-BE49-F238E27FC236}">
                  <a16:creationId xmlns:a16="http://schemas.microsoft.com/office/drawing/2014/main" id="{A668222B-2E44-4A2B-8C66-4FD002DC6AD4}"/>
                </a:ext>
              </a:extLst>
            </p:cNvPr>
            <p:cNvGrpSpPr/>
            <p:nvPr/>
          </p:nvGrpSpPr>
          <p:grpSpPr>
            <a:xfrm>
              <a:off x="578424" y="659745"/>
              <a:ext cx="2562286" cy="1536699"/>
              <a:chOff x="746064" y="1894185"/>
              <a:chExt cx="2562286" cy="1536699"/>
            </a:xfrm>
          </p:grpSpPr>
          <p:grpSp>
            <p:nvGrpSpPr>
              <p:cNvPr id="662" name="グループ化 661">
                <a:extLst>
                  <a:ext uri="{FF2B5EF4-FFF2-40B4-BE49-F238E27FC236}">
                    <a16:creationId xmlns:a16="http://schemas.microsoft.com/office/drawing/2014/main" id="{42066039-7E67-4F4C-AFD5-83A3C9B4B521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665" name="フリーフォーム: 図形 664">
                  <a:extLst>
                    <a:ext uri="{FF2B5EF4-FFF2-40B4-BE49-F238E27FC236}">
                      <a16:creationId xmlns:a16="http://schemas.microsoft.com/office/drawing/2014/main" id="{E494B834-ED9C-4E86-9AD6-C9B4EB6F4B53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6" name="楕円 665">
                  <a:extLst>
                    <a:ext uri="{FF2B5EF4-FFF2-40B4-BE49-F238E27FC236}">
                      <a16:creationId xmlns:a16="http://schemas.microsoft.com/office/drawing/2014/main" id="{D886762E-E404-44A6-8E1D-EAEC575AB503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63" name="楕円 662">
                <a:extLst>
                  <a:ext uri="{FF2B5EF4-FFF2-40B4-BE49-F238E27FC236}">
                    <a16:creationId xmlns:a16="http://schemas.microsoft.com/office/drawing/2014/main" id="{2EEF9FCF-F5FE-4CBB-8652-F5702E3CD13A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4" name="フリーフォーム: 図形 663">
                <a:extLst>
                  <a:ext uri="{FF2B5EF4-FFF2-40B4-BE49-F238E27FC236}">
                    <a16:creationId xmlns:a16="http://schemas.microsoft.com/office/drawing/2014/main" id="{63F435BD-B492-4D52-A7A8-7828BA1793A8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14" name="グループ化 613">
              <a:extLst>
                <a:ext uri="{FF2B5EF4-FFF2-40B4-BE49-F238E27FC236}">
                  <a16:creationId xmlns:a16="http://schemas.microsoft.com/office/drawing/2014/main" id="{D115EE0E-A36C-4432-8EDC-E4E5870DCA2B}"/>
                </a:ext>
              </a:extLst>
            </p:cNvPr>
            <p:cNvGrpSpPr/>
            <p:nvPr/>
          </p:nvGrpSpPr>
          <p:grpSpPr>
            <a:xfrm>
              <a:off x="1378267" y="234795"/>
              <a:ext cx="2086063" cy="1457748"/>
              <a:chOff x="1634189" y="2889192"/>
              <a:chExt cx="1631436" cy="1140053"/>
            </a:xfrm>
          </p:grpSpPr>
          <p:grpSp>
            <p:nvGrpSpPr>
              <p:cNvPr id="647" name="グループ化 646">
                <a:extLst>
                  <a:ext uri="{FF2B5EF4-FFF2-40B4-BE49-F238E27FC236}">
                    <a16:creationId xmlns:a16="http://schemas.microsoft.com/office/drawing/2014/main" id="{D3BB157E-A6E6-44D6-9774-C6A273337008}"/>
                  </a:ext>
                </a:extLst>
              </p:cNvPr>
              <p:cNvGrpSpPr/>
              <p:nvPr/>
            </p:nvGrpSpPr>
            <p:grpSpPr>
              <a:xfrm rot="2700000">
                <a:off x="2232728" y="2747559"/>
                <a:ext cx="434357" cy="1631436"/>
                <a:chOff x="3298159" y="3338931"/>
                <a:chExt cx="434357" cy="1631436"/>
              </a:xfrm>
            </p:grpSpPr>
            <p:grpSp>
              <p:nvGrpSpPr>
                <p:cNvPr id="653" name="グループ化 652">
                  <a:extLst>
                    <a:ext uri="{FF2B5EF4-FFF2-40B4-BE49-F238E27FC236}">
                      <a16:creationId xmlns:a16="http://schemas.microsoft.com/office/drawing/2014/main" id="{AD55C564-E6DB-48E3-88C6-B47831364485}"/>
                    </a:ext>
                  </a:extLst>
                </p:cNvPr>
                <p:cNvGrpSpPr/>
                <p:nvPr/>
              </p:nvGrpSpPr>
              <p:grpSpPr>
                <a:xfrm rot="21431751">
                  <a:off x="329815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660" name="台形 659">
                    <a:extLst>
                      <a:ext uri="{FF2B5EF4-FFF2-40B4-BE49-F238E27FC236}">
                        <a16:creationId xmlns:a16="http://schemas.microsoft.com/office/drawing/2014/main" id="{5B6C1A99-AF67-440D-BD4C-66715551998C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61" name="フリーフォーム: 図形 660">
                    <a:extLst>
                      <a:ext uri="{FF2B5EF4-FFF2-40B4-BE49-F238E27FC236}">
                        <a16:creationId xmlns:a16="http://schemas.microsoft.com/office/drawing/2014/main" id="{070EF884-339E-425C-887D-0AB56013C41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654" name="グループ化 653">
                  <a:extLst>
                    <a:ext uri="{FF2B5EF4-FFF2-40B4-BE49-F238E27FC236}">
                      <a16:creationId xmlns:a16="http://schemas.microsoft.com/office/drawing/2014/main" id="{C968FF93-77FA-45CF-A0B3-B2ED46311459}"/>
                    </a:ext>
                  </a:extLst>
                </p:cNvPr>
                <p:cNvGrpSpPr/>
                <p:nvPr/>
              </p:nvGrpSpPr>
              <p:grpSpPr>
                <a:xfrm rot="168249" flipH="1">
                  <a:off x="352040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658" name="台形 657">
                    <a:extLst>
                      <a:ext uri="{FF2B5EF4-FFF2-40B4-BE49-F238E27FC236}">
                        <a16:creationId xmlns:a16="http://schemas.microsoft.com/office/drawing/2014/main" id="{47A20357-DF48-447E-97B7-9BCC32F06FB6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59" name="フリーフォーム: 図形 658">
                    <a:extLst>
                      <a:ext uri="{FF2B5EF4-FFF2-40B4-BE49-F238E27FC236}">
                        <a16:creationId xmlns:a16="http://schemas.microsoft.com/office/drawing/2014/main" id="{A65D9F77-69CB-496B-B673-3B1C62C3A8E2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655" name="グループ化 654">
                  <a:extLst>
                    <a:ext uri="{FF2B5EF4-FFF2-40B4-BE49-F238E27FC236}">
                      <a16:creationId xmlns:a16="http://schemas.microsoft.com/office/drawing/2014/main" id="{B31367C0-DE7E-4DBD-BF79-868E6479602A}"/>
                    </a:ext>
                  </a:extLst>
                </p:cNvPr>
                <p:cNvGrpSpPr/>
                <p:nvPr/>
              </p:nvGrpSpPr>
              <p:grpSpPr>
                <a:xfrm>
                  <a:off x="3415326" y="3338931"/>
                  <a:ext cx="212107" cy="1631436"/>
                  <a:chOff x="4411957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656" name="台形 655">
                    <a:extLst>
                      <a:ext uri="{FF2B5EF4-FFF2-40B4-BE49-F238E27FC236}">
                        <a16:creationId xmlns:a16="http://schemas.microsoft.com/office/drawing/2014/main" id="{AE53E5EB-784D-4A95-A815-A066F997AEB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7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330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57" name="フリーフォーム: 図形 656">
                    <a:extLst>
                      <a:ext uri="{FF2B5EF4-FFF2-40B4-BE49-F238E27FC236}">
                        <a16:creationId xmlns:a16="http://schemas.microsoft.com/office/drawing/2014/main" id="{591258D6-6564-4EF6-AA43-E606F5C65CD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sp>
            <p:nvSpPr>
              <p:cNvPr id="648" name="正方形/長方形 647">
                <a:extLst>
                  <a:ext uri="{FF2B5EF4-FFF2-40B4-BE49-F238E27FC236}">
                    <a16:creationId xmlns:a16="http://schemas.microsoft.com/office/drawing/2014/main" id="{AEFA317F-13CF-4FF6-A5E4-86FF16A4CCCF}"/>
                  </a:ext>
                </a:extLst>
              </p:cNvPr>
              <p:cNvSpPr/>
              <p:nvPr/>
            </p:nvSpPr>
            <p:spPr>
              <a:xfrm rot="18900000">
                <a:off x="2121880" y="3671720"/>
                <a:ext cx="81384" cy="357525"/>
              </a:xfrm>
              <a:prstGeom prst="rect">
                <a:avLst/>
              </a:prstGeom>
              <a:solidFill>
                <a:srgbClr val="7030A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9" name="フリーフォーム: 図形 648">
                <a:extLst>
                  <a:ext uri="{FF2B5EF4-FFF2-40B4-BE49-F238E27FC236}">
                    <a16:creationId xmlns:a16="http://schemas.microsoft.com/office/drawing/2014/main" id="{44486528-8600-4CEE-B40D-62F72862D661}"/>
                  </a:ext>
                </a:extLst>
              </p:cNvPr>
              <p:cNvSpPr/>
              <p:nvPr/>
            </p:nvSpPr>
            <p:spPr>
              <a:xfrm rot="2465736">
                <a:off x="2752965" y="2889192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0" name="フリーフォーム: 図形 649">
                <a:extLst>
                  <a:ext uri="{FF2B5EF4-FFF2-40B4-BE49-F238E27FC236}">
                    <a16:creationId xmlns:a16="http://schemas.microsoft.com/office/drawing/2014/main" id="{1F7E1807-E94B-4142-8289-1A0B67CD3EA8}"/>
                  </a:ext>
                </a:extLst>
              </p:cNvPr>
              <p:cNvSpPr/>
              <p:nvPr/>
            </p:nvSpPr>
            <p:spPr>
              <a:xfrm rot="2465736">
                <a:off x="2894659" y="2965067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1" name="フリーフォーム: 図形 650">
                <a:extLst>
                  <a:ext uri="{FF2B5EF4-FFF2-40B4-BE49-F238E27FC236}">
                    <a16:creationId xmlns:a16="http://schemas.microsoft.com/office/drawing/2014/main" id="{06AD2871-EBB7-4A67-ADB5-5240C16AE584}"/>
                  </a:ext>
                </a:extLst>
              </p:cNvPr>
              <p:cNvSpPr/>
              <p:nvPr/>
            </p:nvSpPr>
            <p:spPr>
              <a:xfrm rot="2866775">
                <a:off x="3008959" y="3134136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2" name="正方形/長方形 651">
                <a:extLst>
                  <a:ext uri="{FF2B5EF4-FFF2-40B4-BE49-F238E27FC236}">
                    <a16:creationId xmlns:a16="http://schemas.microsoft.com/office/drawing/2014/main" id="{712D720F-F99A-42CB-ADD9-7B4C8CFB1007}"/>
                  </a:ext>
                </a:extLst>
              </p:cNvPr>
              <p:cNvSpPr/>
              <p:nvPr/>
            </p:nvSpPr>
            <p:spPr>
              <a:xfrm rot="18603607">
                <a:off x="2102859" y="3692838"/>
                <a:ext cx="81384" cy="369208"/>
              </a:xfrm>
              <a:prstGeom prst="rect">
                <a:avLst/>
              </a:prstGeom>
              <a:solidFill>
                <a:srgbClr val="7030A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15" name="グループ化 614">
              <a:extLst>
                <a:ext uri="{FF2B5EF4-FFF2-40B4-BE49-F238E27FC236}">
                  <a16:creationId xmlns:a16="http://schemas.microsoft.com/office/drawing/2014/main" id="{FEA8F257-1483-4A10-A7B6-C29363769A67}"/>
                </a:ext>
              </a:extLst>
            </p:cNvPr>
            <p:cNvGrpSpPr/>
            <p:nvPr/>
          </p:nvGrpSpPr>
          <p:grpSpPr>
            <a:xfrm>
              <a:off x="590867" y="-6505"/>
              <a:ext cx="2086063" cy="1457748"/>
              <a:chOff x="1634189" y="2889192"/>
              <a:chExt cx="1631436" cy="1140053"/>
            </a:xfrm>
          </p:grpSpPr>
          <p:grpSp>
            <p:nvGrpSpPr>
              <p:cNvPr id="632" name="グループ化 631">
                <a:extLst>
                  <a:ext uri="{FF2B5EF4-FFF2-40B4-BE49-F238E27FC236}">
                    <a16:creationId xmlns:a16="http://schemas.microsoft.com/office/drawing/2014/main" id="{1081B602-FAC8-4A55-B8EA-B91B14B99956}"/>
                  </a:ext>
                </a:extLst>
              </p:cNvPr>
              <p:cNvGrpSpPr/>
              <p:nvPr/>
            </p:nvGrpSpPr>
            <p:grpSpPr>
              <a:xfrm rot="2700000">
                <a:off x="2232728" y="2747559"/>
                <a:ext cx="434357" cy="1631436"/>
                <a:chOff x="3298159" y="3338931"/>
                <a:chExt cx="434357" cy="1631436"/>
              </a:xfrm>
            </p:grpSpPr>
            <p:grpSp>
              <p:nvGrpSpPr>
                <p:cNvPr id="638" name="グループ化 637">
                  <a:extLst>
                    <a:ext uri="{FF2B5EF4-FFF2-40B4-BE49-F238E27FC236}">
                      <a16:creationId xmlns:a16="http://schemas.microsoft.com/office/drawing/2014/main" id="{A0F8F365-DB87-45C1-ABB6-930E4793CA8D}"/>
                    </a:ext>
                  </a:extLst>
                </p:cNvPr>
                <p:cNvGrpSpPr/>
                <p:nvPr/>
              </p:nvGrpSpPr>
              <p:grpSpPr>
                <a:xfrm rot="21431751">
                  <a:off x="329815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645" name="台形 644">
                    <a:extLst>
                      <a:ext uri="{FF2B5EF4-FFF2-40B4-BE49-F238E27FC236}">
                        <a16:creationId xmlns:a16="http://schemas.microsoft.com/office/drawing/2014/main" id="{2B5FA2DA-DD8F-478C-AA8F-1F669C0E6D4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46" name="フリーフォーム: 図形 645">
                    <a:extLst>
                      <a:ext uri="{FF2B5EF4-FFF2-40B4-BE49-F238E27FC236}">
                        <a16:creationId xmlns:a16="http://schemas.microsoft.com/office/drawing/2014/main" id="{6092A56A-4FB8-4BEE-85A4-BB1087C084D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639" name="グループ化 638">
                  <a:extLst>
                    <a:ext uri="{FF2B5EF4-FFF2-40B4-BE49-F238E27FC236}">
                      <a16:creationId xmlns:a16="http://schemas.microsoft.com/office/drawing/2014/main" id="{0E45BF25-37A8-4FAA-B3F9-B50E61ED7D77}"/>
                    </a:ext>
                  </a:extLst>
                </p:cNvPr>
                <p:cNvGrpSpPr/>
                <p:nvPr/>
              </p:nvGrpSpPr>
              <p:grpSpPr>
                <a:xfrm rot="168249" flipH="1">
                  <a:off x="352040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643" name="台形 642">
                    <a:extLst>
                      <a:ext uri="{FF2B5EF4-FFF2-40B4-BE49-F238E27FC236}">
                        <a16:creationId xmlns:a16="http://schemas.microsoft.com/office/drawing/2014/main" id="{33830031-CA3B-4F22-8329-C6F79A835A94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44" name="フリーフォーム: 図形 643">
                    <a:extLst>
                      <a:ext uri="{FF2B5EF4-FFF2-40B4-BE49-F238E27FC236}">
                        <a16:creationId xmlns:a16="http://schemas.microsoft.com/office/drawing/2014/main" id="{2C6FE502-7BED-48D6-8350-ED123DAD9BB2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640" name="グループ化 639">
                  <a:extLst>
                    <a:ext uri="{FF2B5EF4-FFF2-40B4-BE49-F238E27FC236}">
                      <a16:creationId xmlns:a16="http://schemas.microsoft.com/office/drawing/2014/main" id="{5394CE1A-F80E-43FE-8671-7129AF909093}"/>
                    </a:ext>
                  </a:extLst>
                </p:cNvPr>
                <p:cNvGrpSpPr/>
                <p:nvPr/>
              </p:nvGrpSpPr>
              <p:grpSpPr>
                <a:xfrm>
                  <a:off x="3415326" y="3338931"/>
                  <a:ext cx="212107" cy="1631436"/>
                  <a:chOff x="4411957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641" name="台形 640">
                    <a:extLst>
                      <a:ext uri="{FF2B5EF4-FFF2-40B4-BE49-F238E27FC236}">
                        <a16:creationId xmlns:a16="http://schemas.microsoft.com/office/drawing/2014/main" id="{1494641A-1A40-4DC5-A796-B1E9540E29D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7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330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42" name="フリーフォーム: 図形 641">
                    <a:extLst>
                      <a:ext uri="{FF2B5EF4-FFF2-40B4-BE49-F238E27FC236}">
                        <a16:creationId xmlns:a16="http://schemas.microsoft.com/office/drawing/2014/main" id="{D4CF826D-EEDD-4586-A663-01594A4D5C83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sp>
            <p:nvSpPr>
              <p:cNvPr id="633" name="正方形/長方形 632">
                <a:extLst>
                  <a:ext uri="{FF2B5EF4-FFF2-40B4-BE49-F238E27FC236}">
                    <a16:creationId xmlns:a16="http://schemas.microsoft.com/office/drawing/2014/main" id="{A79AE1DA-BDBA-45E9-AE79-59121008297E}"/>
                  </a:ext>
                </a:extLst>
              </p:cNvPr>
              <p:cNvSpPr/>
              <p:nvPr/>
            </p:nvSpPr>
            <p:spPr>
              <a:xfrm rot="18900000">
                <a:off x="2121880" y="3671720"/>
                <a:ext cx="81384" cy="357525"/>
              </a:xfrm>
              <a:prstGeom prst="rect">
                <a:avLst/>
              </a:prstGeom>
              <a:solidFill>
                <a:srgbClr val="7030A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4" name="フリーフォーム: 図形 633">
                <a:extLst>
                  <a:ext uri="{FF2B5EF4-FFF2-40B4-BE49-F238E27FC236}">
                    <a16:creationId xmlns:a16="http://schemas.microsoft.com/office/drawing/2014/main" id="{74054162-71A2-4646-B039-382915934BA3}"/>
                  </a:ext>
                </a:extLst>
              </p:cNvPr>
              <p:cNvSpPr/>
              <p:nvPr/>
            </p:nvSpPr>
            <p:spPr>
              <a:xfrm rot="2465736">
                <a:off x="2752965" y="2889192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3BA3CF41-D096-4A2C-A316-6BD0C0607F66}"/>
                  </a:ext>
                </a:extLst>
              </p:cNvPr>
              <p:cNvSpPr/>
              <p:nvPr/>
            </p:nvSpPr>
            <p:spPr>
              <a:xfrm rot="2465736">
                <a:off x="2894659" y="2965067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6" name="フリーフォーム: 図形 635">
                <a:extLst>
                  <a:ext uri="{FF2B5EF4-FFF2-40B4-BE49-F238E27FC236}">
                    <a16:creationId xmlns:a16="http://schemas.microsoft.com/office/drawing/2014/main" id="{2E6EEDCE-5331-48CD-AABB-67A6660BF967}"/>
                  </a:ext>
                </a:extLst>
              </p:cNvPr>
              <p:cNvSpPr/>
              <p:nvPr/>
            </p:nvSpPr>
            <p:spPr>
              <a:xfrm rot="2866775">
                <a:off x="3008959" y="3134136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7" name="正方形/長方形 636">
                <a:extLst>
                  <a:ext uri="{FF2B5EF4-FFF2-40B4-BE49-F238E27FC236}">
                    <a16:creationId xmlns:a16="http://schemas.microsoft.com/office/drawing/2014/main" id="{A196BA38-6C64-449F-9AF6-24D1835CCFEB}"/>
                  </a:ext>
                </a:extLst>
              </p:cNvPr>
              <p:cNvSpPr/>
              <p:nvPr/>
            </p:nvSpPr>
            <p:spPr>
              <a:xfrm rot="18603607">
                <a:off x="2102859" y="3692838"/>
                <a:ext cx="81384" cy="369208"/>
              </a:xfrm>
              <a:prstGeom prst="rect">
                <a:avLst/>
              </a:prstGeom>
              <a:solidFill>
                <a:srgbClr val="7030A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16" name="グループ化 615">
              <a:extLst>
                <a:ext uri="{FF2B5EF4-FFF2-40B4-BE49-F238E27FC236}">
                  <a16:creationId xmlns:a16="http://schemas.microsoft.com/office/drawing/2014/main" id="{9F3E0F67-B7FD-4777-9884-BCD332D301C6}"/>
                </a:ext>
              </a:extLst>
            </p:cNvPr>
            <p:cNvGrpSpPr/>
            <p:nvPr/>
          </p:nvGrpSpPr>
          <p:grpSpPr>
            <a:xfrm>
              <a:off x="939886" y="190950"/>
              <a:ext cx="2086063" cy="1457748"/>
              <a:chOff x="1634189" y="2889192"/>
              <a:chExt cx="1631436" cy="1140053"/>
            </a:xfrm>
          </p:grpSpPr>
          <p:grpSp>
            <p:nvGrpSpPr>
              <p:cNvPr id="617" name="グループ化 616">
                <a:extLst>
                  <a:ext uri="{FF2B5EF4-FFF2-40B4-BE49-F238E27FC236}">
                    <a16:creationId xmlns:a16="http://schemas.microsoft.com/office/drawing/2014/main" id="{F83F1DF7-B9E8-46BD-B74C-E9FC3877658B}"/>
                  </a:ext>
                </a:extLst>
              </p:cNvPr>
              <p:cNvGrpSpPr/>
              <p:nvPr/>
            </p:nvGrpSpPr>
            <p:grpSpPr>
              <a:xfrm rot="2700000">
                <a:off x="2232728" y="2747559"/>
                <a:ext cx="434357" cy="1631436"/>
                <a:chOff x="3298159" y="3338931"/>
                <a:chExt cx="434357" cy="1631436"/>
              </a:xfrm>
            </p:grpSpPr>
            <p:grpSp>
              <p:nvGrpSpPr>
                <p:cNvPr id="623" name="グループ化 622">
                  <a:extLst>
                    <a:ext uri="{FF2B5EF4-FFF2-40B4-BE49-F238E27FC236}">
                      <a16:creationId xmlns:a16="http://schemas.microsoft.com/office/drawing/2014/main" id="{761ACC35-052B-41EC-9BBB-EECC5A78EF4D}"/>
                    </a:ext>
                  </a:extLst>
                </p:cNvPr>
                <p:cNvGrpSpPr/>
                <p:nvPr/>
              </p:nvGrpSpPr>
              <p:grpSpPr>
                <a:xfrm rot="21431751">
                  <a:off x="329815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630" name="台形 629">
                    <a:extLst>
                      <a:ext uri="{FF2B5EF4-FFF2-40B4-BE49-F238E27FC236}">
                        <a16:creationId xmlns:a16="http://schemas.microsoft.com/office/drawing/2014/main" id="{698CA08B-9B27-410A-BD19-5F236B83C55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31" name="フリーフォーム: 図形 630">
                    <a:extLst>
                      <a:ext uri="{FF2B5EF4-FFF2-40B4-BE49-F238E27FC236}">
                        <a16:creationId xmlns:a16="http://schemas.microsoft.com/office/drawing/2014/main" id="{211E5BB5-1187-4E46-9C08-30C261B64FA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624" name="グループ化 623">
                  <a:extLst>
                    <a:ext uri="{FF2B5EF4-FFF2-40B4-BE49-F238E27FC236}">
                      <a16:creationId xmlns:a16="http://schemas.microsoft.com/office/drawing/2014/main" id="{1339D4F2-6F84-4E42-ACC1-DDD8E7E63F17}"/>
                    </a:ext>
                  </a:extLst>
                </p:cNvPr>
                <p:cNvGrpSpPr/>
                <p:nvPr/>
              </p:nvGrpSpPr>
              <p:grpSpPr>
                <a:xfrm rot="168249" flipH="1">
                  <a:off x="3520409" y="3388243"/>
                  <a:ext cx="212107" cy="1568898"/>
                  <a:chOff x="4411956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628" name="台形 627">
                    <a:extLst>
                      <a:ext uri="{FF2B5EF4-FFF2-40B4-BE49-F238E27FC236}">
                        <a16:creationId xmlns:a16="http://schemas.microsoft.com/office/drawing/2014/main" id="{D1DD13D8-5144-49B3-801C-367E4DB3E27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6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660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29" name="フリーフォーム: 図形 628">
                    <a:extLst>
                      <a:ext uri="{FF2B5EF4-FFF2-40B4-BE49-F238E27FC236}">
                        <a16:creationId xmlns:a16="http://schemas.microsoft.com/office/drawing/2014/main" id="{E7EB3073-89A4-4A50-9831-CA4826F343B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625" name="グループ化 624">
                  <a:extLst>
                    <a:ext uri="{FF2B5EF4-FFF2-40B4-BE49-F238E27FC236}">
                      <a16:creationId xmlns:a16="http://schemas.microsoft.com/office/drawing/2014/main" id="{E32AE1C5-827C-4414-BF39-2B7884BE7202}"/>
                    </a:ext>
                  </a:extLst>
                </p:cNvPr>
                <p:cNvGrpSpPr/>
                <p:nvPr/>
              </p:nvGrpSpPr>
              <p:grpSpPr>
                <a:xfrm>
                  <a:off x="3415326" y="3338931"/>
                  <a:ext cx="212107" cy="1631436"/>
                  <a:chOff x="4411957" y="1588102"/>
                  <a:chExt cx="212107" cy="1568898"/>
                </a:xfrm>
                <a:solidFill>
                  <a:srgbClr val="92D050"/>
                </a:solidFill>
              </p:grpSpPr>
              <p:sp>
                <p:nvSpPr>
                  <p:cNvPr id="626" name="台形 625">
                    <a:extLst>
                      <a:ext uri="{FF2B5EF4-FFF2-40B4-BE49-F238E27FC236}">
                        <a16:creationId xmlns:a16="http://schemas.microsoft.com/office/drawing/2014/main" id="{7AC7094D-AFFD-429B-AE22-10860849ECD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11957" y="1588102"/>
                    <a:ext cx="212107" cy="1568898"/>
                  </a:xfrm>
                  <a:prstGeom prst="trapezoid">
                    <a:avLst/>
                  </a:prstGeom>
                  <a:pattFill prst="wdUpDiag">
                    <a:fgClr>
                      <a:srgbClr val="003300"/>
                    </a:fgClr>
                    <a:bgClr>
                      <a:srgbClr val="008000"/>
                    </a:bgClr>
                  </a:patt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627" name="フリーフォーム: 図形 626">
                    <a:extLst>
                      <a:ext uri="{FF2B5EF4-FFF2-40B4-BE49-F238E27FC236}">
                        <a16:creationId xmlns:a16="http://schemas.microsoft.com/office/drawing/2014/main" id="{00F9CAF4-AE62-4C7D-9A89-A8BDB505E85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445688" y="2574403"/>
                    <a:ext cx="144642" cy="582597"/>
                  </a:xfrm>
                  <a:custGeom>
                    <a:avLst/>
                    <a:gdLst>
                      <a:gd name="connsiteX0" fmla="*/ 76181 w 144642"/>
                      <a:gd name="connsiteY0" fmla="*/ 582597 h 582597"/>
                      <a:gd name="connsiteX1" fmla="*/ 44251 w 144642"/>
                      <a:gd name="connsiteY1" fmla="*/ 549314 h 582597"/>
                      <a:gd name="connsiteX2" fmla="*/ 5932 w 144642"/>
                      <a:gd name="connsiteY2" fmla="*/ 576185 h 582597"/>
                      <a:gd name="connsiteX3" fmla="*/ 0 w 144642"/>
                      <a:gd name="connsiteY3" fmla="*/ 566810 h 582597"/>
                      <a:gd name="connsiteX4" fmla="*/ 19157 w 144642"/>
                      <a:gd name="connsiteY4" fmla="*/ 0 h 582597"/>
                      <a:gd name="connsiteX5" fmla="*/ 125210 w 144642"/>
                      <a:gd name="connsiteY5" fmla="*/ 0 h 582597"/>
                      <a:gd name="connsiteX6" fmla="*/ 144642 w 144642"/>
                      <a:gd name="connsiteY6" fmla="*/ 574931 h 582597"/>
                      <a:gd name="connsiteX7" fmla="*/ 108111 w 144642"/>
                      <a:gd name="connsiteY7" fmla="*/ 549314 h 5825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44642" h="582597">
                        <a:moveTo>
                          <a:pt x="76181" y="582597"/>
                        </a:moveTo>
                        <a:lnTo>
                          <a:pt x="44251" y="549314"/>
                        </a:lnTo>
                        <a:lnTo>
                          <a:pt x="5932" y="576185"/>
                        </a:lnTo>
                        <a:lnTo>
                          <a:pt x="0" y="566810"/>
                        </a:lnTo>
                        <a:lnTo>
                          <a:pt x="19157" y="0"/>
                        </a:lnTo>
                        <a:lnTo>
                          <a:pt x="125210" y="0"/>
                        </a:lnTo>
                        <a:lnTo>
                          <a:pt x="144642" y="574931"/>
                        </a:lnTo>
                        <a:lnTo>
                          <a:pt x="108111" y="549314"/>
                        </a:lnTo>
                        <a:close/>
                      </a:path>
                    </a:pathLst>
                  </a:custGeom>
                  <a:solidFill>
                    <a:srgbClr val="FFC000">
                      <a:lumMod val="20000"/>
                      <a:lumOff val="80000"/>
                    </a:srgbClr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sp>
            <p:nvSpPr>
              <p:cNvPr id="618" name="正方形/長方形 617">
                <a:extLst>
                  <a:ext uri="{FF2B5EF4-FFF2-40B4-BE49-F238E27FC236}">
                    <a16:creationId xmlns:a16="http://schemas.microsoft.com/office/drawing/2014/main" id="{BD7E75B7-09AE-4EE6-B330-BA724CAFDCC1}"/>
                  </a:ext>
                </a:extLst>
              </p:cNvPr>
              <p:cNvSpPr/>
              <p:nvPr/>
            </p:nvSpPr>
            <p:spPr>
              <a:xfrm rot="18900000">
                <a:off x="2121880" y="3671720"/>
                <a:ext cx="81384" cy="357525"/>
              </a:xfrm>
              <a:prstGeom prst="rect">
                <a:avLst/>
              </a:prstGeom>
              <a:solidFill>
                <a:srgbClr val="7030A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26B35021-E9AF-4A02-9D1E-36354DF6B1E5}"/>
                  </a:ext>
                </a:extLst>
              </p:cNvPr>
              <p:cNvSpPr/>
              <p:nvPr/>
            </p:nvSpPr>
            <p:spPr>
              <a:xfrm rot="2465736">
                <a:off x="2752965" y="2889192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0" name="フリーフォーム: 図形 619">
                <a:extLst>
                  <a:ext uri="{FF2B5EF4-FFF2-40B4-BE49-F238E27FC236}">
                    <a16:creationId xmlns:a16="http://schemas.microsoft.com/office/drawing/2014/main" id="{448B26EB-324C-409D-BA6A-C2F1AB1AF4FE}"/>
                  </a:ext>
                </a:extLst>
              </p:cNvPr>
              <p:cNvSpPr/>
              <p:nvPr/>
            </p:nvSpPr>
            <p:spPr>
              <a:xfrm rot="2465736">
                <a:off x="2894659" y="2965067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4686721A-A441-478B-B467-0C32507A863E}"/>
                  </a:ext>
                </a:extLst>
              </p:cNvPr>
              <p:cNvSpPr/>
              <p:nvPr/>
            </p:nvSpPr>
            <p:spPr>
              <a:xfrm rot="2866775">
                <a:off x="3008959" y="3134136"/>
                <a:ext cx="24714" cy="132600"/>
              </a:xfrm>
              <a:custGeom>
                <a:avLst/>
                <a:gdLst>
                  <a:gd name="connsiteX0" fmla="*/ 22860 w 45720"/>
                  <a:gd name="connsiteY0" fmla="*/ 147639 h 210474"/>
                  <a:gd name="connsiteX1" fmla="*/ 45720 w 45720"/>
                  <a:gd name="connsiteY1" fmla="*/ 170499 h 210474"/>
                  <a:gd name="connsiteX2" fmla="*/ 45719 w 45720"/>
                  <a:gd name="connsiteY2" fmla="*/ 187614 h 210474"/>
                  <a:gd name="connsiteX3" fmla="*/ 22859 w 45720"/>
                  <a:gd name="connsiteY3" fmla="*/ 210474 h 210474"/>
                  <a:gd name="connsiteX4" fmla="*/ 22860 w 45720"/>
                  <a:gd name="connsiteY4" fmla="*/ 210473 h 210474"/>
                  <a:gd name="connsiteX5" fmla="*/ 0 w 45720"/>
                  <a:gd name="connsiteY5" fmla="*/ 187613 h 210474"/>
                  <a:gd name="connsiteX6" fmla="*/ 0 w 45720"/>
                  <a:gd name="connsiteY6" fmla="*/ 170499 h 210474"/>
                  <a:gd name="connsiteX7" fmla="*/ 22860 w 45720"/>
                  <a:gd name="connsiteY7" fmla="*/ 147639 h 210474"/>
                  <a:gd name="connsiteX8" fmla="*/ 22860 w 45720"/>
                  <a:gd name="connsiteY8" fmla="*/ 0 h 210474"/>
                  <a:gd name="connsiteX9" fmla="*/ 45720 w 45720"/>
                  <a:gd name="connsiteY9" fmla="*/ 22860 h 210474"/>
                  <a:gd name="connsiteX10" fmla="*/ 45719 w 45720"/>
                  <a:gd name="connsiteY10" fmla="*/ 101024 h 210474"/>
                  <a:gd name="connsiteX11" fmla="*/ 22859 w 45720"/>
                  <a:gd name="connsiteY11" fmla="*/ 123884 h 210474"/>
                  <a:gd name="connsiteX12" fmla="*/ 22860 w 45720"/>
                  <a:gd name="connsiteY12" fmla="*/ 123883 h 210474"/>
                  <a:gd name="connsiteX13" fmla="*/ 0 w 45720"/>
                  <a:gd name="connsiteY13" fmla="*/ 101023 h 210474"/>
                  <a:gd name="connsiteX14" fmla="*/ 0 w 45720"/>
                  <a:gd name="connsiteY14" fmla="*/ 22860 h 210474"/>
                  <a:gd name="connsiteX15" fmla="*/ 22860 w 45720"/>
                  <a:gd name="connsiteY15" fmla="*/ 0 h 210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5720" h="210474">
                    <a:moveTo>
                      <a:pt x="22860" y="147639"/>
                    </a:moveTo>
                    <a:cubicBezTo>
                      <a:pt x="35485" y="147639"/>
                      <a:pt x="45720" y="157874"/>
                      <a:pt x="45720" y="170499"/>
                    </a:cubicBezTo>
                    <a:cubicBezTo>
                      <a:pt x="45720" y="176204"/>
                      <a:pt x="45719" y="181909"/>
                      <a:pt x="45719" y="187614"/>
                    </a:cubicBezTo>
                    <a:cubicBezTo>
                      <a:pt x="45719" y="200239"/>
                      <a:pt x="35484" y="210474"/>
                      <a:pt x="22859" y="210474"/>
                    </a:cubicBezTo>
                    <a:lnTo>
                      <a:pt x="22860" y="210473"/>
                    </a:lnTo>
                    <a:cubicBezTo>
                      <a:pt x="10235" y="210473"/>
                      <a:pt x="0" y="200238"/>
                      <a:pt x="0" y="187613"/>
                    </a:cubicBezTo>
                    <a:lnTo>
                      <a:pt x="0" y="170499"/>
                    </a:lnTo>
                    <a:cubicBezTo>
                      <a:pt x="0" y="157874"/>
                      <a:pt x="10235" y="147639"/>
                      <a:pt x="22860" y="147639"/>
                    </a:cubicBezTo>
                    <a:close/>
                    <a:moveTo>
                      <a:pt x="22860" y="0"/>
                    </a:moveTo>
                    <a:cubicBezTo>
                      <a:pt x="35485" y="0"/>
                      <a:pt x="45720" y="10235"/>
                      <a:pt x="45720" y="22860"/>
                    </a:cubicBezTo>
                    <a:cubicBezTo>
                      <a:pt x="45720" y="48915"/>
                      <a:pt x="45719" y="74969"/>
                      <a:pt x="45719" y="101024"/>
                    </a:cubicBezTo>
                    <a:cubicBezTo>
                      <a:pt x="45719" y="113649"/>
                      <a:pt x="35484" y="123884"/>
                      <a:pt x="22859" y="123884"/>
                    </a:cubicBezTo>
                    <a:lnTo>
                      <a:pt x="22860" y="123883"/>
                    </a:lnTo>
                    <a:cubicBezTo>
                      <a:pt x="10235" y="123883"/>
                      <a:pt x="0" y="113648"/>
                      <a:pt x="0" y="101023"/>
                    </a:cubicBezTo>
                    <a:lnTo>
                      <a:pt x="0" y="22860"/>
                    </a:ln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2" name="正方形/長方形 621">
                <a:extLst>
                  <a:ext uri="{FF2B5EF4-FFF2-40B4-BE49-F238E27FC236}">
                    <a16:creationId xmlns:a16="http://schemas.microsoft.com/office/drawing/2014/main" id="{2597772F-1A13-410B-BEA3-C0A9B6ED8DF9}"/>
                  </a:ext>
                </a:extLst>
              </p:cNvPr>
              <p:cNvSpPr/>
              <p:nvPr/>
            </p:nvSpPr>
            <p:spPr>
              <a:xfrm rot="18603607">
                <a:off x="2102859" y="3692838"/>
                <a:ext cx="81384" cy="369208"/>
              </a:xfrm>
              <a:prstGeom prst="rect">
                <a:avLst/>
              </a:prstGeom>
              <a:solidFill>
                <a:srgbClr val="7030A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83697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01046B6-5DE3-41D9-94AF-EEBC16F263F2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埼玉県と言えば・・・</a:t>
            </a:r>
          </a:p>
        </p:txBody>
      </p:sp>
      <p:sp>
        <p:nvSpPr>
          <p:cNvPr id="319" name="テキスト ボックス 318">
            <a:extLst>
              <a:ext uri="{FF2B5EF4-FFF2-40B4-BE49-F238E27FC236}">
                <a16:creationId xmlns:a16="http://schemas.microsoft.com/office/drawing/2014/main" id="{743C984F-7B9D-47E4-9DD6-AF6E421498B6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ほうれん草</a:t>
            </a:r>
          </a:p>
        </p:txBody>
      </p:sp>
      <p:sp>
        <p:nvSpPr>
          <p:cNvPr id="320" name="テキスト ボックス 319">
            <a:extLst>
              <a:ext uri="{FF2B5EF4-FFF2-40B4-BE49-F238E27FC236}">
                <a16:creationId xmlns:a16="http://schemas.microsoft.com/office/drawing/2014/main" id="{A7A6845E-A456-4D1A-AEC3-460358EF2C33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ユリ</a:t>
            </a:r>
          </a:p>
        </p:txBody>
      </p:sp>
      <p:sp>
        <p:nvSpPr>
          <p:cNvPr id="321" name="テキスト ボックス 320">
            <a:extLst>
              <a:ext uri="{FF2B5EF4-FFF2-40B4-BE49-F238E27FC236}">
                <a16:creationId xmlns:a16="http://schemas.microsoft.com/office/drawing/2014/main" id="{DD18E904-5645-4D68-BC2A-5BBA0B863BD6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キュウリ</a:t>
            </a:r>
          </a:p>
        </p:txBody>
      </p:sp>
      <p:sp>
        <p:nvSpPr>
          <p:cNvPr id="322" name="テキスト ボックス 321">
            <a:extLst>
              <a:ext uri="{FF2B5EF4-FFF2-40B4-BE49-F238E27FC236}">
                <a16:creationId xmlns:a16="http://schemas.microsoft.com/office/drawing/2014/main" id="{C65368C1-BA74-465E-AE4C-C97909FA1392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zh-TW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東部動物公園</a:t>
            </a:r>
            <a:endParaRPr lang="en-US" altLang="ja-JP" sz="11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3" name="テキスト ボックス 322">
            <a:extLst>
              <a:ext uri="{FF2B5EF4-FFF2-40B4-BE49-F238E27FC236}">
                <a16:creationId xmlns:a16="http://schemas.microsoft.com/office/drawing/2014/main" id="{15F2FA34-B2F8-4E3B-AB92-7AC373CBC2E6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アイスクリーム</a:t>
            </a:r>
          </a:p>
        </p:txBody>
      </p:sp>
      <p:grpSp>
        <p:nvGrpSpPr>
          <p:cNvPr id="324" name="グループ化 323">
            <a:extLst>
              <a:ext uri="{FF2B5EF4-FFF2-40B4-BE49-F238E27FC236}">
                <a16:creationId xmlns:a16="http://schemas.microsoft.com/office/drawing/2014/main" id="{692AA4F8-493E-4487-94A5-3AB240B7E0A9}"/>
              </a:ext>
            </a:extLst>
          </p:cNvPr>
          <p:cNvGrpSpPr/>
          <p:nvPr/>
        </p:nvGrpSpPr>
        <p:grpSpPr>
          <a:xfrm>
            <a:off x="725949" y="1393301"/>
            <a:ext cx="2562286" cy="1771383"/>
            <a:chOff x="4977895" y="1646478"/>
            <a:chExt cx="2562286" cy="1771383"/>
          </a:xfrm>
        </p:grpSpPr>
        <p:grpSp>
          <p:nvGrpSpPr>
            <p:cNvPr id="325" name="グループ化 324">
              <a:extLst>
                <a:ext uri="{FF2B5EF4-FFF2-40B4-BE49-F238E27FC236}">
                  <a16:creationId xmlns:a16="http://schemas.microsoft.com/office/drawing/2014/main" id="{AE1205AE-CF71-403C-8D60-961F1C97ADB6}"/>
                </a:ext>
              </a:extLst>
            </p:cNvPr>
            <p:cNvGrpSpPr/>
            <p:nvPr/>
          </p:nvGrpSpPr>
          <p:grpSpPr>
            <a:xfrm>
              <a:off x="4977895" y="1881162"/>
              <a:ext cx="2562286" cy="1536699"/>
              <a:chOff x="746064" y="1894185"/>
              <a:chExt cx="2562286" cy="1536699"/>
            </a:xfrm>
          </p:grpSpPr>
          <p:grpSp>
            <p:nvGrpSpPr>
              <p:cNvPr id="455" name="グループ化 454">
                <a:extLst>
                  <a:ext uri="{FF2B5EF4-FFF2-40B4-BE49-F238E27FC236}">
                    <a16:creationId xmlns:a16="http://schemas.microsoft.com/office/drawing/2014/main" id="{6462E9E3-978A-4E7C-90E9-9CEDAAF941C9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1AE47D94-B57C-46C0-B298-A319E44E0758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9" name="楕円 458">
                  <a:extLst>
                    <a:ext uri="{FF2B5EF4-FFF2-40B4-BE49-F238E27FC236}">
                      <a16:creationId xmlns:a16="http://schemas.microsoft.com/office/drawing/2014/main" id="{D9DA2731-FEBC-4313-9AFB-9A9257FF712E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56" name="楕円 455">
                <a:extLst>
                  <a:ext uri="{FF2B5EF4-FFF2-40B4-BE49-F238E27FC236}">
                    <a16:creationId xmlns:a16="http://schemas.microsoft.com/office/drawing/2014/main" id="{FB6A8A05-AE59-4005-80B6-D368D4BE0919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7" name="フリーフォーム: 図形 456">
                <a:extLst>
                  <a:ext uri="{FF2B5EF4-FFF2-40B4-BE49-F238E27FC236}">
                    <a16:creationId xmlns:a16="http://schemas.microsoft.com/office/drawing/2014/main" id="{685E12FB-663B-4740-BEC5-E6B1580C9F33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26" name="グループ化 325">
              <a:extLst>
                <a:ext uri="{FF2B5EF4-FFF2-40B4-BE49-F238E27FC236}">
                  <a16:creationId xmlns:a16="http://schemas.microsoft.com/office/drawing/2014/main" id="{5C69A1EC-5F7F-46AD-A5EF-ADB563B565F2}"/>
                </a:ext>
              </a:extLst>
            </p:cNvPr>
            <p:cNvGrpSpPr/>
            <p:nvPr/>
          </p:nvGrpSpPr>
          <p:grpSpPr>
            <a:xfrm>
              <a:off x="5190226" y="1646478"/>
              <a:ext cx="2049064" cy="1511831"/>
              <a:chOff x="7791495" y="5050013"/>
              <a:chExt cx="1652065" cy="1218919"/>
            </a:xfrm>
          </p:grpSpPr>
          <p:grpSp>
            <p:nvGrpSpPr>
              <p:cNvPr id="327" name="グループ化 326">
                <a:extLst>
                  <a:ext uri="{FF2B5EF4-FFF2-40B4-BE49-F238E27FC236}">
                    <a16:creationId xmlns:a16="http://schemas.microsoft.com/office/drawing/2014/main" id="{F7BEC905-EE98-4EC4-968F-DFB2BF50E83B}"/>
                  </a:ext>
                </a:extLst>
              </p:cNvPr>
              <p:cNvGrpSpPr/>
              <p:nvPr/>
            </p:nvGrpSpPr>
            <p:grpSpPr>
              <a:xfrm>
                <a:off x="7791495" y="5050013"/>
                <a:ext cx="1389828" cy="908317"/>
                <a:chOff x="7859880" y="3095773"/>
                <a:chExt cx="1583266" cy="1034738"/>
              </a:xfrm>
            </p:grpSpPr>
            <p:grpSp>
              <p:nvGrpSpPr>
                <p:cNvPr id="392" name="グループ化 391">
                  <a:extLst>
                    <a:ext uri="{FF2B5EF4-FFF2-40B4-BE49-F238E27FC236}">
                      <a16:creationId xmlns:a16="http://schemas.microsoft.com/office/drawing/2014/main" id="{A5E88413-3DD3-4940-AEEF-A25E6B1719EA}"/>
                    </a:ext>
                  </a:extLst>
                </p:cNvPr>
                <p:cNvGrpSpPr/>
                <p:nvPr/>
              </p:nvGrpSpPr>
              <p:grpSpPr>
                <a:xfrm rot="2700000">
                  <a:off x="7993866" y="2961787"/>
                  <a:ext cx="761604" cy="1029576"/>
                  <a:chOff x="617650" y="953725"/>
                  <a:chExt cx="3067044" cy="4146205"/>
                </a:xfrm>
              </p:grpSpPr>
              <p:grpSp>
                <p:nvGrpSpPr>
                  <p:cNvPr id="435" name="グループ化 434">
                    <a:extLst>
                      <a:ext uri="{FF2B5EF4-FFF2-40B4-BE49-F238E27FC236}">
                        <a16:creationId xmlns:a16="http://schemas.microsoft.com/office/drawing/2014/main" id="{0A5137C6-B280-453C-86F5-FCADD46DBD1A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1919908" y="1294246"/>
                    <a:ext cx="1764786" cy="3805684"/>
                    <a:chOff x="1257814" y="953725"/>
                    <a:chExt cx="1764786" cy="4095455"/>
                  </a:xfrm>
                </p:grpSpPr>
                <p:sp>
                  <p:nvSpPr>
                    <p:cNvPr id="452" name="楕円 261">
                      <a:extLst>
                        <a:ext uri="{FF2B5EF4-FFF2-40B4-BE49-F238E27FC236}">
                          <a16:creationId xmlns:a16="http://schemas.microsoft.com/office/drawing/2014/main" id="{0C01A679-5701-4264-9ACE-B7AE3C21F26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53" name="楕円 452">
                      <a:extLst>
                        <a:ext uri="{FF2B5EF4-FFF2-40B4-BE49-F238E27FC236}">
                          <a16:creationId xmlns:a16="http://schemas.microsoft.com/office/drawing/2014/main" id="{7E3EAC2B-A719-4E4F-96F6-12E6A3278B6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54" name="台形 453">
                      <a:extLst>
                        <a:ext uri="{FF2B5EF4-FFF2-40B4-BE49-F238E27FC236}">
                          <a16:creationId xmlns:a16="http://schemas.microsoft.com/office/drawing/2014/main" id="{D7DD31C3-E544-4440-B2FA-F50FB7CC380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436" name="グループ化 435">
                    <a:extLst>
                      <a:ext uri="{FF2B5EF4-FFF2-40B4-BE49-F238E27FC236}">
                        <a16:creationId xmlns:a16="http://schemas.microsoft.com/office/drawing/2014/main" id="{77423A22-3E35-4134-8DDB-13729BD0A9B5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617650" y="1294246"/>
                    <a:ext cx="1764786" cy="3805684"/>
                    <a:chOff x="1257814" y="953725"/>
                    <a:chExt cx="1764786" cy="4095455"/>
                  </a:xfrm>
                </p:grpSpPr>
                <p:sp>
                  <p:nvSpPr>
                    <p:cNvPr id="449" name="楕円 261">
                      <a:extLst>
                        <a:ext uri="{FF2B5EF4-FFF2-40B4-BE49-F238E27FC236}">
                          <a16:creationId xmlns:a16="http://schemas.microsoft.com/office/drawing/2014/main" id="{47A24971-2F2C-4EEC-85B8-E5290DFB610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50" name="楕円 449">
                      <a:extLst>
                        <a:ext uri="{FF2B5EF4-FFF2-40B4-BE49-F238E27FC236}">
                          <a16:creationId xmlns:a16="http://schemas.microsoft.com/office/drawing/2014/main" id="{9B448D9A-86B8-4C9B-9E4B-1253C876F78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51" name="台形 450">
                      <a:extLst>
                        <a:ext uri="{FF2B5EF4-FFF2-40B4-BE49-F238E27FC236}">
                          <a16:creationId xmlns:a16="http://schemas.microsoft.com/office/drawing/2014/main" id="{7B4FAD79-D3D8-48FB-B0BC-BCFF1FD9FE1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437" name="グループ化 436">
                    <a:extLst>
                      <a:ext uri="{FF2B5EF4-FFF2-40B4-BE49-F238E27FC236}">
                        <a16:creationId xmlns:a16="http://schemas.microsoft.com/office/drawing/2014/main" id="{978D3863-750B-4A30-8331-387A79785056}"/>
                      </a:ext>
                    </a:extLst>
                  </p:cNvPr>
                  <p:cNvGrpSpPr/>
                  <p:nvPr/>
                </p:nvGrpSpPr>
                <p:grpSpPr>
                  <a:xfrm rot="323327" flipH="1">
                    <a:off x="1605377" y="96007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446" name="楕円 261">
                      <a:extLst>
                        <a:ext uri="{FF2B5EF4-FFF2-40B4-BE49-F238E27FC236}">
                          <a16:creationId xmlns:a16="http://schemas.microsoft.com/office/drawing/2014/main" id="{D5787847-D26E-48B9-BA12-445036FB5EB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47" name="楕円 446">
                      <a:extLst>
                        <a:ext uri="{FF2B5EF4-FFF2-40B4-BE49-F238E27FC236}">
                          <a16:creationId xmlns:a16="http://schemas.microsoft.com/office/drawing/2014/main" id="{FE7ED829-C78D-4A87-8BF9-F17A611FFCB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48" name="台形 447">
                      <a:extLst>
                        <a:ext uri="{FF2B5EF4-FFF2-40B4-BE49-F238E27FC236}">
                          <a16:creationId xmlns:a16="http://schemas.microsoft.com/office/drawing/2014/main" id="{390AD6E0-C7C5-4BD8-883A-1A4BC05C11F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438" name="グループ化 437">
                    <a:extLst>
                      <a:ext uri="{FF2B5EF4-FFF2-40B4-BE49-F238E27FC236}">
                        <a16:creationId xmlns:a16="http://schemas.microsoft.com/office/drawing/2014/main" id="{37C3FE5C-8CFC-44C3-B196-D34D052E7479}"/>
                      </a:ext>
                    </a:extLst>
                  </p:cNvPr>
                  <p:cNvGrpSpPr/>
                  <p:nvPr/>
                </p:nvGrpSpPr>
                <p:grpSpPr>
                  <a:xfrm rot="21276673">
                    <a:off x="916700" y="96007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443" name="楕円 261">
                      <a:extLst>
                        <a:ext uri="{FF2B5EF4-FFF2-40B4-BE49-F238E27FC236}">
                          <a16:creationId xmlns:a16="http://schemas.microsoft.com/office/drawing/2014/main" id="{7AB83D73-2FE4-43CB-9BE6-9F578B08365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44" name="楕円 443">
                      <a:extLst>
                        <a:ext uri="{FF2B5EF4-FFF2-40B4-BE49-F238E27FC236}">
                          <a16:creationId xmlns:a16="http://schemas.microsoft.com/office/drawing/2014/main" id="{8EB12053-B4D2-4D5F-BFAC-BF5AB4C9FA9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45" name="台形 444">
                      <a:extLst>
                        <a:ext uri="{FF2B5EF4-FFF2-40B4-BE49-F238E27FC236}">
                          <a16:creationId xmlns:a16="http://schemas.microsoft.com/office/drawing/2014/main" id="{AA1A5DE0-1429-4CAB-A781-B74A8F222D0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439" name="グループ化 438">
                    <a:extLst>
                      <a:ext uri="{FF2B5EF4-FFF2-40B4-BE49-F238E27FC236}">
                        <a16:creationId xmlns:a16="http://schemas.microsoft.com/office/drawing/2014/main" id="{9017C885-3DFD-4DC0-A77F-E29E382AA04D}"/>
                      </a:ext>
                    </a:extLst>
                  </p:cNvPr>
                  <p:cNvGrpSpPr/>
                  <p:nvPr/>
                </p:nvGrpSpPr>
                <p:grpSpPr>
                  <a:xfrm>
                    <a:off x="1257814" y="95372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440" name="楕円 261">
                      <a:extLst>
                        <a:ext uri="{FF2B5EF4-FFF2-40B4-BE49-F238E27FC236}">
                          <a16:creationId xmlns:a16="http://schemas.microsoft.com/office/drawing/2014/main" id="{74351CEA-BDB4-411F-9C5A-4534AA04A0C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66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41" name="楕円 440">
                      <a:extLst>
                        <a:ext uri="{FF2B5EF4-FFF2-40B4-BE49-F238E27FC236}">
                          <a16:creationId xmlns:a16="http://schemas.microsoft.com/office/drawing/2014/main" id="{DA7B4335-77C8-4AED-B9FC-26DDBD7C617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42" name="台形 441">
                      <a:extLst>
                        <a:ext uri="{FF2B5EF4-FFF2-40B4-BE49-F238E27FC236}">
                          <a16:creationId xmlns:a16="http://schemas.microsoft.com/office/drawing/2014/main" id="{433F02C5-7679-46C0-893A-7E520AF6B97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grpSp>
              <p:nvGrpSpPr>
                <p:cNvPr id="393" name="グループ化 392">
                  <a:extLst>
                    <a:ext uri="{FF2B5EF4-FFF2-40B4-BE49-F238E27FC236}">
                      <a16:creationId xmlns:a16="http://schemas.microsoft.com/office/drawing/2014/main" id="{BFDCA9A1-D252-471F-B25F-6D9C0D2E6D11}"/>
                    </a:ext>
                  </a:extLst>
                </p:cNvPr>
                <p:cNvGrpSpPr/>
                <p:nvPr/>
              </p:nvGrpSpPr>
              <p:grpSpPr>
                <a:xfrm rot="3600000">
                  <a:off x="8547556" y="3020477"/>
                  <a:ext cx="761604" cy="1029576"/>
                  <a:chOff x="617650" y="953725"/>
                  <a:chExt cx="3067044" cy="4146205"/>
                </a:xfrm>
              </p:grpSpPr>
              <p:grpSp>
                <p:nvGrpSpPr>
                  <p:cNvPr id="415" name="グループ化 414">
                    <a:extLst>
                      <a:ext uri="{FF2B5EF4-FFF2-40B4-BE49-F238E27FC236}">
                        <a16:creationId xmlns:a16="http://schemas.microsoft.com/office/drawing/2014/main" id="{97DA0814-E89D-42B8-8FE6-D24B3D21E64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1919908" y="1294246"/>
                    <a:ext cx="1764786" cy="3805684"/>
                    <a:chOff x="1257814" y="953725"/>
                    <a:chExt cx="1764786" cy="4095455"/>
                  </a:xfrm>
                </p:grpSpPr>
                <p:sp>
                  <p:nvSpPr>
                    <p:cNvPr id="432" name="楕円 261">
                      <a:extLst>
                        <a:ext uri="{FF2B5EF4-FFF2-40B4-BE49-F238E27FC236}">
                          <a16:creationId xmlns:a16="http://schemas.microsoft.com/office/drawing/2014/main" id="{AAB974EC-64C7-4E55-9B5A-930C2570FE8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33" name="楕円 432">
                      <a:extLst>
                        <a:ext uri="{FF2B5EF4-FFF2-40B4-BE49-F238E27FC236}">
                          <a16:creationId xmlns:a16="http://schemas.microsoft.com/office/drawing/2014/main" id="{BE28C43E-9838-4E46-BACE-90569DB7549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34" name="台形 433">
                      <a:extLst>
                        <a:ext uri="{FF2B5EF4-FFF2-40B4-BE49-F238E27FC236}">
                          <a16:creationId xmlns:a16="http://schemas.microsoft.com/office/drawing/2014/main" id="{EDB9389F-5760-4362-AAF5-7CD334C65BE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416" name="グループ化 415">
                    <a:extLst>
                      <a:ext uri="{FF2B5EF4-FFF2-40B4-BE49-F238E27FC236}">
                        <a16:creationId xmlns:a16="http://schemas.microsoft.com/office/drawing/2014/main" id="{E3CF0396-D679-45EE-A903-0D97DB8D93FE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617650" y="1294246"/>
                    <a:ext cx="1764786" cy="3805684"/>
                    <a:chOff x="1257814" y="953725"/>
                    <a:chExt cx="1764786" cy="4095455"/>
                  </a:xfrm>
                </p:grpSpPr>
                <p:sp>
                  <p:nvSpPr>
                    <p:cNvPr id="429" name="楕円 261">
                      <a:extLst>
                        <a:ext uri="{FF2B5EF4-FFF2-40B4-BE49-F238E27FC236}">
                          <a16:creationId xmlns:a16="http://schemas.microsoft.com/office/drawing/2014/main" id="{ABA46E56-5694-4BFD-ACA0-75B28D62BA9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30" name="楕円 429">
                      <a:extLst>
                        <a:ext uri="{FF2B5EF4-FFF2-40B4-BE49-F238E27FC236}">
                          <a16:creationId xmlns:a16="http://schemas.microsoft.com/office/drawing/2014/main" id="{A334415A-A60E-4F5E-A3D4-12BEF766908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31" name="台形 430">
                      <a:extLst>
                        <a:ext uri="{FF2B5EF4-FFF2-40B4-BE49-F238E27FC236}">
                          <a16:creationId xmlns:a16="http://schemas.microsoft.com/office/drawing/2014/main" id="{62218AB9-5C37-46E6-A326-0FF2341E5AA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417" name="グループ化 416">
                    <a:extLst>
                      <a:ext uri="{FF2B5EF4-FFF2-40B4-BE49-F238E27FC236}">
                        <a16:creationId xmlns:a16="http://schemas.microsoft.com/office/drawing/2014/main" id="{F1E2B01C-328F-442F-9E26-BCE43E27BA22}"/>
                      </a:ext>
                    </a:extLst>
                  </p:cNvPr>
                  <p:cNvGrpSpPr/>
                  <p:nvPr/>
                </p:nvGrpSpPr>
                <p:grpSpPr>
                  <a:xfrm rot="323327" flipH="1">
                    <a:off x="1605377" y="96007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426" name="楕円 261">
                      <a:extLst>
                        <a:ext uri="{FF2B5EF4-FFF2-40B4-BE49-F238E27FC236}">
                          <a16:creationId xmlns:a16="http://schemas.microsoft.com/office/drawing/2014/main" id="{840353F1-2824-4EAB-9C1F-3ABFE25BA1E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27" name="楕円 426">
                      <a:extLst>
                        <a:ext uri="{FF2B5EF4-FFF2-40B4-BE49-F238E27FC236}">
                          <a16:creationId xmlns:a16="http://schemas.microsoft.com/office/drawing/2014/main" id="{F0CA1920-C334-45B3-9011-E86931FFF43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28" name="台形 427">
                      <a:extLst>
                        <a:ext uri="{FF2B5EF4-FFF2-40B4-BE49-F238E27FC236}">
                          <a16:creationId xmlns:a16="http://schemas.microsoft.com/office/drawing/2014/main" id="{1C38518A-96F0-4758-A298-93DA5966115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418" name="グループ化 417">
                    <a:extLst>
                      <a:ext uri="{FF2B5EF4-FFF2-40B4-BE49-F238E27FC236}">
                        <a16:creationId xmlns:a16="http://schemas.microsoft.com/office/drawing/2014/main" id="{C79BB87F-2C9E-433F-AECE-3D0114891684}"/>
                      </a:ext>
                    </a:extLst>
                  </p:cNvPr>
                  <p:cNvGrpSpPr/>
                  <p:nvPr/>
                </p:nvGrpSpPr>
                <p:grpSpPr>
                  <a:xfrm rot="21276673">
                    <a:off x="916700" y="96007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423" name="楕円 261">
                      <a:extLst>
                        <a:ext uri="{FF2B5EF4-FFF2-40B4-BE49-F238E27FC236}">
                          <a16:creationId xmlns:a16="http://schemas.microsoft.com/office/drawing/2014/main" id="{8A78CECE-1DF0-4E5D-8EC9-9E5140FAC88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24" name="楕円 423">
                      <a:extLst>
                        <a:ext uri="{FF2B5EF4-FFF2-40B4-BE49-F238E27FC236}">
                          <a16:creationId xmlns:a16="http://schemas.microsoft.com/office/drawing/2014/main" id="{F33E9843-5FE2-4D6D-A144-1F0B7C5A3B1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25" name="台形 424">
                      <a:extLst>
                        <a:ext uri="{FF2B5EF4-FFF2-40B4-BE49-F238E27FC236}">
                          <a16:creationId xmlns:a16="http://schemas.microsoft.com/office/drawing/2014/main" id="{F85735E5-1A7E-46A6-BB81-93C049C69B0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419" name="グループ化 418">
                    <a:extLst>
                      <a:ext uri="{FF2B5EF4-FFF2-40B4-BE49-F238E27FC236}">
                        <a16:creationId xmlns:a16="http://schemas.microsoft.com/office/drawing/2014/main" id="{6D3B0B88-355B-4227-A9B2-34547D69C845}"/>
                      </a:ext>
                    </a:extLst>
                  </p:cNvPr>
                  <p:cNvGrpSpPr/>
                  <p:nvPr/>
                </p:nvGrpSpPr>
                <p:grpSpPr>
                  <a:xfrm>
                    <a:off x="1257814" y="95372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420" name="楕円 261">
                      <a:extLst>
                        <a:ext uri="{FF2B5EF4-FFF2-40B4-BE49-F238E27FC236}">
                          <a16:creationId xmlns:a16="http://schemas.microsoft.com/office/drawing/2014/main" id="{2333C639-87E7-440E-9FEA-E79B9C58AC7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66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21" name="楕円 420">
                      <a:extLst>
                        <a:ext uri="{FF2B5EF4-FFF2-40B4-BE49-F238E27FC236}">
                          <a16:creationId xmlns:a16="http://schemas.microsoft.com/office/drawing/2014/main" id="{94C804AC-FCD6-4C86-A3F2-96D64C2E9A9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22" name="台形 421">
                      <a:extLst>
                        <a:ext uri="{FF2B5EF4-FFF2-40B4-BE49-F238E27FC236}">
                          <a16:creationId xmlns:a16="http://schemas.microsoft.com/office/drawing/2014/main" id="{43945151-6C2C-4F0E-ABC2-61982E27A67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grpSp>
              <p:nvGrpSpPr>
                <p:cNvPr id="394" name="グループ化 393">
                  <a:extLst>
                    <a:ext uri="{FF2B5EF4-FFF2-40B4-BE49-F238E27FC236}">
                      <a16:creationId xmlns:a16="http://schemas.microsoft.com/office/drawing/2014/main" id="{CE622377-CCFB-46C1-B722-40536D5B3529}"/>
                    </a:ext>
                  </a:extLst>
                </p:cNvPr>
                <p:cNvGrpSpPr/>
                <p:nvPr/>
              </p:nvGrpSpPr>
              <p:grpSpPr>
                <a:xfrm rot="2700000">
                  <a:off x="8135451" y="3234921"/>
                  <a:ext cx="761604" cy="1029576"/>
                  <a:chOff x="617650" y="953725"/>
                  <a:chExt cx="3067044" cy="4146205"/>
                </a:xfrm>
              </p:grpSpPr>
              <p:grpSp>
                <p:nvGrpSpPr>
                  <p:cNvPr id="395" name="グループ化 394">
                    <a:extLst>
                      <a:ext uri="{FF2B5EF4-FFF2-40B4-BE49-F238E27FC236}">
                        <a16:creationId xmlns:a16="http://schemas.microsoft.com/office/drawing/2014/main" id="{EC521463-0454-477A-8F04-D79B6BE9391E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1919908" y="1294246"/>
                    <a:ext cx="1764786" cy="3805684"/>
                    <a:chOff x="1257814" y="953725"/>
                    <a:chExt cx="1764786" cy="4095455"/>
                  </a:xfrm>
                </p:grpSpPr>
                <p:sp>
                  <p:nvSpPr>
                    <p:cNvPr id="412" name="楕円 261">
                      <a:extLst>
                        <a:ext uri="{FF2B5EF4-FFF2-40B4-BE49-F238E27FC236}">
                          <a16:creationId xmlns:a16="http://schemas.microsoft.com/office/drawing/2014/main" id="{D99F0741-DD2F-46FC-9373-B6E139C6D24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13" name="楕円 412">
                      <a:extLst>
                        <a:ext uri="{FF2B5EF4-FFF2-40B4-BE49-F238E27FC236}">
                          <a16:creationId xmlns:a16="http://schemas.microsoft.com/office/drawing/2014/main" id="{512806E8-8B9E-4ABC-BA97-4FA8E98E5D2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14" name="台形 413">
                      <a:extLst>
                        <a:ext uri="{FF2B5EF4-FFF2-40B4-BE49-F238E27FC236}">
                          <a16:creationId xmlns:a16="http://schemas.microsoft.com/office/drawing/2014/main" id="{2F6DDD0E-AC18-4DD4-9B0C-DDC8E0D17C5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396" name="グループ化 395">
                    <a:extLst>
                      <a:ext uri="{FF2B5EF4-FFF2-40B4-BE49-F238E27FC236}">
                        <a16:creationId xmlns:a16="http://schemas.microsoft.com/office/drawing/2014/main" id="{55F7EA2D-B4FE-44D1-B304-669C667BF74F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617650" y="1294246"/>
                    <a:ext cx="1764786" cy="3805684"/>
                    <a:chOff x="1257814" y="953725"/>
                    <a:chExt cx="1764786" cy="4095455"/>
                  </a:xfrm>
                </p:grpSpPr>
                <p:sp>
                  <p:nvSpPr>
                    <p:cNvPr id="409" name="楕円 261">
                      <a:extLst>
                        <a:ext uri="{FF2B5EF4-FFF2-40B4-BE49-F238E27FC236}">
                          <a16:creationId xmlns:a16="http://schemas.microsoft.com/office/drawing/2014/main" id="{22FB4C78-CC6D-4DD6-A9C7-B3A4CC4D31B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10" name="楕円 409">
                      <a:extLst>
                        <a:ext uri="{FF2B5EF4-FFF2-40B4-BE49-F238E27FC236}">
                          <a16:creationId xmlns:a16="http://schemas.microsoft.com/office/drawing/2014/main" id="{2A0B6971-DA39-4751-8E89-25FB32E4158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11" name="台形 410">
                      <a:extLst>
                        <a:ext uri="{FF2B5EF4-FFF2-40B4-BE49-F238E27FC236}">
                          <a16:creationId xmlns:a16="http://schemas.microsoft.com/office/drawing/2014/main" id="{D714C551-50CB-4194-8F0A-04B347BCB97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397" name="グループ化 396">
                    <a:extLst>
                      <a:ext uri="{FF2B5EF4-FFF2-40B4-BE49-F238E27FC236}">
                        <a16:creationId xmlns:a16="http://schemas.microsoft.com/office/drawing/2014/main" id="{44FF500D-AE4C-44A3-928E-6AD79BDA186A}"/>
                      </a:ext>
                    </a:extLst>
                  </p:cNvPr>
                  <p:cNvGrpSpPr/>
                  <p:nvPr/>
                </p:nvGrpSpPr>
                <p:grpSpPr>
                  <a:xfrm rot="323327" flipH="1">
                    <a:off x="1605377" y="96007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406" name="楕円 261">
                      <a:extLst>
                        <a:ext uri="{FF2B5EF4-FFF2-40B4-BE49-F238E27FC236}">
                          <a16:creationId xmlns:a16="http://schemas.microsoft.com/office/drawing/2014/main" id="{35FB870F-E6B9-4101-AD2A-B5A459DA714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07" name="楕円 406">
                      <a:extLst>
                        <a:ext uri="{FF2B5EF4-FFF2-40B4-BE49-F238E27FC236}">
                          <a16:creationId xmlns:a16="http://schemas.microsoft.com/office/drawing/2014/main" id="{2D3069B1-DE8B-4F58-BFBB-C8DC2C60CA9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08" name="台形 407">
                      <a:extLst>
                        <a:ext uri="{FF2B5EF4-FFF2-40B4-BE49-F238E27FC236}">
                          <a16:creationId xmlns:a16="http://schemas.microsoft.com/office/drawing/2014/main" id="{E5DDD29F-EA8F-46A4-BF1D-5FF46E1728D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398" name="グループ化 397">
                    <a:extLst>
                      <a:ext uri="{FF2B5EF4-FFF2-40B4-BE49-F238E27FC236}">
                        <a16:creationId xmlns:a16="http://schemas.microsoft.com/office/drawing/2014/main" id="{E7DCAEDD-BCA8-49B8-A3B1-EE75B9AB39DC}"/>
                      </a:ext>
                    </a:extLst>
                  </p:cNvPr>
                  <p:cNvGrpSpPr/>
                  <p:nvPr/>
                </p:nvGrpSpPr>
                <p:grpSpPr>
                  <a:xfrm rot="21276673">
                    <a:off x="916700" y="96007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403" name="楕円 261">
                      <a:extLst>
                        <a:ext uri="{FF2B5EF4-FFF2-40B4-BE49-F238E27FC236}">
                          <a16:creationId xmlns:a16="http://schemas.microsoft.com/office/drawing/2014/main" id="{A92188C9-881C-4ABD-A824-D61116C227F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04" name="楕円 403">
                      <a:extLst>
                        <a:ext uri="{FF2B5EF4-FFF2-40B4-BE49-F238E27FC236}">
                          <a16:creationId xmlns:a16="http://schemas.microsoft.com/office/drawing/2014/main" id="{5F282570-BFB8-4A65-8E02-77CD116C076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05" name="台形 404">
                      <a:extLst>
                        <a:ext uri="{FF2B5EF4-FFF2-40B4-BE49-F238E27FC236}">
                          <a16:creationId xmlns:a16="http://schemas.microsoft.com/office/drawing/2014/main" id="{5CC950AF-64F9-4A57-9185-8BFC13A539B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399" name="グループ化 398">
                    <a:extLst>
                      <a:ext uri="{FF2B5EF4-FFF2-40B4-BE49-F238E27FC236}">
                        <a16:creationId xmlns:a16="http://schemas.microsoft.com/office/drawing/2014/main" id="{1EDF8F0E-4982-4C3E-96B7-AAA687EA6228}"/>
                      </a:ext>
                    </a:extLst>
                  </p:cNvPr>
                  <p:cNvGrpSpPr/>
                  <p:nvPr/>
                </p:nvGrpSpPr>
                <p:grpSpPr>
                  <a:xfrm>
                    <a:off x="1257814" y="95372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400" name="楕円 261">
                      <a:extLst>
                        <a:ext uri="{FF2B5EF4-FFF2-40B4-BE49-F238E27FC236}">
                          <a16:creationId xmlns:a16="http://schemas.microsoft.com/office/drawing/2014/main" id="{DDE0A48D-1AC0-4C49-BFD0-86E86CC9FBB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66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01" name="楕円 400">
                      <a:extLst>
                        <a:ext uri="{FF2B5EF4-FFF2-40B4-BE49-F238E27FC236}">
                          <a16:creationId xmlns:a16="http://schemas.microsoft.com/office/drawing/2014/main" id="{8AB577D9-8263-43CF-BEC2-53DAB8E44A7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02" name="台形 401">
                      <a:extLst>
                        <a:ext uri="{FF2B5EF4-FFF2-40B4-BE49-F238E27FC236}">
                          <a16:creationId xmlns:a16="http://schemas.microsoft.com/office/drawing/2014/main" id="{F4167F63-A879-4941-8777-86A36D039E0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</p:grpSp>
          <p:grpSp>
            <p:nvGrpSpPr>
              <p:cNvPr id="328" name="グループ化 327">
                <a:extLst>
                  <a:ext uri="{FF2B5EF4-FFF2-40B4-BE49-F238E27FC236}">
                    <a16:creationId xmlns:a16="http://schemas.microsoft.com/office/drawing/2014/main" id="{A1B57A69-F157-4517-8B10-9CF260C51F7B}"/>
                  </a:ext>
                </a:extLst>
              </p:cNvPr>
              <p:cNvGrpSpPr/>
              <p:nvPr/>
            </p:nvGrpSpPr>
            <p:grpSpPr>
              <a:xfrm rot="1094996">
                <a:off x="8053732" y="5360615"/>
                <a:ext cx="1389828" cy="908317"/>
                <a:chOff x="7859880" y="3095773"/>
                <a:chExt cx="1583266" cy="1034738"/>
              </a:xfrm>
            </p:grpSpPr>
            <p:grpSp>
              <p:nvGrpSpPr>
                <p:cNvPr id="329" name="グループ化 328">
                  <a:extLst>
                    <a:ext uri="{FF2B5EF4-FFF2-40B4-BE49-F238E27FC236}">
                      <a16:creationId xmlns:a16="http://schemas.microsoft.com/office/drawing/2014/main" id="{6874EDEE-5807-4073-A048-830596611202}"/>
                    </a:ext>
                  </a:extLst>
                </p:cNvPr>
                <p:cNvGrpSpPr/>
                <p:nvPr/>
              </p:nvGrpSpPr>
              <p:grpSpPr>
                <a:xfrm rot="2700000">
                  <a:off x="7993866" y="2961787"/>
                  <a:ext cx="761604" cy="1029576"/>
                  <a:chOff x="617650" y="953725"/>
                  <a:chExt cx="3067044" cy="4146205"/>
                </a:xfrm>
              </p:grpSpPr>
              <p:grpSp>
                <p:nvGrpSpPr>
                  <p:cNvPr id="372" name="グループ化 371">
                    <a:extLst>
                      <a:ext uri="{FF2B5EF4-FFF2-40B4-BE49-F238E27FC236}">
                        <a16:creationId xmlns:a16="http://schemas.microsoft.com/office/drawing/2014/main" id="{0C995E2B-EE63-41F5-8C86-A11AAD79280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1919908" y="1294246"/>
                    <a:ext cx="1764786" cy="3805684"/>
                    <a:chOff x="1257814" y="953725"/>
                    <a:chExt cx="1764786" cy="4095455"/>
                  </a:xfrm>
                </p:grpSpPr>
                <p:sp>
                  <p:nvSpPr>
                    <p:cNvPr id="389" name="楕円 261">
                      <a:extLst>
                        <a:ext uri="{FF2B5EF4-FFF2-40B4-BE49-F238E27FC236}">
                          <a16:creationId xmlns:a16="http://schemas.microsoft.com/office/drawing/2014/main" id="{D8AC649F-6CE9-417D-B12A-F5122EC559F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90" name="楕円 389">
                      <a:extLst>
                        <a:ext uri="{FF2B5EF4-FFF2-40B4-BE49-F238E27FC236}">
                          <a16:creationId xmlns:a16="http://schemas.microsoft.com/office/drawing/2014/main" id="{A7FC059B-2AAA-4687-A088-0820B289C3B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91" name="台形 390">
                      <a:extLst>
                        <a:ext uri="{FF2B5EF4-FFF2-40B4-BE49-F238E27FC236}">
                          <a16:creationId xmlns:a16="http://schemas.microsoft.com/office/drawing/2014/main" id="{B199748B-A65E-442E-A2FC-EB63CA42274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373" name="グループ化 372">
                    <a:extLst>
                      <a:ext uri="{FF2B5EF4-FFF2-40B4-BE49-F238E27FC236}">
                        <a16:creationId xmlns:a16="http://schemas.microsoft.com/office/drawing/2014/main" id="{C6D751CA-EBCF-4B06-A3DD-755451F4E53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617650" y="1294246"/>
                    <a:ext cx="1764786" cy="3805684"/>
                    <a:chOff x="1257814" y="953725"/>
                    <a:chExt cx="1764786" cy="4095455"/>
                  </a:xfrm>
                </p:grpSpPr>
                <p:sp>
                  <p:nvSpPr>
                    <p:cNvPr id="386" name="楕円 261">
                      <a:extLst>
                        <a:ext uri="{FF2B5EF4-FFF2-40B4-BE49-F238E27FC236}">
                          <a16:creationId xmlns:a16="http://schemas.microsoft.com/office/drawing/2014/main" id="{6887FFD7-F01F-4AD9-A883-E2AEFA51C55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87" name="楕円 386">
                      <a:extLst>
                        <a:ext uri="{FF2B5EF4-FFF2-40B4-BE49-F238E27FC236}">
                          <a16:creationId xmlns:a16="http://schemas.microsoft.com/office/drawing/2014/main" id="{4D3D1A0B-920C-4222-B16A-B6F84DDC223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88" name="台形 387">
                      <a:extLst>
                        <a:ext uri="{FF2B5EF4-FFF2-40B4-BE49-F238E27FC236}">
                          <a16:creationId xmlns:a16="http://schemas.microsoft.com/office/drawing/2014/main" id="{7B741DF6-38F0-4A49-A450-31C3C0E7409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374" name="グループ化 373">
                    <a:extLst>
                      <a:ext uri="{FF2B5EF4-FFF2-40B4-BE49-F238E27FC236}">
                        <a16:creationId xmlns:a16="http://schemas.microsoft.com/office/drawing/2014/main" id="{96D39D9D-CFDB-4EDA-BB48-E472F90F93EA}"/>
                      </a:ext>
                    </a:extLst>
                  </p:cNvPr>
                  <p:cNvGrpSpPr/>
                  <p:nvPr/>
                </p:nvGrpSpPr>
                <p:grpSpPr>
                  <a:xfrm rot="323327" flipH="1">
                    <a:off x="1605377" y="96007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383" name="楕円 261">
                      <a:extLst>
                        <a:ext uri="{FF2B5EF4-FFF2-40B4-BE49-F238E27FC236}">
                          <a16:creationId xmlns:a16="http://schemas.microsoft.com/office/drawing/2014/main" id="{658D17B3-2F01-408B-B688-7AF9F3C0A39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84" name="楕円 383">
                      <a:extLst>
                        <a:ext uri="{FF2B5EF4-FFF2-40B4-BE49-F238E27FC236}">
                          <a16:creationId xmlns:a16="http://schemas.microsoft.com/office/drawing/2014/main" id="{685D8073-CA8A-43AB-8571-35354222A3E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85" name="台形 384">
                      <a:extLst>
                        <a:ext uri="{FF2B5EF4-FFF2-40B4-BE49-F238E27FC236}">
                          <a16:creationId xmlns:a16="http://schemas.microsoft.com/office/drawing/2014/main" id="{F2599B7E-B9CF-4A2C-B20C-E097C5963EC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375" name="グループ化 374">
                    <a:extLst>
                      <a:ext uri="{FF2B5EF4-FFF2-40B4-BE49-F238E27FC236}">
                        <a16:creationId xmlns:a16="http://schemas.microsoft.com/office/drawing/2014/main" id="{F9ED5815-AA17-4F34-AEA8-7227F4D4C9B5}"/>
                      </a:ext>
                    </a:extLst>
                  </p:cNvPr>
                  <p:cNvGrpSpPr/>
                  <p:nvPr/>
                </p:nvGrpSpPr>
                <p:grpSpPr>
                  <a:xfrm rot="21276673">
                    <a:off x="916700" y="96007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380" name="楕円 261">
                      <a:extLst>
                        <a:ext uri="{FF2B5EF4-FFF2-40B4-BE49-F238E27FC236}">
                          <a16:creationId xmlns:a16="http://schemas.microsoft.com/office/drawing/2014/main" id="{1D7FA5A7-0015-440C-8D69-046F690FBB4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81" name="楕円 380">
                      <a:extLst>
                        <a:ext uri="{FF2B5EF4-FFF2-40B4-BE49-F238E27FC236}">
                          <a16:creationId xmlns:a16="http://schemas.microsoft.com/office/drawing/2014/main" id="{95325A38-E3AC-4CF7-A643-0AAEA6D4D8A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82" name="台形 381">
                      <a:extLst>
                        <a:ext uri="{FF2B5EF4-FFF2-40B4-BE49-F238E27FC236}">
                          <a16:creationId xmlns:a16="http://schemas.microsoft.com/office/drawing/2014/main" id="{93D2EE6B-6783-4361-9699-381CDD462A5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376" name="グループ化 375">
                    <a:extLst>
                      <a:ext uri="{FF2B5EF4-FFF2-40B4-BE49-F238E27FC236}">
                        <a16:creationId xmlns:a16="http://schemas.microsoft.com/office/drawing/2014/main" id="{90820429-2691-4530-9245-3D2B05BF44DC}"/>
                      </a:ext>
                    </a:extLst>
                  </p:cNvPr>
                  <p:cNvGrpSpPr/>
                  <p:nvPr/>
                </p:nvGrpSpPr>
                <p:grpSpPr>
                  <a:xfrm>
                    <a:off x="1257814" y="95372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377" name="楕円 261">
                      <a:extLst>
                        <a:ext uri="{FF2B5EF4-FFF2-40B4-BE49-F238E27FC236}">
                          <a16:creationId xmlns:a16="http://schemas.microsoft.com/office/drawing/2014/main" id="{3987E112-675E-431B-9D48-8C57D24EC4F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66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78" name="楕円 377">
                      <a:extLst>
                        <a:ext uri="{FF2B5EF4-FFF2-40B4-BE49-F238E27FC236}">
                          <a16:creationId xmlns:a16="http://schemas.microsoft.com/office/drawing/2014/main" id="{62869852-1F60-4998-B17E-AD9D8CD062F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79" name="台形 378">
                      <a:extLst>
                        <a:ext uri="{FF2B5EF4-FFF2-40B4-BE49-F238E27FC236}">
                          <a16:creationId xmlns:a16="http://schemas.microsoft.com/office/drawing/2014/main" id="{68A9D644-5DC8-485E-B595-8A3B9FF3600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grpSp>
              <p:nvGrpSpPr>
                <p:cNvPr id="330" name="グループ化 329">
                  <a:extLst>
                    <a:ext uri="{FF2B5EF4-FFF2-40B4-BE49-F238E27FC236}">
                      <a16:creationId xmlns:a16="http://schemas.microsoft.com/office/drawing/2014/main" id="{E3B2AB15-2281-402A-BB2B-182134D2899D}"/>
                    </a:ext>
                  </a:extLst>
                </p:cNvPr>
                <p:cNvGrpSpPr/>
                <p:nvPr/>
              </p:nvGrpSpPr>
              <p:grpSpPr>
                <a:xfrm rot="3600000">
                  <a:off x="8547556" y="3020477"/>
                  <a:ext cx="761604" cy="1029576"/>
                  <a:chOff x="617650" y="953725"/>
                  <a:chExt cx="3067044" cy="4146205"/>
                </a:xfrm>
              </p:grpSpPr>
              <p:grpSp>
                <p:nvGrpSpPr>
                  <p:cNvPr id="352" name="グループ化 351">
                    <a:extLst>
                      <a:ext uri="{FF2B5EF4-FFF2-40B4-BE49-F238E27FC236}">
                        <a16:creationId xmlns:a16="http://schemas.microsoft.com/office/drawing/2014/main" id="{7EF09F85-CAF9-467C-9A17-385C5BC3284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1919908" y="1294246"/>
                    <a:ext cx="1764786" cy="3805684"/>
                    <a:chOff x="1257814" y="953725"/>
                    <a:chExt cx="1764786" cy="4095455"/>
                  </a:xfrm>
                </p:grpSpPr>
                <p:sp>
                  <p:nvSpPr>
                    <p:cNvPr id="369" name="楕円 261">
                      <a:extLst>
                        <a:ext uri="{FF2B5EF4-FFF2-40B4-BE49-F238E27FC236}">
                          <a16:creationId xmlns:a16="http://schemas.microsoft.com/office/drawing/2014/main" id="{B19C0DE1-2590-411B-B710-ABE34246611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70" name="楕円 369">
                      <a:extLst>
                        <a:ext uri="{FF2B5EF4-FFF2-40B4-BE49-F238E27FC236}">
                          <a16:creationId xmlns:a16="http://schemas.microsoft.com/office/drawing/2014/main" id="{6665CA47-B8AF-4B85-9D94-9421C634CB3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71" name="台形 370">
                      <a:extLst>
                        <a:ext uri="{FF2B5EF4-FFF2-40B4-BE49-F238E27FC236}">
                          <a16:creationId xmlns:a16="http://schemas.microsoft.com/office/drawing/2014/main" id="{A931E5AA-671C-4296-BC44-01FB64E9E9C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353" name="グループ化 352">
                    <a:extLst>
                      <a:ext uri="{FF2B5EF4-FFF2-40B4-BE49-F238E27FC236}">
                        <a16:creationId xmlns:a16="http://schemas.microsoft.com/office/drawing/2014/main" id="{96277FF6-A7FB-4DD9-A170-43C02AD8BE7C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617650" y="1294246"/>
                    <a:ext cx="1764786" cy="3805684"/>
                    <a:chOff x="1257814" y="953725"/>
                    <a:chExt cx="1764786" cy="4095455"/>
                  </a:xfrm>
                </p:grpSpPr>
                <p:sp>
                  <p:nvSpPr>
                    <p:cNvPr id="366" name="楕円 261">
                      <a:extLst>
                        <a:ext uri="{FF2B5EF4-FFF2-40B4-BE49-F238E27FC236}">
                          <a16:creationId xmlns:a16="http://schemas.microsoft.com/office/drawing/2014/main" id="{2543909E-5BA3-4E92-BB3B-A88EAC2671E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67" name="楕円 366">
                      <a:extLst>
                        <a:ext uri="{FF2B5EF4-FFF2-40B4-BE49-F238E27FC236}">
                          <a16:creationId xmlns:a16="http://schemas.microsoft.com/office/drawing/2014/main" id="{62B60DFF-6E16-45D2-848B-D84B72D18F9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68" name="台形 367">
                      <a:extLst>
                        <a:ext uri="{FF2B5EF4-FFF2-40B4-BE49-F238E27FC236}">
                          <a16:creationId xmlns:a16="http://schemas.microsoft.com/office/drawing/2014/main" id="{57DFADDC-BE1E-4D4B-8986-FEBF4421EC6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354" name="グループ化 353">
                    <a:extLst>
                      <a:ext uri="{FF2B5EF4-FFF2-40B4-BE49-F238E27FC236}">
                        <a16:creationId xmlns:a16="http://schemas.microsoft.com/office/drawing/2014/main" id="{5F424966-C12D-4DCF-8481-5C0B287E0758}"/>
                      </a:ext>
                    </a:extLst>
                  </p:cNvPr>
                  <p:cNvGrpSpPr/>
                  <p:nvPr/>
                </p:nvGrpSpPr>
                <p:grpSpPr>
                  <a:xfrm rot="323327" flipH="1">
                    <a:off x="1605377" y="96007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363" name="楕円 261">
                      <a:extLst>
                        <a:ext uri="{FF2B5EF4-FFF2-40B4-BE49-F238E27FC236}">
                          <a16:creationId xmlns:a16="http://schemas.microsoft.com/office/drawing/2014/main" id="{A0EDCA3D-DBF1-4C2E-8A90-2ADF11C1DA0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64" name="楕円 363">
                      <a:extLst>
                        <a:ext uri="{FF2B5EF4-FFF2-40B4-BE49-F238E27FC236}">
                          <a16:creationId xmlns:a16="http://schemas.microsoft.com/office/drawing/2014/main" id="{AA3B0B2B-CA93-483E-93A0-1C27E716219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65" name="台形 364">
                      <a:extLst>
                        <a:ext uri="{FF2B5EF4-FFF2-40B4-BE49-F238E27FC236}">
                          <a16:creationId xmlns:a16="http://schemas.microsoft.com/office/drawing/2014/main" id="{E20B1EDC-E51D-4AFF-8CC2-54AACA9660A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355" name="グループ化 354">
                    <a:extLst>
                      <a:ext uri="{FF2B5EF4-FFF2-40B4-BE49-F238E27FC236}">
                        <a16:creationId xmlns:a16="http://schemas.microsoft.com/office/drawing/2014/main" id="{EA196A79-6A1B-4766-A3AC-4FB18A234222}"/>
                      </a:ext>
                    </a:extLst>
                  </p:cNvPr>
                  <p:cNvGrpSpPr/>
                  <p:nvPr/>
                </p:nvGrpSpPr>
                <p:grpSpPr>
                  <a:xfrm rot="21276673">
                    <a:off x="916700" y="96007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360" name="楕円 261">
                      <a:extLst>
                        <a:ext uri="{FF2B5EF4-FFF2-40B4-BE49-F238E27FC236}">
                          <a16:creationId xmlns:a16="http://schemas.microsoft.com/office/drawing/2014/main" id="{0221BFDF-6636-4909-841E-D9D654F5EF6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61" name="楕円 360">
                      <a:extLst>
                        <a:ext uri="{FF2B5EF4-FFF2-40B4-BE49-F238E27FC236}">
                          <a16:creationId xmlns:a16="http://schemas.microsoft.com/office/drawing/2014/main" id="{BADD1EB8-4712-4007-B159-A0CFFF2A20B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62" name="台形 361">
                      <a:extLst>
                        <a:ext uri="{FF2B5EF4-FFF2-40B4-BE49-F238E27FC236}">
                          <a16:creationId xmlns:a16="http://schemas.microsoft.com/office/drawing/2014/main" id="{1D8CD4AE-6511-48C4-9C04-2C1186E07AC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356" name="グループ化 355">
                    <a:extLst>
                      <a:ext uri="{FF2B5EF4-FFF2-40B4-BE49-F238E27FC236}">
                        <a16:creationId xmlns:a16="http://schemas.microsoft.com/office/drawing/2014/main" id="{07B6AFEE-94AE-45FB-A975-8DBAE697E5B2}"/>
                      </a:ext>
                    </a:extLst>
                  </p:cNvPr>
                  <p:cNvGrpSpPr/>
                  <p:nvPr/>
                </p:nvGrpSpPr>
                <p:grpSpPr>
                  <a:xfrm>
                    <a:off x="1257814" y="95372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357" name="楕円 261">
                      <a:extLst>
                        <a:ext uri="{FF2B5EF4-FFF2-40B4-BE49-F238E27FC236}">
                          <a16:creationId xmlns:a16="http://schemas.microsoft.com/office/drawing/2014/main" id="{B10D411F-F573-4390-B1BC-67979D5882C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66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58" name="楕円 357">
                      <a:extLst>
                        <a:ext uri="{FF2B5EF4-FFF2-40B4-BE49-F238E27FC236}">
                          <a16:creationId xmlns:a16="http://schemas.microsoft.com/office/drawing/2014/main" id="{8CD7CD5D-1BA0-449E-85C9-289AD0EF5E9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59" name="台形 358">
                      <a:extLst>
                        <a:ext uri="{FF2B5EF4-FFF2-40B4-BE49-F238E27FC236}">
                          <a16:creationId xmlns:a16="http://schemas.microsoft.com/office/drawing/2014/main" id="{D81B7122-BB3B-42FA-84B5-FEAA4E3803C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grpSp>
              <p:nvGrpSpPr>
                <p:cNvPr id="331" name="グループ化 330">
                  <a:extLst>
                    <a:ext uri="{FF2B5EF4-FFF2-40B4-BE49-F238E27FC236}">
                      <a16:creationId xmlns:a16="http://schemas.microsoft.com/office/drawing/2014/main" id="{0038D724-3E4F-422B-AD6F-FF2BAA1DE829}"/>
                    </a:ext>
                  </a:extLst>
                </p:cNvPr>
                <p:cNvGrpSpPr/>
                <p:nvPr/>
              </p:nvGrpSpPr>
              <p:grpSpPr>
                <a:xfrm rot="2700000">
                  <a:off x="8135451" y="3234921"/>
                  <a:ext cx="761604" cy="1029576"/>
                  <a:chOff x="617650" y="953725"/>
                  <a:chExt cx="3067044" cy="4146205"/>
                </a:xfrm>
              </p:grpSpPr>
              <p:grpSp>
                <p:nvGrpSpPr>
                  <p:cNvPr id="332" name="グループ化 331">
                    <a:extLst>
                      <a:ext uri="{FF2B5EF4-FFF2-40B4-BE49-F238E27FC236}">
                        <a16:creationId xmlns:a16="http://schemas.microsoft.com/office/drawing/2014/main" id="{AFB6D739-44D7-4303-9C34-1FC6CDB1121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1919908" y="1294246"/>
                    <a:ext cx="1764786" cy="3805684"/>
                    <a:chOff x="1257814" y="953725"/>
                    <a:chExt cx="1764786" cy="4095455"/>
                  </a:xfrm>
                </p:grpSpPr>
                <p:sp>
                  <p:nvSpPr>
                    <p:cNvPr id="349" name="楕円 261">
                      <a:extLst>
                        <a:ext uri="{FF2B5EF4-FFF2-40B4-BE49-F238E27FC236}">
                          <a16:creationId xmlns:a16="http://schemas.microsoft.com/office/drawing/2014/main" id="{CC96A53D-9F26-42CD-94E9-F8D488FE1C1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50" name="楕円 349">
                      <a:extLst>
                        <a:ext uri="{FF2B5EF4-FFF2-40B4-BE49-F238E27FC236}">
                          <a16:creationId xmlns:a16="http://schemas.microsoft.com/office/drawing/2014/main" id="{2ED513E4-11EB-4BC8-8005-C4AB6D39E9C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51" name="台形 350">
                      <a:extLst>
                        <a:ext uri="{FF2B5EF4-FFF2-40B4-BE49-F238E27FC236}">
                          <a16:creationId xmlns:a16="http://schemas.microsoft.com/office/drawing/2014/main" id="{17C97825-6733-4A00-9FCB-58A756B586A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333" name="グループ化 332">
                    <a:extLst>
                      <a:ext uri="{FF2B5EF4-FFF2-40B4-BE49-F238E27FC236}">
                        <a16:creationId xmlns:a16="http://schemas.microsoft.com/office/drawing/2014/main" id="{5F35EB64-4864-45DE-A15C-37824E9863AD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617650" y="1294246"/>
                    <a:ext cx="1764786" cy="3805684"/>
                    <a:chOff x="1257814" y="953725"/>
                    <a:chExt cx="1764786" cy="4095455"/>
                  </a:xfrm>
                </p:grpSpPr>
                <p:sp>
                  <p:nvSpPr>
                    <p:cNvPr id="346" name="楕円 261">
                      <a:extLst>
                        <a:ext uri="{FF2B5EF4-FFF2-40B4-BE49-F238E27FC236}">
                          <a16:creationId xmlns:a16="http://schemas.microsoft.com/office/drawing/2014/main" id="{1430480B-4628-4243-AD5B-C370BB1BE85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47" name="楕円 346">
                      <a:extLst>
                        <a:ext uri="{FF2B5EF4-FFF2-40B4-BE49-F238E27FC236}">
                          <a16:creationId xmlns:a16="http://schemas.microsoft.com/office/drawing/2014/main" id="{985518E3-0B5C-4E50-88FC-897630C96FB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48" name="台形 347">
                      <a:extLst>
                        <a:ext uri="{FF2B5EF4-FFF2-40B4-BE49-F238E27FC236}">
                          <a16:creationId xmlns:a16="http://schemas.microsoft.com/office/drawing/2014/main" id="{69F0B649-725A-4B64-8DDB-B618E9629C2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334" name="グループ化 333">
                    <a:extLst>
                      <a:ext uri="{FF2B5EF4-FFF2-40B4-BE49-F238E27FC236}">
                        <a16:creationId xmlns:a16="http://schemas.microsoft.com/office/drawing/2014/main" id="{1F4C54A2-0F5A-45C4-B48A-206261F9B6A4}"/>
                      </a:ext>
                    </a:extLst>
                  </p:cNvPr>
                  <p:cNvGrpSpPr/>
                  <p:nvPr/>
                </p:nvGrpSpPr>
                <p:grpSpPr>
                  <a:xfrm rot="323327" flipH="1">
                    <a:off x="1605377" y="96007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343" name="楕円 261">
                      <a:extLst>
                        <a:ext uri="{FF2B5EF4-FFF2-40B4-BE49-F238E27FC236}">
                          <a16:creationId xmlns:a16="http://schemas.microsoft.com/office/drawing/2014/main" id="{63F6EB00-DA04-4053-9A5B-D31674844B2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44" name="楕円 343">
                      <a:extLst>
                        <a:ext uri="{FF2B5EF4-FFF2-40B4-BE49-F238E27FC236}">
                          <a16:creationId xmlns:a16="http://schemas.microsoft.com/office/drawing/2014/main" id="{5DDEED6A-58C1-4621-AA48-9FE4F2EE1A2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45" name="台形 344">
                      <a:extLst>
                        <a:ext uri="{FF2B5EF4-FFF2-40B4-BE49-F238E27FC236}">
                          <a16:creationId xmlns:a16="http://schemas.microsoft.com/office/drawing/2014/main" id="{B11A39CD-163E-4A14-9084-80DA53CE62E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335" name="グループ化 334">
                    <a:extLst>
                      <a:ext uri="{FF2B5EF4-FFF2-40B4-BE49-F238E27FC236}">
                        <a16:creationId xmlns:a16="http://schemas.microsoft.com/office/drawing/2014/main" id="{7A1C14C1-1734-4621-9F51-05DDC7252D7A}"/>
                      </a:ext>
                    </a:extLst>
                  </p:cNvPr>
                  <p:cNvGrpSpPr/>
                  <p:nvPr/>
                </p:nvGrpSpPr>
                <p:grpSpPr>
                  <a:xfrm rot="21276673">
                    <a:off x="916700" y="96007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340" name="楕円 261">
                      <a:extLst>
                        <a:ext uri="{FF2B5EF4-FFF2-40B4-BE49-F238E27FC236}">
                          <a16:creationId xmlns:a16="http://schemas.microsoft.com/office/drawing/2014/main" id="{384FF903-5296-44B2-8544-224F55FD19C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33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41" name="楕円 340">
                      <a:extLst>
                        <a:ext uri="{FF2B5EF4-FFF2-40B4-BE49-F238E27FC236}">
                          <a16:creationId xmlns:a16="http://schemas.microsoft.com/office/drawing/2014/main" id="{113DB689-AA1E-4DDC-9898-0D908348B01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42" name="台形 341">
                      <a:extLst>
                        <a:ext uri="{FF2B5EF4-FFF2-40B4-BE49-F238E27FC236}">
                          <a16:creationId xmlns:a16="http://schemas.microsoft.com/office/drawing/2014/main" id="{DCE3F19A-D17B-4BA1-9AF7-72F0D47DAA4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grpSp>
                <p:nvGrpSpPr>
                  <p:cNvPr id="336" name="グループ化 335">
                    <a:extLst>
                      <a:ext uri="{FF2B5EF4-FFF2-40B4-BE49-F238E27FC236}">
                        <a16:creationId xmlns:a16="http://schemas.microsoft.com/office/drawing/2014/main" id="{89408757-BA33-47A9-98A3-BFBEBE6CA0CA}"/>
                      </a:ext>
                    </a:extLst>
                  </p:cNvPr>
                  <p:cNvGrpSpPr/>
                  <p:nvPr/>
                </p:nvGrpSpPr>
                <p:grpSpPr>
                  <a:xfrm>
                    <a:off x="1257814" y="953725"/>
                    <a:ext cx="1764786" cy="4095455"/>
                    <a:chOff x="1257814" y="953725"/>
                    <a:chExt cx="1764786" cy="4095455"/>
                  </a:xfrm>
                </p:grpSpPr>
                <p:sp>
                  <p:nvSpPr>
                    <p:cNvPr id="337" name="楕円 261">
                      <a:extLst>
                        <a:ext uri="{FF2B5EF4-FFF2-40B4-BE49-F238E27FC236}">
                          <a16:creationId xmlns:a16="http://schemas.microsoft.com/office/drawing/2014/main" id="{4D8CADE8-F24B-4C41-9697-36F7F6EA245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257814" y="953725"/>
                      <a:ext cx="1764786" cy="2208576"/>
                    </a:xfrm>
                    <a:custGeom>
                      <a:avLst/>
                      <a:gdLst>
                        <a:gd name="connsiteX0" fmla="*/ 0 w 760186"/>
                        <a:gd name="connsiteY0" fmla="*/ 265814 h 531627"/>
                        <a:gd name="connsiteX1" fmla="*/ 380093 w 760186"/>
                        <a:gd name="connsiteY1" fmla="*/ 0 h 531627"/>
                        <a:gd name="connsiteX2" fmla="*/ 760186 w 760186"/>
                        <a:gd name="connsiteY2" fmla="*/ 265814 h 531627"/>
                        <a:gd name="connsiteX3" fmla="*/ 380093 w 760186"/>
                        <a:gd name="connsiteY3" fmla="*/ 531628 h 531627"/>
                        <a:gd name="connsiteX4" fmla="*/ 0 w 760186"/>
                        <a:gd name="connsiteY4" fmla="*/ 265814 h 531627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265814 h 531628"/>
                        <a:gd name="connsiteX1" fmla="*/ 380093 w 760186"/>
                        <a:gd name="connsiteY1" fmla="*/ 0 h 531628"/>
                        <a:gd name="connsiteX2" fmla="*/ 760186 w 760186"/>
                        <a:gd name="connsiteY2" fmla="*/ 265814 h 531628"/>
                        <a:gd name="connsiteX3" fmla="*/ 380093 w 760186"/>
                        <a:gd name="connsiteY3" fmla="*/ 531628 h 531628"/>
                        <a:gd name="connsiteX4" fmla="*/ 0 w 760186"/>
                        <a:gd name="connsiteY4" fmla="*/ 265814 h 5316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  <a:gd name="connsiteX0" fmla="*/ 0 w 760186"/>
                        <a:gd name="connsiteY0" fmla="*/ 723014 h 988828"/>
                        <a:gd name="connsiteX1" fmla="*/ 376918 w 760186"/>
                        <a:gd name="connsiteY1" fmla="*/ 0 h 988828"/>
                        <a:gd name="connsiteX2" fmla="*/ 760186 w 760186"/>
                        <a:gd name="connsiteY2" fmla="*/ 723014 h 988828"/>
                        <a:gd name="connsiteX3" fmla="*/ 380093 w 760186"/>
                        <a:gd name="connsiteY3" fmla="*/ 988828 h 988828"/>
                        <a:gd name="connsiteX4" fmla="*/ 0 w 760186"/>
                        <a:gd name="connsiteY4" fmla="*/ 723014 h 9888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60186" h="988828">
                          <a:moveTo>
                            <a:pt x="0" y="723014"/>
                          </a:moveTo>
                          <a:cubicBezTo>
                            <a:pt x="0" y="576209"/>
                            <a:pt x="268598" y="0"/>
                            <a:pt x="376918" y="0"/>
                          </a:cubicBezTo>
                          <a:cubicBezTo>
                            <a:pt x="485238" y="0"/>
                            <a:pt x="760186" y="576209"/>
                            <a:pt x="760186" y="723014"/>
                          </a:cubicBezTo>
                          <a:cubicBezTo>
                            <a:pt x="760186" y="869819"/>
                            <a:pt x="590013" y="988828"/>
                            <a:pt x="380093" y="988828"/>
                          </a:cubicBezTo>
                          <a:cubicBezTo>
                            <a:pt x="170173" y="988828"/>
                            <a:pt x="0" y="869819"/>
                            <a:pt x="0" y="723014"/>
                          </a:cubicBezTo>
                          <a:close/>
                        </a:path>
                      </a:pathLst>
                    </a:custGeom>
                    <a:solidFill>
                      <a:srgbClr val="0066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38" name="楕円 337">
                      <a:extLst>
                        <a:ext uri="{FF2B5EF4-FFF2-40B4-BE49-F238E27FC236}">
                          <a16:creationId xmlns:a16="http://schemas.microsoft.com/office/drawing/2014/main" id="{D305510F-3610-415C-9474-149EA2648A4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4779150"/>
                      <a:ext cx="218854" cy="270030"/>
                    </a:xfrm>
                    <a:prstGeom prst="ellipse">
                      <a:avLst/>
                    </a:prstGeom>
                    <a:solidFill>
                      <a:srgbClr val="CC0066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39" name="台形 338">
                      <a:extLst>
                        <a:ext uri="{FF2B5EF4-FFF2-40B4-BE49-F238E27FC236}">
                          <a16:creationId xmlns:a16="http://schemas.microsoft.com/office/drawing/2014/main" id="{C9910464-C13C-4505-8AAE-1E50677A23A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030780" y="1255886"/>
                      <a:ext cx="218854" cy="3648758"/>
                    </a:xfrm>
                    <a:prstGeom prst="trapezoid">
                      <a:avLst>
                        <a:gd name="adj" fmla="val 36606"/>
                      </a:avLst>
                    </a:prstGeom>
                    <a:solidFill>
                      <a:srgbClr val="92D05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460" name="グループ化 459">
            <a:extLst>
              <a:ext uri="{FF2B5EF4-FFF2-40B4-BE49-F238E27FC236}">
                <a16:creationId xmlns:a16="http://schemas.microsoft.com/office/drawing/2014/main" id="{9F88B2B1-E4E2-4AC9-9F3C-64683A9DD81E}"/>
              </a:ext>
            </a:extLst>
          </p:cNvPr>
          <p:cNvGrpSpPr/>
          <p:nvPr/>
        </p:nvGrpSpPr>
        <p:grpSpPr>
          <a:xfrm>
            <a:off x="3686533" y="1598980"/>
            <a:ext cx="2562286" cy="1536699"/>
            <a:chOff x="8130849" y="3023444"/>
            <a:chExt cx="2562286" cy="1536699"/>
          </a:xfrm>
        </p:grpSpPr>
        <p:grpSp>
          <p:nvGrpSpPr>
            <p:cNvPr id="461" name="グループ化 460">
              <a:extLst>
                <a:ext uri="{FF2B5EF4-FFF2-40B4-BE49-F238E27FC236}">
                  <a16:creationId xmlns:a16="http://schemas.microsoft.com/office/drawing/2014/main" id="{2A93B85F-460B-418A-8AAA-821F3D92DD84}"/>
                </a:ext>
              </a:extLst>
            </p:cNvPr>
            <p:cNvGrpSpPr/>
            <p:nvPr/>
          </p:nvGrpSpPr>
          <p:grpSpPr>
            <a:xfrm>
              <a:off x="8130849" y="3023444"/>
              <a:ext cx="2562286" cy="1536699"/>
              <a:chOff x="746064" y="1894185"/>
              <a:chExt cx="2562286" cy="1536699"/>
            </a:xfrm>
          </p:grpSpPr>
          <p:grpSp>
            <p:nvGrpSpPr>
              <p:cNvPr id="481" name="グループ化 480">
                <a:extLst>
                  <a:ext uri="{FF2B5EF4-FFF2-40B4-BE49-F238E27FC236}">
                    <a16:creationId xmlns:a16="http://schemas.microsoft.com/office/drawing/2014/main" id="{1EC0270B-D5BE-4257-B902-0883821C60CD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484" name="フリーフォーム: 図形 483">
                  <a:extLst>
                    <a:ext uri="{FF2B5EF4-FFF2-40B4-BE49-F238E27FC236}">
                      <a16:creationId xmlns:a16="http://schemas.microsoft.com/office/drawing/2014/main" id="{C051A5DB-0764-4B6D-926A-DE6E0EB5F484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5" name="楕円 484">
                  <a:extLst>
                    <a:ext uri="{FF2B5EF4-FFF2-40B4-BE49-F238E27FC236}">
                      <a16:creationId xmlns:a16="http://schemas.microsoft.com/office/drawing/2014/main" id="{AC2DEA25-8493-464A-9923-D97508C286EA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82" name="楕円 481">
                <a:extLst>
                  <a:ext uri="{FF2B5EF4-FFF2-40B4-BE49-F238E27FC236}">
                    <a16:creationId xmlns:a16="http://schemas.microsoft.com/office/drawing/2014/main" id="{10B11DBC-8120-4294-B7DE-01558AB92B32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01104D1E-8C78-421E-8672-27B3D833D3AB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62" name="グループ化 461">
              <a:extLst>
                <a:ext uri="{FF2B5EF4-FFF2-40B4-BE49-F238E27FC236}">
                  <a16:creationId xmlns:a16="http://schemas.microsoft.com/office/drawing/2014/main" id="{D22A0691-8A05-4FFF-B242-CBB1F9D73F46}"/>
                </a:ext>
              </a:extLst>
            </p:cNvPr>
            <p:cNvGrpSpPr/>
            <p:nvPr/>
          </p:nvGrpSpPr>
          <p:grpSpPr>
            <a:xfrm rot="20863462">
              <a:off x="8386382" y="3279064"/>
              <a:ext cx="2128558" cy="766282"/>
              <a:chOff x="2238248" y="2033018"/>
              <a:chExt cx="4453926" cy="1603416"/>
            </a:xfrm>
          </p:grpSpPr>
          <p:grpSp>
            <p:nvGrpSpPr>
              <p:cNvPr id="463" name="グループ化 462">
                <a:extLst>
                  <a:ext uri="{FF2B5EF4-FFF2-40B4-BE49-F238E27FC236}">
                    <a16:creationId xmlns:a16="http://schemas.microsoft.com/office/drawing/2014/main" id="{0D7DD9B8-5171-46BD-A598-260912E6A1B8}"/>
                  </a:ext>
                </a:extLst>
              </p:cNvPr>
              <p:cNvGrpSpPr/>
              <p:nvPr/>
            </p:nvGrpSpPr>
            <p:grpSpPr>
              <a:xfrm>
                <a:off x="2238248" y="2033018"/>
                <a:ext cx="3888232" cy="659448"/>
                <a:chOff x="2238248" y="2033018"/>
                <a:chExt cx="3888232" cy="659448"/>
              </a:xfrm>
            </p:grpSpPr>
            <p:sp>
              <p:nvSpPr>
                <p:cNvPr id="476" name="楕円 475">
                  <a:extLst>
                    <a:ext uri="{FF2B5EF4-FFF2-40B4-BE49-F238E27FC236}">
                      <a16:creationId xmlns:a16="http://schemas.microsoft.com/office/drawing/2014/main" id="{89692A37-0CC4-41F4-93B5-3DCC1654CED1}"/>
                    </a:ext>
                  </a:extLst>
                </p:cNvPr>
                <p:cNvSpPr/>
                <p:nvPr/>
              </p:nvSpPr>
              <p:spPr>
                <a:xfrm>
                  <a:off x="2238248" y="2492271"/>
                  <a:ext cx="177036" cy="110293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7" name="楕円 198">
                  <a:extLst>
                    <a:ext uri="{FF2B5EF4-FFF2-40B4-BE49-F238E27FC236}">
                      <a16:creationId xmlns:a16="http://schemas.microsoft.com/office/drawing/2014/main" id="{A3AFF674-2453-4728-9394-5E0EEF25DF40}"/>
                    </a:ext>
                  </a:extLst>
                </p:cNvPr>
                <p:cNvSpPr/>
                <p:nvPr/>
              </p:nvSpPr>
              <p:spPr>
                <a:xfrm>
                  <a:off x="2266360" y="2033018"/>
                  <a:ext cx="3860120" cy="659447"/>
                </a:xfrm>
                <a:custGeom>
                  <a:avLst/>
                  <a:gdLst>
                    <a:gd name="connsiteX0" fmla="*/ 0 w 5585460"/>
                    <a:gd name="connsiteY0" fmla="*/ 365760 h 731520"/>
                    <a:gd name="connsiteX1" fmla="*/ 2792730 w 5585460"/>
                    <a:gd name="connsiteY1" fmla="*/ 0 h 731520"/>
                    <a:gd name="connsiteX2" fmla="*/ 5585460 w 5585460"/>
                    <a:gd name="connsiteY2" fmla="*/ 365760 h 731520"/>
                    <a:gd name="connsiteX3" fmla="*/ 2792730 w 5585460"/>
                    <a:gd name="connsiteY3" fmla="*/ 731520 h 731520"/>
                    <a:gd name="connsiteX4" fmla="*/ 0 w 5585460"/>
                    <a:gd name="connsiteY4" fmla="*/ 365760 h 731520"/>
                    <a:gd name="connsiteX0" fmla="*/ 0 w 5631180"/>
                    <a:gd name="connsiteY0" fmla="*/ 583264 h 756848"/>
                    <a:gd name="connsiteX1" fmla="*/ 2838450 w 5631180"/>
                    <a:gd name="connsiteY1" fmla="*/ 4144 h 756848"/>
                    <a:gd name="connsiteX2" fmla="*/ 5631180 w 5631180"/>
                    <a:gd name="connsiteY2" fmla="*/ 369904 h 756848"/>
                    <a:gd name="connsiteX3" fmla="*/ 2838450 w 5631180"/>
                    <a:gd name="connsiteY3" fmla="*/ 735664 h 756848"/>
                    <a:gd name="connsiteX4" fmla="*/ 0 w 5631180"/>
                    <a:gd name="connsiteY4" fmla="*/ 583264 h 756848"/>
                    <a:gd name="connsiteX0" fmla="*/ 2142 w 5633322"/>
                    <a:gd name="connsiteY0" fmla="*/ 583264 h 848270"/>
                    <a:gd name="connsiteX1" fmla="*/ 2840592 w 5633322"/>
                    <a:gd name="connsiteY1" fmla="*/ 4144 h 848270"/>
                    <a:gd name="connsiteX2" fmla="*/ 5633322 w 5633322"/>
                    <a:gd name="connsiteY2" fmla="*/ 369904 h 848270"/>
                    <a:gd name="connsiteX3" fmla="*/ 2840592 w 5633322"/>
                    <a:gd name="connsiteY3" fmla="*/ 735664 h 848270"/>
                    <a:gd name="connsiteX4" fmla="*/ 2142 w 5633322"/>
                    <a:gd name="connsiteY4" fmla="*/ 583264 h 848270"/>
                    <a:gd name="connsiteX0" fmla="*/ 2142 w 5633322"/>
                    <a:gd name="connsiteY0" fmla="*/ 580705 h 841969"/>
                    <a:gd name="connsiteX1" fmla="*/ 2840592 w 5633322"/>
                    <a:gd name="connsiteY1" fmla="*/ 1585 h 841969"/>
                    <a:gd name="connsiteX2" fmla="*/ 5633322 w 5633322"/>
                    <a:gd name="connsiteY2" fmla="*/ 435925 h 841969"/>
                    <a:gd name="connsiteX3" fmla="*/ 2840592 w 5633322"/>
                    <a:gd name="connsiteY3" fmla="*/ 733105 h 841969"/>
                    <a:gd name="connsiteX4" fmla="*/ 2142 w 5633322"/>
                    <a:gd name="connsiteY4" fmla="*/ 580705 h 841969"/>
                    <a:gd name="connsiteX0" fmla="*/ 2142 w 5634743"/>
                    <a:gd name="connsiteY0" fmla="*/ 582268 h 843532"/>
                    <a:gd name="connsiteX1" fmla="*/ 2840592 w 5634743"/>
                    <a:gd name="connsiteY1" fmla="*/ 3148 h 843532"/>
                    <a:gd name="connsiteX2" fmla="*/ 5633322 w 5634743"/>
                    <a:gd name="connsiteY2" fmla="*/ 437488 h 843532"/>
                    <a:gd name="connsiteX3" fmla="*/ 2840592 w 5634743"/>
                    <a:gd name="connsiteY3" fmla="*/ 734668 h 843532"/>
                    <a:gd name="connsiteX4" fmla="*/ 2142 w 5634743"/>
                    <a:gd name="connsiteY4" fmla="*/ 582268 h 843532"/>
                    <a:gd name="connsiteX0" fmla="*/ 1 w 5631181"/>
                    <a:gd name="connsiteY0" fmla="*/ 762862 h 923339"/>
                    <a:gd name="connsiteX1" fmla="*/ 2846071 w 5631181"/>
                    <a:gd name="connsiteY1" fmla="*/ 862 h 923339"/>
                    <a:gd name="connsiteX2" fmla="*/ 5631181 w 5631181"/>
                    <a:gd name="connsiteY2" fmla="*/ 618082 h 923339"/>
                    <a:gd name="connsiteX3" fmla="*/ 2838451 w 5631181"/>
                    <a:gd name="connsiteY3" fmla="*/ 915262 h 923339"/>
                    <a:gd name="connsiteX4" fmla="*/ 1 w 5631181"/>
                    <a:gd name="connsiteY4" fmla="*/ 762862 h 923339"/>
                    <a:gd name="connsiteX0" fmla="*/ 2 w 5631184"/>
                    <a:gd name="connsiteY0" fmla="*/ 762830 h 837879"/>
                    <a:gd name="connsiteX1" fmla="*/ 2846072 w 5631184"/>
                    <a:gd name="connsiteY1" fmla="*/ 830 h 837879"/>
                    <a:gd name="connsiteX2" fmla="*/ 5631182 w 5631184"/>
                    <a:gd name="connsiteY2" fmla="*/ 618050 h 837879"/>
                    <a:gd name="connsiteX3" fmla="*/ 2830832 w 5631184"/>
                    <a:gd name="connsiteY3" fmla="*/ 793310 h 837879"/>
                    <a:gd name="connsiteX4" fmla="*/ 2 w 5631184"/>
                    <a:gd name="connsiteY4" fmla="*/ 762830 h 837879"/>
                    <a:gd name="connsiteX0" fmla="*/ 9312 w 5640494"/>
                    <a:gd name="connsiteY0" fmla="*/ 762830 h 964361"/>
                    <a:gd name="connsiteX1" fmla="*/ 2855382 w 5640494"/>
                    <a:gd name="connsiteY1" fmla="*/ 830 h 964361"/>
                    <a:gd name="connsiteX2" fmla="*/ 5640492 w 5640494"/>
                    <a:gd name="connsiteY2" fmla="*/ 618050 h 964361"/>
                    <a:gd name="connsiteX3" fmla="*/ 2840142 w 5640494"/>
                    <a:gd name="connsiteY3" fmla="*/ 793310 h 964361"/>
                    <a:gd name="connsiteX4" fmla="*/ 9312 w 5640494"/>
                    <a:gd name="connsiteY4" fmla="*/ 762830 h 964361"/>
                    <a:gd name="connsiteX0" fmla="*/ 9312 w 5648229"/>
                    <a:gd name="connsiteY0" fmla="*/ 763347 h 964878"/>
                    <a:gd name="connsiteX1" fmla="*/ 2855382 w 5648229"/>
                    <a:gd name="connsiteY1" fmla="*/ 1347 h 964878"/>
                    <a:gd name="connsiteX2" fmla="*/ 5640492 w 5648229"/>
                    <a:gd name="connsiteY2" fmla="*/ 618567 h 964878"/>
                    <a:gd name="connsiteX3" fmla="*/ 2840142 w 5648229"/>
                    <a:gd name="connsiteY3" fmla="*/ 793827 h 964878"/>
                    <a:gd name="connsiteX4" fmla="*/ 9312 w 5648229"/>
                    <a:gd name="connsiteY4" fmla="*/ 763347 h 964878"/>
                    <a:gd name="connsiteX0" fmla="*/ 9312 w 5648996"/>
                    <a:gd name="connsiteY0" fmla="*/ 763521 h 965052"/>
                    <a:gd name="connsiteX1" fmla="*/ 2855382 w 5648996"/>
                    <a:gd name="connsiteY1" fmla="*/ 1521 h 965052"/>
                    <a:gd name="connsiteX2" fmla="*/ 5640492 w 5648996"/>
                    <a:gd name="connsiteY2" fmla="*/ 618741 h 965052"/>
                    <a:gd name="connsiteX3" fmla="*/ 2840142 w 5648996"/>
                    <a:gd name="connsiteY3" fmla="*/ 794001 h 965052"/>
                    <a:gd name="connsiteX4" fmla="*/ 9312 w 5648996"/>
                    <a:gd name="connsiteY4" fmla="*/ 763521 h 9650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648996" h="965052">
                      <a:moveTo>
                        <a:pt x="9312" y="763521"/>
                      </a:moveTo>
                      <a:cubicBezTo>
                        <a:pt x="-155788" y="341881"/>
                        <a:pt x="1916852" y="25651"/>
                        <a:pt x="2855382" y="1521"/>
                      </a:cubicBezTo>
                      <a:cubicBezTo>
                        <a:pt x="3793912" y="-22609"/>
                        <a:pt x="5795432" y="242821"/>
                        <a:pt x="5640492" y="618741"/>
                      </a:cubicBezTo>
                      <a:cubicBezTo>
                        <a:pt x="5485552" y="994661"/>
                        <a:pt x="3778672" y="769871"/>
                        <a:pt x="2840142" y="794001"/>
                      </a:cubicBezTo>
                      <a:cubicBezTo>
                        <a:pt x="1901612" y="818131"/>
                        <a:pt x="174412" y="1185161"/>
                        <a:pt x="9312" y="7635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8" name="フリーフォーム: 図形 477">
                  <a:extLst>
                    <a:ext uri="{FF2B5EF4-FFF2-40B4-BE49-F238E27FC236}">
                      <a16:creationId xmlns:a16="http://schemas.microsoft.com/office/drawing/2014/main" id="{5B4750FB-FF78-46A9-B470-DA8295CFA1D1}"/>
                    </a:ext>
                  </a:extLst>
                </p:cNvPr>
                <p:cNvSpPr/>
                <p:nvPr/>
              </p:nvSpPr>
              <p:spPr>
                <a:xfrm>
                  <a:off x="2425090" y="2034670"/>
                  <a:ext cx="3636379" cy="650351"/>
                </a:xfrm>
                <a:custGeom>
                  <a:avLst/>
                  <a:gdLst>
                    <a:gd name="connsiteX0" fmla="*/ 375398 w 3636379"/>
                    <a:gd name="connsiteY0" fmla="*/ 638324 h 650351"/>
                    <a:gd name="connsiteX1" fmla="*/ 396243 w 3636379"/>
                    <a:gd name="connsiteY1" fmla="*/ 640010 h 650351"/>
                    <a:gd name="connsiteX2" fmla="*/ 410959 w 3636379"/>
                    <a:gd name="connsiteY2" fmla="*/ 648275 h 650351"/>
                    <a:gd name="connsiteX3" fmla="*/ 366507 w 3636379"/>
                    <a:gd name="connsiteY3" fmla="*/ 650351 h 650351"/>
                    <a:gd name="connsiteX4" fmla="*/ 364829 w 3636379"/>
                    <a:gd name="connsiteY4" fmla="*/ 646559 h 650351"/>
                    <a:gd name="connsiteX5" fmla="*/ 375398 w 3636379"/>
                    <a:gd name="connsiteY5" fmla="*/ 638324 h 650351"/>
                    <a:gd name="connsiteX6" fmla="*/ 592453 w 3636379"/>
                    <a:gd name="connsiteY6" fmla="*/ 633316 h 650351"/>
                    <a:gd name="connsiteX7" fmla="*/ 605026 w 3636379"/>
                    <a:gd name="connsiteY7" fmla="*/ 635622 h 650351"/>
                    <a:gd name="connsiteX8" fmla="*/ 607670 w 3636379"/>
                    <a:gd name="connsiteY8" fmla="*/ 639089 h 650351"/>
                    <a:gd name="connsiteX9" fmla="*/ 590418 w 3636379"/>
                    <a:gd name="connsiteY9" fmla="*/ 639894 h 650351"/>
                    <a:gd name="connsiteX10" fmla="*/ 3184527 w 3636379"/>
                    <a:gd name="connsiteY10" fmla="*/ 521603 h 650351"/>
                    <a:gd name="connsiteX11" fmla="*/ 3211968 w 3636379"/>
                    <a:gd name="connsiteY11" fmla="*/ 541027 h 650351"/>
                    <a:gd name="connsiteX12" fmla="*/ 3181673 w 3636379"/>
                    <a:gd name="connsiteY12" fmla="*/ 552927 h 650351"/>
                    <a:gd name="connsiteX13" fmla="*/ 3154233 w 3636379"/>
                    <a:gd name="connsiteY13" fmla="*/ 533503 h 650351"/>
                    <a:gd name="connsiteX14" fmla="*/ 3184527 w 3636379"/>
                    <a:gd name="connsiteY14" fmla="*/ 521603 h 650351"/>
                    <a:gd name="connsiteX15" fmla="*/ 1106701 w 3636379"/>
                    <a:gd name="connsiteY15" fmla="*/ 521603 h 650351"/>
                    <a:gd name="connsiteX16" fmla="*/ 1134142 w 3636379"/>
                    <a:gd name="connsiteY16" fmla="*/ 541027 h 650351"/>
                    <a:gd name="connsiteX17" fmla="*/ 1103846 w 3636379"/>
                    <a:gd name="connsiteY17" fmla="*/ 552927 h 650351"/>
                    <a:gd name="connsiteX18" fmla="*/ 1076406 w 3636379"/>
                    <a:gd name="connsiteY18" fmla="*/ 533503 h 650351"/>
                    <a:gd name="connsiteX19" fmla="*/ 1106701 w 3636379"/>
                    <a:gd name="connsiteY19" fmla="*/ 521603 h 650351"/>
                    <a:gd name="connsiteX20" fmla="*/ 1737358 w 3636379"/>
                    <a:gd name="connsiteY20" fmla="*/ 513082 h 650351"/>
                    <a:gd name="connsiteX21" fmla="*/ 1766396 w 3636379"/>
                    <a:gd name="connsiteY21" fmla="*/ 528836 h 650351"/>
                    <a:gd name="connsiteX22" fmla="*/ 1760842 w 3636379"/>
                    <a:gd name="connsiteY22" fmla="*/ 536111 h 650351"/>
                    <a:gd name="connsiteX23" fmla="*/ 1715918 w 3636379"/>
                    <a:gd name="connsiteY23" fmla="*/ 538789 h 650351"/>
                    <a:gd name="connsiteX24" fmla="*/ 1708319 w 3636379"/>
                    <a:gd name="connsiteY24" fmla="*/ 528836 h 650351"/>
                    <a:gd name="connsiteX25" fmla="*/ 1737358 w 3636379"/>
                    <a:gd name="connsiteY25" fmla="*/ 513082 h 650351"/>
                    <a:gd name="connsiteX26" fmla="*/ 2854446 w 3636379"/>
                    <a:gd name="connsiteY26" fmla="*/ 510862 h 650351"/>
                    <a:gd name="connsiteX27" fmla="*/ 2875291 w 3636379"/>
                    <a:gd name="connsiteY27" fmla="*/ 512548 h 650351"/>
                    <a:gd name="connsiteX28" fmla="*/ 2900101 w 3636379"/>
                    <a:gd name="connsiteY28" fmla="*/ 536503 h 650351"/>
                    <a:gd name="connsiteX29" fmla="*/ 2868688 w 3636379"/>
                    <a:gd name="connsiteY29" fmla="*/ 543052 h 650351"/>
                    <a:gd name="connsiteX30" fmla="*/ 2843877 w 3636379"/>
                    <a:gd name="connsiteY30" fmla="*/ 519097 h 650351"/>
                    <a:gd name="connsiteX31" fmla="*/ 2854446 w 3636379"/>
                    <a:gd name="connsiteY31" fmla="*/ 510862 h 650351"/>
                    <a:gd name="connsiteX32" fmla="*/ 776620 w 3636379"/>
                    <a:gd name="connsiteY32" fmla="*/ 510862 h 650351"/>
                    <a:gd name="connsiteX33" fmla="*/ 797464 w 3636379"/>
                    <a:gd name="connsiteY33" fmla="*/ 512548 h 650351"/>
                    <a:gd name="connsiteX34" fmla="*/ 822275 w 3636379"/>
                    <a:gd name="connsiteY34" fmla="*/ 536503 h 650351"/>
                    <a:gd name="connsiteX35" fmla="*/ 790861 w 3636379"/>
                    <a:gd name="connsiteY35" fmla="*/ 543052 h 650351"/>
                    <a:gd name="connsiteX36" fmla="*/ 766051 w 3636379"/>
                    <a:gd name="connsiteY36" fmla="*/ 519097 h 650351"/>
                    <a:gd name="connsiteX37" fmla="*/ 776620 w 3636379"/>
                    <a:gd name="connsiteY37" fmla="*/ 510862 h 650351"/>
                    <a:gd name="connsiteX38" fmla="*/ 2108157 w 3636379"/>
                    <a:gd name="connsiteY38" fmla="*/ 464710 h 650351"/>
                    <a:gd name="connsiteX39" fmla="*/ 2135598 w 3636379"/>
                    <a:gd name="connsiteY39" fmla="*/ 484135 h 650351"/>
                    <a:gd name="connsiteX40" fmla="*/ 2105303 w 3636379"/>
                    <a:gd name="connsiteY40" fmla="*/ 496035 h 650351"/>
                    <a:gd name="connsiteX41" fmla="*/ 2077863 w 3636379"/>
                    <a:gd name="connsiteY41" fmla="*/ 476610 h 650351"/>
                    <a:gd name="connsiteX42" fmla="*/ 2108157 w 3636379"/>
                    <a:gd name="connsiteY42" fmla="*/ 464710 h 650351"/>
                    <a:gd name="connsiteX43" fmla="*/ 30331 w 3636379"/>
                    <a:gd name="connsiteY43" fmla="*/ 464710 h 650351"/>
                    <a:gd name="connsiteX44" fmla="*/ 57772 w 3636379"/>
                    <a:gd name="connsiteY44" fmla="*/ 484135 h 650351"/>
                    <a:gd name="connsiteX45" fmla="*/ 27476 w 3636379"/>
                    <a:gd name="connsiteY45" fmla="*/ 496035 h 650351"/>
                    <a:gd name="connsiteX46" fmla="*/ 36 w 3636379"/>
                    <a:gd name="connsiteY46" fmla="*/ 476610 h 650351"/>
                    <a:gd name="connsiteX47" fmla="*/ 30331 w 3636379"/>
                    <a:gd name="connsiteY47" fmla="*/ 464710 h 650351"/>
                    <a:gd name="connsiteX48" fmla="*/ 3452995 w 3636379"/>
                    <a:gd name="connsiteY48" fmla="*/ 454635 h 650351"/>
                    <a:gd name="connsiteX49" fmla="*/ 3465018 w 3636379"/>
                    <a:gd name="connsiteY49" fmla="*/ 459198 h 650351"/>
                    <a:gd name="connsiteX50" fmla="*/ 3446457 w 3636379"/>
                    <a:gd name="connsiteY50" fmla="*/ 490204 h 650351"/>
                    <a:gd name="connsiteX51" fmla="*/ 3414722 w 3636379"/>
                    <a:gd name="connsiteY51" fmla="*/ 493923 h 650351"/>
                    <a:gd name="connsiteX52" fmla="*/ 3433283 w 3636379"/>
                    <a:gd name="connsiteY52" fmla="*/ 462916 h 650351"/>
                    <a:gd name="connsiteX53" fmla="*/ 3452995 w 3636379"/>
                    <a:gd name="connsiteY53" fmla="*/ 454635 h 650351"/>
                    <a:gd name="connsiteX54" fmla="*/ 1375168 w 3636379"/>
                    <a:gd name="connsiteY54" fmla="*/ 454635 h 650351"/>
                    <a:gd name="connsiteX55" fmla="*/ 1387192 w 3636379"/>
                    <a:gd name="connsiteY55" fmla="*/ 459198 h 650351"/>
                    <a:gd name="connsiteX56" fmla="*/ 1368631 w 3636379"/>
                    <a:gd name="connsiteY56" fmla="*/ 490204 h 650351"/>
                    <a:gd name="connsiteX57" fmla="*/ 1336895 w 3636379"/>
                    <a:gd name="connsiteY57" fmla="*/ 493923 h 650351"/>
                    <a:gd name="connsiteX58" fmla="*/ 1355456 w 3636379"/>
                    <a:gd name="connsiteY58" fmla="*/ 462916 h 650351"/>
                    <a:gd name="connsiteX59" fmla="*/ 1375168 w 3636379"/>
                    <a:gd name="connsiteY59" fmla="*/ 454635 h 650351"/>
                    <a:gd name="connsiteX60" fmla="*/ 2716203 w 3636379"/>
                    <a:gd name="connsiteY60" fmla="*/ 423272 h 650351"/>
                    <a:gd name="connsiteX61" fmla="*/ 2728226 w 3636379"/>
                    <a:gd name="connsiteY61" fmla="*/ 427835 h 650351"/>
                    <a:gd name="connsiteX62" fmla="*/ 2709665 w 3636379"/>
                    <a:gd name="connsiteY62" fmla="*/ 458841 h 650351"/>
                    <a:gd name="connsiteX63" fmla="*/ 2677930 w 3636379"/>
                    <a:gd name="connsiteY63" fmla="*/ 462560 h 650351"/>
                    <a:gd name="connsiteX64" fmla="*/ 2696490 w 3636379"/>
                    <a:gd name="connsiteY64" fmla="*/ 431553 h 650351"/>
                    <a:gd name="connsiteX65" fmla="*/ 2716203 w 3636379"/>
                    <a:gd name="connsiteY65" fmla="*/ 423272 h 650351"/>
                    <a:gd name="connsiteX66" fmla="*/ 638376 w 3636379"/>
                    <a:gd name="connsiteY66" fmla="*/ 423272 h 650351"/>
                    <a:gd name="connsiteX67" fmla="*/ 650400 w 3636379"/>
                    <a:gd name="connsiteY67" fmla="*/ 427835 h 650351"/>
                    <a:gd name="connsiteX68" fmla="*/ 631839 w 3636379"/>
                    <a:gd name="connsiteY68" fmla="*/ 458841 h 650351"/>
                    <a:gd name="connsiteX69" fmla="*/ 600103 w 3636379"/>
                    <a:gd name="connsiteY69" fmla="*/ 462560 h 650351"/>
                    <a:gd name="connsiteX70" fmla="*/ 618664 w 3636379"/>
                    <a:gd name="connsiteY70" fmla="*/ 431553 h 650351"/>
                    <a:gd name="connsiteX71" fmla="*/ 638376 w 3636379"/>
                    <a:gd name="connsiteY71" fmla="*/ 423272 h 650351"/>
                    <a:gd name="connsiteX72" fmla="*/ 3026440 w 3636379"/>
                    <a:gd name="connsiteY72" fmla="*/ 423243 h 650351"/>
                    <a:gd name="connsiteX73" fmla="*/ 3038086 w 3636379"/>
                    <a:gd name="connsiteY73" fmla="*/ 429036 h 650351"/>
                    <a:gd name="connsiteX74" fmla="*/ 3017344 w 3636379"/>
                    <a:gd name="connsiteY74" fmla="*/ 457997 h 650351"/>
                    <a:gd name="connsiteX75" fmla="*/ 2985458 w 3636379"/>
                    <a:gd name="connsiteY75" fmla="*/ 458405 h 650351"/>
                    <a:gd name="connsiteX76" fmla="*/ 3006201 w 3636379"/>
                    <a:gd name="connsiteY76" fmla="*/ 429445 h 650351"/>
                    <a:gd name="connsiteX77" fmla="*/ 3026440 w 3636379"/>
                    <a:gd name="connsiteY77" fmla="*/ 423243 h 650351"/>
                    <a:gd name="connsiteX78" fmla="*/ 948613 w 3636379"/>
                    <a:gd name="connsiteY78" fmla="*/ 423243 h 650351"/>
                    <a:gd name="connsiteX79" fmla="*/ 960259 w 3636379"/>
                    <a:gd name="connsiteY79" fmla="*/ 429036 h 650351"/>
                    <a:gd name="connsiteX80" fmla="*/ 939516 w 3636379"/>
                    <a:gd name="connsiteY80" fmla="*/ 457997 h 650351"/>
                    <a:gd name="connsiteX81" fmla="*/ 907631 w 3636379"/>
                    <a:gd name="connsiteY81" fmla="*/ 458405 h 650351"/>
                    <a:gd name="connsiteX82" fmla="*/ 928374 w 3636379"/>
                    <a:gd name="connsiteY82" fmla="*/ 429445 h 650351"/>
                    <a:gd name="connsiteX83" fmla="*/ 948613 w 3636379"/>
                    <a:gd name="connsiteY83" fmla="*/ 423243 h 650351"/>
                    <a:gd name="connsiteX84" fmla="*/ 2376624 w 3636379"/>
                    <a:gd name="connsiteY84" fmla="*/ 397742 h 650351"/>
                    <a:gd name="connsiteX85" fmla="*/ 2388647 w 3636379"/>
                    <a:gd name="connsiteY85" fmla="*/ 402305 h 650351"/>
                    <a:gd name="connsiteX86" fmla="*/ 2370086 w 3636379"/>
                    <a:gd name="connsiteY86" fmla="*/ 433311 h 650351"/>
                    <a:gd name="connsiteX87" fmla="*/ 2338351 w 3636379"/>
                    <a:gd name="connsiteY87" fmla="*/ 437030 h 650351"/>
                    <a:gd name="connsiteX88" fmla="*/ 2356912 w 3636379"/>
                    <a:gd name="connsiteY88" fmla="*/ 406024 h 650351"/>
                    <a:gd name="connsiteX89" fmla="*/ 2376624 w 3636379"/>
                    <a:gd name="connsiteY89" fmla="*/ 397742 h 650351"/>
                    <a:gd name="connsiteX90" fmla="*/ 298797 w 3636379"/>
                    <a:gd name="connsiteY90" fmla="*/ 397742 h 650351"/>
                    <a:gd name="connsiteX91" fmla="*/ 310821 w 3636379"/>
                    <a:gd name="connsiteY91" fmla="*/ 402305 h 650351"/>
                    <a:gd name="connsiteX92" fmla="*/ 292260 w 3636379"/>
                    <a:gd name="connsiteY92" fmla="*/ 433311 h 650351"/>
                    <a:gd name="connsiteX93" fmla="*/ 260524 w 3636379"/>
                    <a:gd name="connsiteY93" fmla="*/ 437030 h 650351"/>
                    <a:gd name="connsiteX94" fmla="*/ 279085 w 3636379"/>
                    <a:gd name="connsiteY94" fmla="*/ 406024 h 650351"/>
                    <a:gd name="connsiteX95" fmla="*/ 298797 w 3636379"/>
                    <a:gd name="connsiteY95" fmla="*/ 397742 h 650351"/>
                    <a:gd name="connsiteX96" fmla="*/ 3590698 w 3636379"/>
                    <a:gd name="connsiteY96" fmla="*/ 371737 h 650351"/>
                    <a:gd name="connsiteX97" fmla="*/ 3611530 w 3636379"/>
                    <a:gd name="connsiteY97" fmla="*/ 373635 h 650351"/>
                    <a:gd name="connsiteX98" fmla="*/ 3636170 w 3636379"/>
                    <a:gd name="connsiteY98" fmla="*/ 397840 h 650351"/>
                    <a:gd name="connsiteX99" fmla="*/ 3604710 w 3636379"/>
                    <a:gd name="connsiteY99" fmla="*/ 404069 h 650351"/>
                    <a:gd name="connsiteX100" fmla="*/ 3580071 w 3636379"/>
                    <a:gd name="connsiteY100" fmla="*/ 379864 h 650351"/>
                    <a:gd name="connsiteX101" fmla="*/ 3590698 w 3636379"/>
                    <a:gd name="connsiteY101" fmla="*/ 371737 h 650351"/>
                    <a:gd name="connsiteX102" fmla="*/ 1512870 w 3636379"/>
                    <a:gd name="connsiteY102" fmla="*/ 371737 h 650351"/>
                    <a:gd name="connsiteX103" fmla="*/ 1533703 w 3636379"/>
                    <a:gd name="connsiteY103" fmla="*/ 373635 h 650351"/>
                    <a:gd name="connsiteX104" fmla="*/ 1558342 w 3636379"/>
                    <a:gd name="connsiteY104" fmla="*/ 397840 h 650351"/>
                    <a:gd name="connsiteX105" fmla="*/ 1526883 w 3636379"/>
                    <a:gd name="connsiteY105" fmla="*/ 404069 h 650351"/>
                    <a:gd name="connsiteX106" fmla="*/ 1502243 w 3636379"/>
                    <a:gd name="connsiteY106" fmla="*/ 379864 h 650351"/>
                    <a:gd name="connsiteX107" fmla="*/ 1512870 w 3636379"/>
                    <a:gd name="connsiteY107" fmla="*/ 371737 h 650351"/>
                    <a:gd name="connsiteX108" fmla="*/ 1945574 w 3636379"/>
                    <a:gd name="connsiteY108" fmla="*/ 362763 h 650351"/>
                    <a:gd name="connsiteX109" fmla="*/ 1958038 w 3636379"/>
                    <a:gd name="connsiteY109" fmla="*/ 365078 h 650351"/>
                    <a:gd name="connsiteX110" fmla="*/ 1943654 w 3636379"/>
                    <a:gd name="connsiteY110" fmla="*/ 399108 h 650351"/>
                    <a:gd name="connsiteX111" fmla="*/ 1912765 w 3636379"/>
                    <a:gd name="connsiteY111" fmla="*/ 408577 h 650351"/>
                    <a:gd name="connsiteX112" fmla="*/ 1927150 w 3636379"/>
                    <a:gd name="connsiteY112" fmla="*/ 374545 h 650351"/>
                    <a:gd name="connsiteX113" fmla="*/ 1945574 w 3636379"/>
                    <a:gd name="connsiteY113" fmla="*/ 362763 h 650351"/>
                    <a:gd name="connsiteX114" fmla="*/ 2518233 w 3636379"/>
                    <a:gd name="connsiteY114" fmla="*/ 310378 h 650351"/>
                    <a:gd name="connsiteX115" fmla="*/ 2538089 w 3636379"/>
                    <a:gd name="connsiteY115" fmla="*/ 318149 h 650351"/>
                    <a:gd name="connsiteX116" fmla="*/ 2557206 w 3636379"/>
                    <a:gd name="connsiteY116" fmla="*/ 348669 h 650351"/>
                    <a:gd name="connsiteX117" fmla="*/ 2525410 w 3636379"/>
                    <a:gd name="connsiteY117" fmla="*/ 345770 h 650351"/>
                    <a:gd name="connsiteX118" fmla="*/ 2506295 w 3636379"/>
                    <a:gd name="connsiteY118" fmla="*/ 315249 h 650351"/>
                    <a:gd name="connsiteX119" fmla="*/ 2518233 w 3636379"/>
                    <a:gd name="connsiteY119" fmla="*/ 310378 h 650351"/>
                    <a:gd name="connsiteX120" fmla="*/ 440407 w 3636379"/>
                    <a:gd name="connsiteY120" fmla="*/ 310378 h 650351"/>
                    <a:gd name="connsiteX121" fmla="*/ 460263 w 3636379"/>
                    <a:gd name="connsiteY121" fmla="*/ 318149 h 650351"/>
                    <a:gd name="connsiteX122" fmla="*/ 479378 w 3636379"/>
                    <a:gd name="connsiteY122" fmla="*/ 348669 h 650351"/>
                    <a:gd name="connsiteX123" fmla="*/ 447584 w 3636379"/>
                    <a:gd name="connsiteY123" fmla="*/ 345770 h 650351"/>
                    <a:gd name="connsiteX124" fmla="*/ 428467 w 3636379"/>
                    <a:gd name="connsiteY124" fmla="*/ 315249 h 650351"/>
                    <a:gd name="connsiteX125" fmla="*/ 440407 w 3636379"/>
                    <a:gd name="connsiteY125" fmla="*/ 310378 h 650351"/>
                    <a:gd name="connsiteX126" fmla="*/ 2877482 w 3636379"/>
                    <a:gd name="connsiteY126" fmla="*/ 269541 h 650351"/>
                    <a:gd name="connsiteX127" fmla="*/ 2888253 w 3636379"/>
                    <a:gd name="connsiteY127" fmla="*/ 277394 h 650351"/>
                    <a:gd name="connsiteX128" fmla="*/ 2864056 w 3636379"/>
                    <a:gd name="connsiteY128" fmla="*/ 302229 h 650351"/>
                    <a:gd name="connsiteX129" fmla="*/ 2832492 w 3636379"/>
                    <a:gd name="connsiteY129" fmla="*/ 296811 h 650351"/>
                    <a:gd name="connsiteX130" fmla="*/ 2856689 w 3636379"/>
                    <a:gd name="connsiteY130" fmla="*/ 271976 h 650351"/>
                    <a:gd name="connsiteX131" fmla="*/ 2877482 w 3636379"/>
                    <a:gd name="connsiteY131" fmla="*/ 269541 h 650351"/>
                    <a:gd name="connsiteX132" fmla="*/ 799656 w 3636379"/>
                    <a:gd name="connsiteY132" fmla="*/ 269541 h 650351"/>
                    <a:gd name="connsiteX133" fmla="*/ 810427 w 3636379"/>
                    <a:gd name="connsiteY133" fmla="*/ 277394 h 650351"/>
                    <a:gd name="connsiteX134" fmla="*/ 786230 w 3636379"/>
                    <a:gd name="connsiteY134" fmla="*/ 302229 h 650351"/>
                    <a:gd name="connsiteX135" fmla="*/ 754666 w 3636379"/>
                    <a:gd name="connsiteY135" fmla="*/ 296811 h 650351"/>
                    <a:gd name="connsiteX136" fmla="*/ 778863 w 3636379"/>
                    <a:gd name="connsiteY136" fmla="*/ 271976 h 650351"/>
                    <a:gd name="connsiteX137" fmla="*/ 799656 w 3636379"/>
                    <a:gd name="connsiteY137" fmla="*/ 269541 h 650351"/>
                    <a:gd name="connsiteX138" fmla="*/ 3236482 w 3636379"/>
                    <a:gd name="connsiteY138" fmla="*/ 265177 h 650351"/>
                    <a:gd name="connsiteX139" fmla="*/ 3248505 w 3636379"/>
                    <a:gd name="connsiteY139" fmla="*/ 269740 h 650351"/>
                    <a:gd name="connsiteX140" fmla="*/ 3229944 w 3636379"/>
                    <a:gd name="connsiteY140" fmla="*/ 300746 h 650351"/>
                    <a:gd name="connsiteX141" fmla="*/ 3198209 w 3636379"/>
                    <a:gd name="connsiteY141" fmla="*/ 304465 h 650351"/>
                    <a:gd name="connsiteX142" fmla="*/ 3216770 w 3636379"/>
                    <a:gd name="connsiteY142" fmla="*/ 273459 h 650351"/>
                    <a:gd name="connsiteX143" fmla="*/ 3236482 w 3636379"/>
                    <a:gd name="connsiteY143" fmla="*/ 265177 h 650351"/>
                    <a:gd name="connsiteX144" fmla="*/ 1158656 w 3636379"/>
                    <a:gd name="connsiteY144" fmla="*/ 265177 h 650351"/>
                    <a:gd name="connsiteX145" fmla="*/ 1170679 w 3636379"/>
                    <a:gd name="connsiteY145" fmla="*/ 269740 h 650351"/>
                    <a:gd name="connsiteX146" fmla="*/ 1152118 w 3636379"/>
                    <a:gd name="connsiteY146" fmla="*/ 300746 h 650351"/>
                    <a:gd name="connsiteX147" fmla="*/ 1120383 w 3636379"/>
                    <a:gd name="connsiteY147" fmla="*/ 304465 h 650351"/>
                    <a:gd name="connsiteX148" fmla="*/ 1138944 w 3636379"/>
                    <a:gd name="connsiteY148" fmla="*/ 273459 h 650351"/>
                    <a:gd name="connsiteX149" fmla="*/ 1158656 w 3636379"/>
                    <a:gd name="connsiteY149" fmla="*/ 265177 h 650351"/>
                    <a:gd name="connsiteX150" fmla="*/ 2149016 w 3636379"/>
                    <a:gd name="connsiteY150" fmla="*/ 214642 h 650351"/>
                    <a:gd name="connsiteX151" fmla="*/ 2175678 w 3636379"/>
                    <a:gd name="connsiteY151" fmla="*/ 235558 h 650351"/>
                    <a:gd name="connsiteX152" fmla="*/ 2144956 w 3636379"/>
                    <a:gd name="connsiteY152" fmla="*/ 245775 h 650351"/>
                    <a:gd name="connsiteX153" fmla="*/ 2118295 w 3636379"/>
                    <a:gd name="connsiteY153" fmla="*/ 224859 h 650351"/>
                    <a:gd name="connsiteX154" fmla="*/ 2149016 w 3636379"/>
                    <a:gd name="connsiteY154" fmla="*/ 214642 h 650351"/>
                    <a:gd name="connsiteX155" fmla="*/ 1786032 w 3636379"/>
                    <a:gd name="connsiteY155" fmla="*/ 214642 h 650351"/>
                    <a:gd name="connsiteX156" fmla="*/ 1812695 w 3636379"/>
                    <a:gd name="connsiteY156" fmla="*/ 235558 h 650351"/>
                    <a:gd name="connsiteX157" fmla="*/ 1781973 w 3636379"/>
                    <a:gd name="connsiteY157" fmla="*/ 245775 h 650351"/>
                    <a:gd name="connsiteX158" fmla="*/ 1755312 w 3636379"/>
                    <a:gd name="connsiteY158" fmla="*/ 224859 h 650351"/>
                    <a:gd name="connsiteX159" fmla="*/ 1786032 w 3636379"/>
                    <a:gd name="connsiteY159" fmla="*/ 214642 h 650351"/>
                    <a:gd name="connsiteX160" fmla="*/ 2675178 w 3636379"/>
                    <a:gd name="connsiteY160" fmla="*/ 195142 h 650351"/>
                    <a:gd name="connsiteX161" fmla="*/ 2685948 w 3636379"/>
                    <a:gd name="connsiteY161" fmla="*/ 202995 h 650351"/>
                    <a:gd name="connsiteX162" fmla="*/ 2661752 w 3636379"/>
                    <a:gd name="connsiteY162" fmla="*/ 227830 h 650351"/>
                    <a:gd name="connsiteX163" fmla="*/ 2630188 w 3636379"/>
                    <a:gd name="connsiteY163" fmla="*/ 222412 h 650351"/>
                    <a:gd name="connsiteX164" fmla="*/ 2654385 w 3636379"/>
                    <a:gd name="connsiteY164" fmla="*/ 197577 h 650351"/>
                    <a:gd name="connsiteX165" fmla="*/ 2675178 w 3636379"/>
                    <a:gd name="connsiteY165" fmla="*/ 195142 h 650351"/>
                    <a:gd name="connsiteX166" fmla="*/ 597352 w 3636379"/>
                    <a:gd name="connsiteY166" fmla="*/ 195142 h 650351"/>
                    <a:gd name="connsiteX167" fmla="*/ 608122 w 3636379"/>
                    <a:gd name="connsiteY167" fmla="*/ 202995 h 650351"/>
                    <a:gd name="connsiteX168" fmla="*/ 583925 w 3636379"/>
                    <a:gd name="connsiteY168" fmla="*/ 227830 h 650351"/>
                    <a:gd name="connsiteX169" fmla="*/ 552361 w 3636379"/>
                    <a:gd name="connsiteY169" fmla="*/ 222412 h 650351"/>
                    <a:gd name="connsiteX170" fmla="*/ 576558 w 3636379"/>
                    <a:gd name="connsiteY170" fmla="*/ 197577 h 650351"/>
                    <a:gd name="connsiteX171" fmla="*/ 597352 w 3636379"/>
                    <a:gd name="connsiteY171" fmla="*/ 195142 h 650351"/>
                    <a:gd name="connsiteX172" fmla="*/ 3382995 w 3636379"/>
                    <a:gd name="connsiteY172" fmla="*/ 189108 h 650351"/>
                    <a:gd name="connsiteX173" fmla="*/ 3398403 w 3636379"/>
                    <a:gd name="connsiteY173" fmla="*/ 194204 h 650351"/>
                    <a:gd name="connsiteX174" fmla="*/ 3394628 w 3636379"/>
                    <a:gd name="connsiteY174" fmla="*/ 195789 h 650351"/>
                    <a:gd name="connsiteX175" fmla="*/ 3382605 w 3636379"/>
                    <a:gd name="connsiteY175" fmla="*/ 191227 h 650351"/>
                    <a:gd name="connsiteX176" fmla="*/ 1525940 w 3636379"/>
                    <a:gd name="connsiteY176" fmla="*/ 163091 h 650351"/>
                    <a:gd name="connsiteX177" fmla="*/ 1546773 w 3636379"/>
                    <a:gd name="connsiteY177" fmla="*/ 164988 h 650351"/>
                    <a:gd name="connsiteX178" fmla="*/ 1571411 w 3636379"/>
                    <a:gd name="connsiteY178" fmla="*/ 189194 h 650351"/>
                    <a:gd name="connsiteX179" fmla="*/ 1539953 w 3636379"/>
                    <a:gd name="connsiteY179" fmla="*/ 195423 h 650351"/>
                    <a:gd name="connsiteX180" fmla="*/ 1515313 w 3636379"/>
                    <a:gd name="connsiteY180" fmla="*/ 171218 h 650351"/>
                    <a:gd name="connsiteX181" fmla="*/ 1525940 w 3636379"/>
                    <a:gd name="connsiteY181" fmla="*/ 163091 h 650351"/>
                    <a:gd name="connsiteX182" fmla="*/ 3061878 w 3636379"/>
                    <a:gd name="connsiteY182" fmla="*/ 156303 h 650351"/>
                    <a:gd name="connsiteX183" fmla="*/ 3072648 w 3636379"/>
                    <a:gd name="connsiteY183" fmla="*/ 164156 h 650351"/>
                    <a:gd name="connsiteX184" fmla="*/ 3048452 w 3636379"/>
                    <a:gd name="connsiteY184" fmla="*/ 188991 h 650351"/>
                    <a:gd name="connsiteX185" fmla="*/ 3016888 w 3636379"/>
                    <a:gd name="connsiteY185" fmla="*/ 183573 h 650351"/>
                    <a:gd name="connsiteX186" fmla="*/ 3041085 w 3636379"/>
                    <a:gd name="connsiteY186" fmla="*/ 158738 h 650351"/>
                    <a:gd name="connsiteX187" fmla="*/ 3061878 w 3636379"/>
                    <a:gd name="connsiteY187" fmla="*/ 156303 h 650351"/>
                    <a:gd name="connsiteX188" fmla="*/ 984052 w 3636379"/>
                    <a:gd name="connsiteY188" fmla="*/ 156303 h 650351"/>
                    <a:gd name="connsiteX189" fmla="*/ 994822 w 3636379"/>
                    <a:gd name="connsiteY189" fmla="*/ 164156 h 650351"/>
                    <a:gd name="connsiteX190" fmla="*/ 970625 w 3636379"/>
                    <a:gd name="connsiteY190" fmla="*/ 188991 h 650351"/>
                    <a:gd name="connsiteX191" fmla="*/ 939061 w 3636379"/>
                    <a:gd name="connsiteY191" fmla="*/ 183573 h 650351"/>
                    <a:gd name="connsiteX192" fmla="*/ 963258 w 3636379"/>
                    <a:gd name="connsiteY192" fmla="*/ 158738 h 650351"/>
                    <a:gd name="connsiteX193" fmla="*/ 984052 w 3636379"/>
                    <a:gd name="connsiteY193" fmla="*/ 156303 h 650351"/>
                    <a:gd name="connsiteX194" fmla="*/ 1343051 w 3636379"/>
                    <a:gd name="connsiteY194" fmla="*/ 151940 h 650351"/>
                    <a:gd name="connsiteX195" fmla="*/ 1355075 w 3636379"/>
                    <a:gd name="connsiteY195" fmla="*/ 156502 h 650351"/>
                    <a:gd name="connsiteX196" fmla="*/ 1336514 w 3636379"/>
                    <a:gd name="connsiteY196" fmla="*/ 187509 h 650351"/>
                    <a:gd name="connsiteX197" fmla="*/ 1304778 w 3636379"/>
                    <a:gd name="connsiteY197" fmla="*/ 191227 h 650351"/>
                    <a:gd name="connsiteX198" fmla="*/ 1323339 w 3636379"/>
                    <a:gd name="connsiteY198" fmla="*/ 160221 h 650351"/>
                    <a:gd name="connsiteX199" fmla="*/ 1343051 w 3636379"/>
                    <a:gd name="connsiteY199" fmla="*/ 151940 h 650351"/>
                    <a:gd name="connsiteX200" fmla="*/ 784742 w 3636379"/>
                    <a:gd name="connsiteY200" fmla="*/ 104639 h 650351"/>
                    <a:gd name="connsiteX201" fmla="*/ 768322 w 3636379"/>
                    <a:gd name="connsiteY201" fmla="*/ 114592 h 650351"/>
                    <a:gd name="connsiteX202" fmla="*/ 747528 w 3636379"/>
                    <a:gd name="connsiteY202" fmla="*/ 117027 h 650351"/>
                    <a:gd name="connsiteX203" fmla="*/ 741756 w 3636379"/>
                    <a:gd name="connsiteY203" fmla="*/ 112818 h 650351"/>
                    <a:gd name="connsiteX204" fmla="*/ 2531302 w 3636379"/>
                    <a:gd name="connsiteY204" fmla="*/ 101732 h 650351"/>
                    <a:gd name="connsiteX205" fmla="*/ 2551158 w 3636379"/>
                    <a:gd name="connsiteY205" fmla="*/ 109503 h 650351"/>
                    <a:gd name="connsiteX206" fmla="*/ 2570275 w 3636379"/>
                    <a:gd name="connsiteY206" fmla="*/ 140023 h 650351"/>
                    <a:gd name="connsiteX207" fmla="*/ 2538480 w 3636379"/>
                    <a:gd name="connsiteY207" fmla="*/ 137124 h 650351"/>
                    <a:gd name="connsiteX208" fmla="*/ 2519364 w 3636379"/>
                    <a:gd name="connsiteY208" fmla="*/ 106603 h 650351"/>
                    <a:gd name="connsiteX209" fmla="*/ 2531302 w 3636379"/>
                    <a:gd name="connsiteY209" fmla="*/ 101732 h 650351"/>
                    <a:gd name="connsiteX210" fmla="*/ 2333412 w 3636379"/>
                    <a:gd name="connsiteY210" fmla="*/ 101405 h 650351"/>
                    <a:gd name="connsiteX211" fmla="*/ 2360074 w 3636379"/>
                    <a:gd name="connsiteY211" fmla="*/ 122321 h 650351"/>
                    <a:gd name="connsiteX212" fmla="*/ 2329352 w 3636379"/>
                    <a:gd name="connsiteY212" fmla="*/ 132537 h 650351"/>
                    <a:gd name="connsiteX213" fmla="*/ 2302690 w 3636379"/>
                    <a:gd name="connsiteY213" fmla="*/ 111621 h 650351"/>
                    <a:gd name="connsiteX214" fmla="*/ 2333412 w 3636379"/>
                    <a:gd name="connsiteY214" fmla="*/ 101405 h 650351"/>
                    <a:gd name="connsiteX215" fmla="*/ 1970428 w 3636379"/>
                    <a:gd name="connsiteY215" fmla="*/ 101405 h 650351"/>
                    <a:gd name="connsiteX216" fmla="*/ 1997090 w 3636379"/>
                    <a:gd name="connsiteY216" fmla="*/ 122321 h 650351"/>
                    <a:gd name="connsiteX217" fmla="*/ 1966368 w 3636379"/>
                    <a:gd name="connsiteY217" fmla="*/ 132537 h 650351"/>
                    <a:gd name="connsiteX218" fmla="*/ 1939707 w 3636379"/>
                    <a:gd name="connsiteY218" fmla="*/ 111621 h 650351"/>
                    <a:gd name="connsiteX219" fmla="*/ 1970428 w 3636379"/>
                    <a:gd name="connsiteY219" fmla="*/ 101405 h 650351"/>
                    <a:gd name="connsiteX220" fmla="*/ 2859575 w 3636379"/>
                    <a:gd name="connsiteY220" fmla="*/ 81904 h 650351"/>
                    <a:gd name="connsiteX221" fmla="*/ 2870345 w 3636379"/>
                    <a:gd name="connsiteY221" fmla="*/ 89757 h 650351"/>
                    <a:gd name="connsiteX222" fmla="*/ 2846148 w 3636379"/>
                    <a:gd name="connsiteY222" fmla="*/ 114592 h 650351"/>
                    <a:gd name="connsiteX223" fmla="*/ 2814584 w 3636379"/>
                    <a:gd name="connsiteY223" fmla="*/ 109174 h 650351"/>
                    <a:gd name="connsiteX224" fmla="*/ 2838781 w 3636379"/>
                    <a:gd name="connsiteY224" fmla="*/ 84340 h 650351"/>
                    <a:gd name="connsiteX225" fmla="*/ 2859575 w 3636379"/>
                    <a:gd name="connsiteY225" fmla="*/ 81904 h 650351"/>
                    <a:gd name="connsiteX226" fmla="*/ 1673576 w 3636379"/>
                    <a:gd name="connsiteY226" fmla="*/ 0 h 650351"/>
                    <a:gd name="connsiteX227" fmla="*/ 1673069 w 3636379"/>
                    <a:gd name="connsiteY227" fmla="*/ 388 h 650351"/>
                    <a:gd name="connsiteX228" fmla="*/ 1670632 w 3636379"/>
                    <a:gd name="connsiteY228" fmla="*/ 166 h 6503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</a:cxnLst>
                  <a:rect l="l" t="t" r="r" b="b"/>
                  <a:pathLst>
                    <a:path w="3636379" h="650351">
                      <a:moveTo>
                        <a:pt x="375398" y="638324"/>
                      </a:moveTo>
                      <a:cubicBezTo>
                        <a:pt x="381082" y="637139"/>
                        <a:pt x="388480" y="637607"/>
                        <a:pt x="396243" y="640010"/>
                      </a:cubicBezTo>
                      <a:lnTo>
                        <a:pt x="410959" y="648275"/>
                      </a:lnTo>
                      <a:lnTo>
                        <a:pt x="366507" y="650351"/>
                      </a:lnTo>
                      <a:lnTo>
                        <a:pt x="364829" y="646559"/>
                      </a:lnTo>
                      <a:cubicBezTo>
                        <a:pt x="365741" y="642347"/>
                        <a:pt x="369713" y="639508"/>
                        <a:pt x="375398" y="638324"/>
                      </a:cubicBezTo>
                      <a:close/>
                      <a:moveTo>
                        <a:pt x="592453" y="633316"/>
                      </a:moveTo>
                      <a:cubicBezTo>
                        <a:pt x="595771" y="630981"/>
                        <a:pt x="600332" y="632033"/>
                        <a:pt x="605026" y="635622"/>
                      </a:cubicBezTo>
                      <a:lnTo>
                        <a:pt x="607670" y="639089"/>
                      </a:lnTo>
                      <a:lnTo>
                        <a:pt x="590418" y="639894"/>
                      </a:lnTo>
                      <a:close/>
                      <a:moveTo>
                        <a:pt x="3184527" y="521603"/>
                      </a:moveTo>
                      <a:cubicBezTo>
                        <a:pt x="3200470" y="523682"/>
                        <a:pt x="3212756" y="532378"/>
                        <a:pt x="3211968" y="541027"/>
                      </a:cubicBezTo>
                      <a:cubicBezTo>
                        <a:pt x="3211180" y="549677"/>
                        <a:pt x="3197616" y="555005"/>
                        <a:pt x="3181673" y="552927"/>
                      </a:cubicBezTo>
                      <a:cubicBezTo>
                        <a:pt x="3165730" y="550850"/>
                        <a:pt x="3153445" y="542153"/>
                        <a:pt x="3154233" y="533503"/>
                      </a:cubicBezTo>
                      <a:cubicBezTo>
                        <a:pt x="3155021" y="524854"/>
                        <a:pt x="3168584" y="519526"/>
                        <a:pt x="3184527" y="521603"/>
                      </a:cubicBezTo>
                      <a:close/>
                      <a:moveTo>
                        <a:pt x="1106701" y="521603"/>
                      </a:moveTo>
                      <a:cubicBezTo>
                        <a:pt x="1122644" y="523682"/>
                        <a:pt x="1134930" y="532378"/>
                        <a:pt x="1134142" y="541027"/>
                      </a:cubicBezTo>
                      <a:cubicBezTo>
                        <a:pt x="1133352" y="549677"/>
                        <a:pt x="1119790" y="555005"/>
                        <a:pt x="1103846" y="552927"/>
                      </a:cubicBezTo>
                      <a:cubicBezTo>
                        <a:pt x="1087903" y="550850"/>
                        <a:pt x="1075618" y="542153"/>
                        <a:pt x="1076406" y="533503"/>
                      </a:cubicBezTo>
                      <a:cubicBezTo>
                        <a:pt x="1077194" y="524854"/>
                        <a:pt x="1090758" y="519526"/>
                        <a:pt x="1106701" y="521603"/>
                      </a:cubicBezTo>
                      <a:close/>
                      <a:moveTo>
                        <a:pt x="1737358" y="513082"/>
                      </a:moveTo>
                      <a:cubicBezTo>
                        <a:pt x="1753395" y="513082"/>
                        <a:pt x="1766396" y="520136"/>
                        <a:pt x="1766396" y="528836"/>
                      </a:cubicBezTo>
                      <a:lnTo>
                        <a:pt x="1760842" y="536111"/>
                      </a:lnTo>
                      <a:lnTo>
                        <a:pt x="1715918" y="538789"/>
                      </a:lnTo>
                      <a:lnTo>
                        <a:pt x="1708319" y="528836"/>
                      </a:lnTo>
                      <a:cubicBezTo>
                        <a:pt x="1708319" y="520136"/>
                        <a:pt x="1721320" y="513082"/>
                        <a:pt x="1737358" y="513082"/>
                      </a:cubicBezTo>
                      <a:close/>
                      <a:moveTo>
                        <a:pt x="2854446" y="510862"/>
                      </a:moveTo>
                      <a:cubicBezTo>
                        <a:pt x="2860130" y="509677"/>
                        <a:pt x="2867528" y="510145"/>
                        <a:pt x="2875291" y="512548"/>
                      </a:cubicBezTo>
                      <a:cubicBezTo>
                        <a:pt x="2890817" y="517355"/>
                        <a:pt x="2901924" y="528080"/>
                        <a:pt x="2900101" y="536503"/>
                      </a:cubicBezTo>
                      <a:cubicBezTo>
                        <a:pt x="2898278" y="544926"/>
                        <a:pt x="2884214" y="547858"/>
                        <a:pt x="2868688" y="543052"/>
                      </a:cubicBezTo>
                      <a:cubicBezTo>
                        <a:pt x="2853161" y="538246"/>
                        <a:pt x="2842054" y="527521"/>
                        <a:pt x="2843877" y="519097"/>
                      </a:cubicBezTo>
                      <a:cubicBezTo>
                        <a:pt x="2844790" y="514886"/>
                        <a:pt x="2848762" y="512047"/>
                        <a:pt x="2854446" y="510862"/>
                      </a:cubicBezTo>
                      <a:close/>
                      <a:moveTo>
                        <a:pt x="776620" y="510862"/>
                      </a:moveTo>
                      <a:cubicBezTo>
                        <a:pt x="782304" y="509677"/>
                        <a:pt x="789702" y="510145"/>
                        <a:pt x="797464" y="512548"/>
                      </a:cubicBezTo>
                      <a:cubicBezTo>
                        <a:pt x="812991" y="517355"/>
                        <a:pt x="824098" y="528080"/>
                        <a:pt x="822275" y="536503"/>
                      </a:cubicBezTo>
                      <a:cubicBezTo>
                        <a:pt x="820451" y="544926"/>
                        <a:pt x="806387" y="547858"/>
                        <a:pt x="790861" y="543052"/>
                      </a:cubicBezTo>
                      <a:cubicBezTo>
                        <a:pt x="775335" y="538246"/>
                        <a:pt x="764228" y="527521"/>
                        <a:pt x="766051" y="519097"/>
                      </a:cubicBezTo>
                      <a:cubicBezTo>
                        <a:pt x="766962" y="514886"/>
                        <a:pt x="770934" y="512047"/>
                        <a:pt x="776620" y="510862"/>
                      </a:cubicBezTo>
                      <a:close/>
                      <a:moveTo>
                        <a:pt x="2108157" y="464710"/>
                      </a:moveTo>
                      <a:cubicBezTo>
                        <a:pt x="2124100" y="466788"/>
                        <a:pt x="2136386" y="475484"/>
                        <a:pt x="2135598" y="484135"/>
                      </a:cubicBezTo>
                      <a:cubicBezTo>
                        <a:pt x="2134810" y="492784"/>
                        <a:pt x="2121246" y="498112"/>
                        <a:pt x="2105303" y="496035"/>
                      </a:cubicBezTo>
                      <a:cubicBezTo>
                        <a:pt x="2089360" y="493956"/>
                        <a:pt x="2077075" y="485259"/>
                        <a:pt x="2077863" y="476610"/>
                      </a:cubicBezTo>
                      <a:cubicBezTo>
                        <a:pt x="2078651" y="467961"/>
                        <a:pt x="2092214" y="462633"/>
                        <a:pt x="2108157" y="464710"/>
                      </a:cubicBezTo>
                      <a:close/>
                      <a:moveTo>
                        <a:pt x="30331" y="464710"/>
                      </a:moveTo>
                      <a:cubicBezTo>
                        <a:pt x="46274" y="466788"/>
                        <a:pt x="58560" y="475484"/>
                        <a:pt x="57772" y="484135"/>
                      </a:cubicBezTo>
                      <a:cubicBezTo>
                        <a:pt x="56982" y="492784"/>
                        <a:pt x="43420" y="498112"/>
                        <a:pt x="27476" y="496035"/>
                      </a:cubicBezTo>
                      <a:cubicBezTo>
                        <a:pt x="11533" y="493956"/>
                        <a:pt x="-753" y="485259"/>
                        <a:pt x="36" y="476610"/>
                      </a:cubicBezTo>
                      <a:cubicBezTo>
                        <a:pt x="824" y="467961"/>
                        <a:pt x="14388" y="462633"/>
                        <a:pt x="30331" y="464710"/>
                      </a:cubicBezTo>
                      <a:close/>
                      <a:moveTo>
                        <a:pt x="3452995" y="454635"/>
                      </a:moveTo>
                      <a:cubicBezTo>
                        <a:pt x="3458738" y="453962"/>
                        <a:pt x="3463200" y="455430"/>
                        <a:pt x="3465018" y="459198"/>
                      </a:cubicBezTo>
                      <a:cubicBezTo>
                        <a:pt x="3468656" y="466732"/>
                        <a:pt x="3460347" y="480615"/>
                        <a:pt x="3446457" y="490204"/>
                      </a:cubicBezTo>
                      <a:cubicBezTo>
                        <a:pt x="3432568" y="499793"/>
                        <a:pt x="3418360" y="501458"/>
                        <a:pt x="3414722" y="493923"/>
                      </a:cubicBezTo>
                      <a:cubicBezTo>
                        <a:pt x="3411084" y="486388"/>
                        <a:pt x="3419394" y="472505"/>
                        <a:pt x="3433283" y="462916"/>
                      </a:cubicBezTo>
                      <a:cubicBezTo>
                        <a:pt x="3440228" y="458122"/>
                        <a:pt x="3447252" y="455308"/>
                        <a:pt x="3452995" y="454635"/>
                      </a:cubicBezTo>
                      <a:close/>
                      <a:moveTo>
                        <a:pt x="1375168" y="454635"/>
                      </a:moveTo>
                      <a:cubicBezTo>
                        <a:pt x="1380911" y="453962"/>
                        <a:pt x="1385373" y="455430"/>
                        <a:pt x="1387192" y="459198"/>
                      </a:cubicBezTo>
                      <a:cubicBezTo>
                        <a:pt x="1390829" y="466732"/>
                        <a:pt x="1382520" y="480615"/>
                        <a:pt x="1368631" y="490204"/>
                      </a:cubicBezTo>
                      <a:cubicBezTo>
                        <a:pt x="1354741" y="499793"/>
                        <a:pt x="1340533" y="501458"/>
                        <a:pt x="1336895" y="493923"/>
                      </a:cubicBezTo>
                      <a:cubicBezTo>
                        <a:pt x="1333257" y="486388"/>
                        <a:pt x="1341566" y="472505"/>
                        <a:pt x="1355456" y="462916"/>
                      </a:cubicBezTo>
                      <a:cubicBezTo>
                        <a:pt x="1362401" y="458122"/>
                        <a:pt x="1369425" y="455308"/>
                        <a:pt x="1375168" y="454635"/>
                      </a:cubicBezTo>
                      <a:close/>
                      <a:moveTo>
                        <a:pt x="2716203" y="423272"/>
                      </a:moveTo>
                      <a:cubicBezTo>
                        <a:pt x="2721945" y="422599"/>
                        <a:pt x="2726407" y="424067"/>
                        <a:pt x="2728226" y="427835"/>
                      </a:cubicBezTo>
                      <a:cubicBezTo>
                        <a:pt x="2731864" y="435369"/>
                        <a:pt x="2723555" y="449252"/>
                        <a:pt x="2709665" y="458841"/>
                      </a:cubicBezTo>
                      <a:cubicBezTo>
                        <a:pt x="2695776" y="468430"/>
                        <a:pt x="2681568" y="470095"/>
                        <a:pt x="2677930" y="462560"/>
                      </a:cubicBezTo>
                      <a:cubicBezTo>
                        <a:pt x="2674292" y="455025"/>
                        <a:pt x="2682602" y="441142"/>
                        <a:pt x="2696490" y="431553"/>
                      </a:cubicBezTo>
                      <a:cubicBezTo>
                        <a:pt x="2703436" y="426759"/>
                        <a:pt x="2710460" y="423945"/>
                        <a:pt x="2716203" y="423272"/>
                      </a:cubicBezTo>
                      <a:close/>
                      <a:moveTo>
                        <a:pt x="638376" y="423272"/>
                      </a:moveTo>
                      <a:cubicBezTo>
                        <a:pt x="644119" y="422599"/>
                        <a:pt x="648581" y="424067"/>
                        <a:pt x="650400" y="427835"/>
                      </a:cubicBezTo>
                      <a:cubicBezTo>
                        <a:pt x="654037" y="435369"/>
                        <a:pt x="645727" y="449252"/>
                        <a:pt x="631839" y="458841"/>
                      </a:cubicBezTo>
                      <a:cubicBezTo>
                        <a:pt x="617950" y="468430"/>
                        <a:pt x="603741" y="470095"/>
                        <a:pt x="600103" y="462560"/>
                      </a:cubicBezTo>
                      <a:cubicBezTo>
                        <a:pt x="596465" y="455025"/>
                        <a:pt x="604775" y="441142"/>
                        <a:pt x="618664" y="431553"/>
                      </a:cubicBezTo>
                      <a:cubicBezTo>
                        <a:pt x="625609" y="426759"/>
                        <a:pt x="632633" y="423945"/>
                        <a:pt x="638376" y="423272"/>
                      </a:cubicBezTo>
                      <a:close/>
                      <a:moveTo>
                        <a:pt x="3026440" y="423243"/>
                      </a:moveTo>
                      <a:cubicBezTo>
                        <a:pt x="3032210" y="423169"/>
                        <a:pt x="3036548" y="425094"/>
                        <a:pt x="3038086" y="429036"/>
                      </a:cubicBezTo>
                      <a:cubicBezTo>
                        <a:pt x="3041163" y="436921"/>
                        <a:pt x="3031877" y="449888"/>
                        <a:pt x="3017344" y="457997"/>
                      </a:cubicBezTo>
                      <a:cubicBezTo>
                        <a:pt x="3002810" y="466108"/>
                        <a:pt x="2988534" y="466290"/>
                        <a:pt x="2985458" y="458405"/>
                      </a:cubicBezTo>
                      <a:cubicBezTo>
                        <a:pt x="2982380" y="450521"/>
                        <a:pt x="2991668" y="437555"/>
                        <a:pt x="3006201" y="429445"/>
                      </a:cubicBezTo>
                      <a:cubicBezTo>
                        <a:pt x="3013467" y="425389"/>
                        <a:pt x="3020670" y="423317"/>
                        <a:pt x="3026440" y="423243"/>
                      </a:cubicBezTo>
                      <a:close/>
                      <a:moveTo>
                        <a:pt x="948613" y="423243"/>
                      </a:moveTo>
                      <a:cubicBezTo>
                        <a:pt x="954383" y="423169"/>
                        <a:pt x="958721" y="425094"/>
                        <a:pt x="960259" y="429036"/>
                      </a:cubicBezTo>
                      <a:cubicBezTo>
                        <a:pt x="963337" y="436921"/>
                        <a:pt x="954049" y="449888"/>
                        <a:pt x="939516" y="457997"/>
                      </a:cubicBezTo>
                      <a:cubicBezTo>
                        <a:pt x="924983" y="466108"/>
                        <a:pt x="910708" y="466290"/>
                        <a:pt x="907631" y="458405"/>
                      </a:cubicBezTo>
                      <a:cubicBezTo>
                        <a:pt x="904554" y="450521"/>
                        <a:pt x="913840" y="437555"/>
                        <a:pt x="928374" y="429445"/>
                      </a:cubicBezTo>
                      <a:cubicBezTo>
                        <a:pt x="935641" y="425389"/>
                        <a:pt x="942842" y="423317"/>
                        <a:pt x="948613" y="423243"/>
                      </a:cubicBezTo>
                      <a:close/>
                      <a:moveTo>
                        <a:pt x="2376624" y="397742"/>
                      </a:moveTo>
                      <a:cubicBezTo>
                        <a:pt x="2382366" y="397069"/>
                        <a:pt x="2386828" y="398537"/>
                        <a:pt x="2388647" y="402305"/>
                      </a:cubicBezTo>
                      <a:cubicBezTo>
                        <a:pt x="2392285" y="409840"/>
                        <a:pt x="2383976" y="423722"/>
                        <a:pt x="2370086" y="433311"/>
                      </a:cubicBezTo>
                      <a:cubicBezTo>
                        <a:pt x="2356197" y="442901"/>
                        <a:pt x="2341989" y="444565"/>
                        <a:pt x="2338351" y="437030"/>
                      </a:cubicBezTo>
                      <a:cubicBezTo>
                        <a:pt x="2334713" y="429495"/>
                        <a:pt x="2343023" y="415613"/>
                        <a:pt x="2356912" y="406024"/>
                      </a:cubicBezTo>
                      <a:cubicBezTo>
                        <a:pt x="2363856" y="401229"/>
                        <a:pt x="2370881" y="398416"/>
                        <a:pt x="2376624" y="397742"/>
                      </a:cubicBezTo>
                      <a:close/>
                      <a:moveTo>
                        <a:pt x="298797" y="397742"/>
                      </a:moveTo>
                      <a:cubicBezTo>
                        <a:pt x="304540" y="397069"/>
                        <a:pt x="309002" y="398537"/>
                        <a:pt x="310821" y="402305"/>
                      </a:cubicBezTo>
                      <a:cubicBezTo>
                        <a:pt x="314458" y="409840"/>
                        <a:pt x="306148" y="423722"/>
                        <a:pt x="292260" y="433311"/>
                      </a:cubicBezTo>
                      <a:cubicBezTo>
                        <a:pt x="278371" y="442901"/>
                        <a:pt x="264162" y="444565"/>
                        <a:pt x="260524" y="437030"/>
                      </a:cubicBezTo>
                      <a:cubicBezTo>
                        <a:pt x="256886" y="429495"/>
                        <a:pt x="265196" y="415613"/>
                        <a:pt x="279085" y="406024"/>
                      </a:cubicBezTo>
                      <a:cubicBezTo>
                        <a:pt x="286030" y="401229"/>
                        <a:pt x="293054" y="398416"/>
                        <a:pt x="298797" y="397742"/>
                      </a:cubicBezTo>
                      <a:close/>
                      <a:moveTo>
                        <a:pt x="3590698" y="371737"/>
                      </a:moveTo>
                      <a:cubicBezTo>
                        <a:pt x="3596390" y="370608"/>
                        <a:pt x="3603784" y="371152"/>
                        <a:pt x="3611530" y="373635"/>
                      </a:cubicBezTo>
                      <a:cubicBezTo>
                        <a:pt x="3627020" y="378597"/>
                        <a:pt x="3638052" y="389435"/>
                        <a:pt x="3636170" y="397840"/>
                      </a:cubicBezTo>
                      <a:cubicBezTo>
                        <a:pt x="3634285" y="406244"/>
                        <a:pt x="3620202" y="409033"/>
                        <a:pt x="3604710" y="404069"/>
                      </a:cubicBezTo>
                      <a:cubicBezTo>
                        <a:pt x="3589219" y="399105"/>
                        <a:pt x="3578188" y="388269"/>
                        <a:pt x="3580071" y="379864"/>
                      </a:cubicBezTo>
                      <a:cubicBezTo>
                        <a:pt x="3581012" y="375662"/>
                        <a:pt x="3585004" y="372864"/>
                        <a:pt x="3590698" y="371737"/>
                      </a:cubicBezTo>
                      <a:close/>
                      <a:moveTo>
                        <a:pt x="1512870" y="371737"/>
                      </a:moveTo>
                      <a:cubicBezTo>
                        <a:pt x="1518563" y="370608"/>
                        <a:pt x="1525958" y="371152"/>
                        <a:pt x="1533703" y="373635"/>
                      </a:cubicBezTo>
                      <a:cubicBezTo>
                        <a:pt x="1549194" y="378597"/>
                        <a:pt x="1560225" y="389435"/>
                        <a:pt x="1558342" y="397840"/>
                      </a:cubicBezTo>
                      <a:cubicBezTo>
                        <a:pt x="1556459" y="406244"/>
                        <a:pt x="1542374" y="409033"/>
                        <a:pt x="1526883" y="404069"/>
                      </a:cubicBezTo>
                      <a:cubicBezTo>
                        <a:pt x="1511392" y="399105"/>
                        <a:pt x="1500360" y="388269"/>
                        <a:pt x="1502243" y="379864"/>
                      </a:cubicBezTo>
                      <a:cubicBezTo>
                        <a:pt x="1503186" y="375662"/>
                        <a:pt x="1507177" y="372864"/>
                        <a:pt x="1512870" y="371737"/>
                      </a:cubicBezTo>
                      <a:close/>
                      <a:moveTo>
                        <a:pt x="1945574" y="362763"/>
                      </a:moveTo>
                      <a:cubicBezTo>
                        <a:pt x="1951164" y="361050"/>
                        <a:pt x="1955760" y="361686"/>
                        <a:pt x="1958038" y="365078"/>
                      </a:cubicBezTo>
                      <a:cubicBezTo>
                        <a:pt x="1962596" y="371860"/>
                        <a:pt x="1956156" y="387097"/>
                        <a:pt x="1943654" y="399108"/>
                      </a:cubicBezTo>
                      <a:cubicBezTo>
                        <a:pt x="1931152" y="411121"/>
                        <a:pt x="1917322" y="415360"/>
                        <a:pt x="1912765" y="408577"/>
                      </a:cubicBezTo>
                      <a:cubicBezTo>
                        <a:pt x="1908208" y="401794"/>
                        <a:pt x="1914648" y="386558"/>
                        <a:pt x="1927150" y="374545"/>
                      </a:cubicBezTo>
                      <a:cubicBezTo>
                        <a:pt x="1933401" y="368540"/>
                        <a:pt x="1939984" y="364476"/>
                        <a:pt x="1945574" y="362763"/>
                      </a:cubicBezTo>
                      <a:close/>
                      <a:moveTo>
                        <a:pt x="2518233" y="310378"/>
                      </a:moveTo>
                      <a:cubicBezTo>
                        <a:pt x="2523987" y="310902"/>
                        <a:pt x="2531060" y="313534"/>
                        <a:pt x="2538089" y="318149"/>
                      </a:cubicBezTo>
                      <a:cubicBezTo>
                        <a:pt x="2552148" y="327378"/>
                        <a:pt x="2560706" y="341042"/>
                        <a:pt x="2557206" y="348669"/>
                      </a:cubicBezTo>
                      <a:cubicBezTo>
                        <a:pt x="2553704" y="356296"/>
                        <a:pt x="2539469" y="354999"/>
                        <a:pt x="2525410" y="345770"/>
                      </a:cubicBezTo>
                      <a:cubicBezTo>
                        <a:pt x="2511352" y="336541"/>
                        <a:pt x="2502794" y="322875"/>
                        <a:pt x="2506295" y="315249"/>
                      </a:cubicBezTo>
                      <a:cubicBezTo>
                        <a:pt x="2508045" y="311436"/>
                        <a:pt x="2512479" y="309853"/>
                        <a:pt x="2518233" y="310378"/>
                      </a:cubicBezTo>
                      <a:close/>
                      <a:moveTo>
                        <a:pt x="440407" y="310378"/>
                      </a:moveTo>
                      <a:cubicBezTo>
                        <a:pt x="446161" y="310902"/>
                        <a:pt x="453234" y="313534"/>
                        <a:pt x="460263" y="318149"/>
                      </a:cubicBezTo>
                      <a:cubicBezTo>
                        <a:pt x="474322" y="327378"/>
                        <a:pt x="482879" y="341042"/>
                        <a:pt x="479378" y="348669"/>
                      </a:cubicBezTo>
                      <a:cubicBezTo>
                        <a:pt x="475877" y="356296"/>
                        <a:pt x="461642" y="354999"/>
                        <a:pt x="447584" y="345770"/>
                      </a:cubicBezTo>
                      <a:cubicBezTo>
                        <a:pt x="433524" y="336541"/>
                        <a:pt x="424966" y="322875"/>
                        <a:pt x="428467" y="315249"/>
                      </a:cubicBezTo>
                      <a:cubicBezTo>
                        <a:pt x="430218" y="311436"/>
                        <a:pt x="434652" y="309853"/>
                        <a:pt x="440407" y="310378"/>
                      </a:cubicBezTo>
                      <a:close/>
                      <a:moveTo>
                        <a:pt x="2877482" y="269541"/>
                      </a:moveTo>
                      <a:cubicBezTo>
                        <a:pt x="2883195" y="270522"/>
                        <a:pt x="2887236" y="273218"/>
                        <a:pt x="2888253" y="277394"/>
                      </a:cubicBezTo>
                      <a:cubicBezTo>
                        <a:pt x="2890287" y="285747"/>
                        <a:pt x="2879454" y="296867"/>
                        <a:pt x="2864056" y="302229"/>
                      </a:cubicBezTo>
                      <a:cubicBezTo>
                        <a:pt x="2848658" y="307591"/>
                        <a:pt x="2834526" y="305165"/>
                        <a:pt x="2832492" y="296811"/>
                      </a:cubicBezTo>
                      <a:cubicBezTo>
                        <a:pt x="2830458" y="288458"/>
                        <a:pt x="2841292" y="277338"/>
                        <a:pt x="2856689" y="271976"/>
                      </a:cubicBezTo>
                      <a:cubicBezTo>
                        <a:pt x="2864388" y="269295"/>
                        <a:pt x="2871772" y="268561"/>
                        <a:pt x="2877482" y="269541"/>
                      </a:cubicBezTo>
                      <a:close/>
                      <a:moveTo>
                        <a:pt x="799656" y="269541"/>
                      </a:moveTo>
                      <a:cubicBezTo>
                        <a:pt x="805368" y="270522"/>
                        <a:pt x="809410" y="273218"/>
                        <a:pt x="810427" y="277394"/>
                      </a:cubicBezTo>
                      <a:cubicBezTo>
                        <a:pt x="812461" y="285747"/>
                        <a:pt x="801628" y="296867"/>
                        <a:pt x="786230" y="302229"/>
                      </a:cubicBezTo>
                      <a:cubicBezTo>
                        <a:pt x="770832" y="307591"/>
                        <a:pt x="756700" y="305165"/>
                        <a:pt x="754666" y="296811"/>
                      </a:cubicBezTo>
                      <a:cubicBezTo>
                        <a:pt x="752632" y="288458"/>
                        <a:pt x="763465" y="277338"/>
                        <a:pt x="778863" y="271976"/>
                      </a:cubicBezTo>
                      <a:cubicBezTo>
                        <a:pt x="786562" y="269295"/>
                        <a:pt x="793944" y="268561"/>
                        <a:pt x="799656" y="269541"/>
                      </a:cubicBezTo>
                      <a:close/>
                      <a:moveTo>
                        <a:pt x="3236482" y="265177"/>
                      </a:moveTo>
                      <a:cubicBezTo>
                        <a:pt x="3242225" y="264505"/>
                        <a:pt x="3246687" y="265972"/>
                        <a:pt x="3248505" y="269740"/>
                      </a:cubicBezTo>
                      <a:cubicBezTo>
                        <a:pt x="3252144" y="277275"/>
                        <a:pt x="3243834" y="291157"/>
                        <a:pt x="3229944" y="300746"/>
                      </a:cubicBezTo>
                      <a:cubicBezTo>
                        <a:pt x="3216056" y="310336"/>
                        <a:pt x="3201848" y="312000"/>
                        <a:pt x="3198209" y="304465"/>
                      </a:cubicBezTo>
                      <a:cubicBezTo>
                        <a:pt x="3194572" y="296930"/>
                        <a:pt x="3202881" y="283048"/>
                        <a:pt x="3216770" y="273459"/>
                      </a:cubicBezTo>
                      <a:cubicBezTo>
                        <a:pt x="3223715" y="268664"/>
                        <a:pt x="3230739" y="265851"/>
                        <a:pt x="3236482" y="265177"/>
                      </a:cubicBezTo>
                      <a:close/>
                      <a:moveTo>
                        <a:pt x="1158656" y="265177"/>
                      </a:moveTo>
                      <a:cubicBezTo>
                        <a:pt x="1164398" y="264505"/>
                        <a:pt x="1168860" y="265972"/>
                        <a:pt x="1170679" y="269740"/>
                      </a:cubicBezTo>
                      <a:cubicBezTo>
                        <a:pt x="1174317" y="277275"/>
                        <a:pt x="1166007" y="291157"/>
                        <a:pt x="1152118" y="300746"/>
                      </a:cubicBezTo>
                      <a:cubicBezTo>
                        <a:pt x="1138229" y="310336"/>
                        <a:pt x="1124021" y="312000"/>
                        <a:pt x="1120383" y="304465"/>
                      </a:cubicBezTo>
                      <a:cubicBezTo>
                        <a:pt x="1116745" y="296930"/>
                        <a:pt x="1125055" y="283048"/>
                        <a:pt x="1138944" y="273459"/>
                      </a:cubicBezTo>
                      <a:cubicBezTo>
                        <a:pt x="1145888" y="268664"/>
                        <a:pt x="1152913" y="265851"/>
                        <a:pt x="1158656" y="265177"/>
                      </a:cubicBezTo>
                      <a:close/>
                      <a:moveTo>
                        <a:pt x="2149016" y="214642"/>
                      </a:moveTo>
                      <a:cubicBezTo>
                        <a:pt x="2164863" y="217597"/>
                        <a:pt x="2176799" y="226962"/>
                        <a:pt x="2175678" y="235558"/>
                      </a:cubicBezTo>
                      <a:cubicBezTo>
                        <a:pt x="2174558" y="244155"/>
                        <a:pt x="2160803" y="248730"/>
                        <a:pt x="2144956" y="245775"/>
                      </a:cubicBezTo>
                      <a:cubicBezTo>
                        <a:pt x="2129110" y="242820"/>
                        <a:pt x="2117173" y="233455"/>
                        <a:pt x="2118295" y="224859"/>
                      </a:cubicBezTo>
                      <a:cubicBezTo>
                        <a:pt x="2119416" y="216262"/>
                        <a:pt x="2133170" y="211687"/>
                        <a:pt x="2149016" y="214642"/>
                      </a:cubicBezTo>
                      <a:close/>
                      <a:moveTo>
                        <a:pt x="1786032" y="214642"/>
                      </a:moveTo>
                      <a:cubicBezTo>
                        <a:pt x="1801879" y="217597"/>
                        <a:pt x="1813815" y="226962"/>
                        <a:pt x="1812695" y="235558"/>
                      </a:cubicBezTo>
                      <a:cubicBezTo>
                        <a:pt x="1811574" y="244155"/>
                        <a:pt x="1797820" y="248730"/>
                        <a:pt x="1781973" y="245775"/>
                      </a:cubicBezTo>
                      <a:cubicBezTo>
                        <a:pt x="1766127" y="242820"/>
                        <a:pt x="1754190" y="233455"/>
                        <a:pt x="1755312" y="224859"/>
                      </a:cubicBezTo>
                      <a:cubicBezTo>
                        <a:pt x="1756432" y="216262"/>
                        <a:pt x="1770187" y="211687"/>
                        <a:pt x="1786032" y="214642"/>
                      </a:cubicBezTo>
                      <a:close/>
                      <a:moveTo>
                        <a:pt x="2675178" y="195142"/>
                      </a:moveTo>
                      <a:cubicBezTo>
                        <a:pt x="2680890" y="196123"/>
                        <a:pt x="2684932" y="198819"/>
                        <a:pt x="2685948" y="202995"/>
                      </a:cubicBezTo>
                      <a:cubicBezTo>
                        <a:pt x="2687983" y="211348"/>
                        <a:pt x="2677150" y="222468"/>
                        <a:pt x="2661752" y="227830"/>
                      </a:cubicBezTo>
                      <a:cubicBezTo>
                        <a:pt x="2646354" y="233191"/>
                        <a:pt x="2632222" y="230766"/>
                        <a:pt x="2630188" y="222412"/>
                      </a:cubicBezTo>
                      <a:cubicBezTo>
                        <a:pt x="2628154" y="214059"/>
                        <a:pt x="2638987" y="202939"/>
                        <a:pt x="2654385" y="197577"/>
                      </a:cubicBezTo>
                      <a:cubicBezTo>
                        <a:pt x="2662084" y="194896"/>
                        <a:pt x="2669466" y="194163"/>
                        <a:pt x="2675178" y="195142"/>
                      </a:cubicBezTo>
                      <a:close/>
                      <a:moveTo>
                        <a:pt x="597352" y="195142"/>
                      </a:moveTo>
                      <a:cubicBezTo>
                        <a:pt x="603064" y="196123"/>
                        <a:pt x="607105" y="198819"/>
                        <a:pt x="608122" y="202995"/>
                      </a:cubicBezTo>
                      <a:cubicBezTo>
                        <a:pt x="610156" y="211348"/>
                        <a:pt x="599323" y="222468"/>
                        <a:pt x="583925" y="227830"/>
                      </a:cubicBezTo>
                      <a:cubicBezTo>
                        <a:pt x="568527" y="233191"/>
                        <a:pt x="554396" y="230766"/>
                        <a:pt x="552361" y="222412"/>
                      </a:cubicBezTo>
                      <a:cubicBezTo>
                        <a:pt x="550327" y="214059"/>
                        <a:pt x="561160" y="202939"/>
                        <a:pt x="576558" y="197577"/>
                      </a:cubicBezTo>
                      <a:cubicBezTo>
                        <a:pt x="584258" y="194896"/>
                        <a:pt x="591640" y="194163"/>
                        <a:pt x="597352" y="195142"/>
                      </a:cubicBezTo>
                      <a:close/>
                      <a:moveTo>
                        <a:pt x="3382995" y="189108"/>
                      </a:moveTo>
                      <a:lnTo>
                        <a:pt x="3398403" y="194204"/>
                      </a:lnTo>
                      <a:lnTo>
                        <a:pt x="3394628" y="195789"/>
                      </a:lnTo>
                      <a:cubicBezTo>
                        <a:pt x="3388885" y="196462"/>
                        <a:pt x="3384424" y="194995"/>
                        <a:pt x="3382605" y="191227"/>
                      </a:cubicBezTo>
                      <a:close/>
                      <a:moveTo>
                        <a:pt x="1525940" y="163091"/>
                      </a:moveTo>
                      <a:cubicBezTo>
                        <a:pt x="1531633" y="161962"/>
                        <a:pt x="1539027" y="162506"/>
                        <a:pt x="1546773" y="164988"/>
                      </a:cubicBezTo>
                      <a:cubicBezTo>
                        <a:pt x="1562263" y="169951"/>
                        <a:pt x="1573294" y="180789"/>
                        <a:pt x="1571411" y="189194"/>
                      </a:cubicBezTo>
                      <a:cubicBezTo>
                        <a:pt x="1569528" y="197598"/>
                        <a:pt x="1555443" y="200387"/>
                        <a:pt x="1539953" y="195423"/>
                      </a:cubicBezTo>
                      <a:cubicBezTo>
                        <a:pt x="1524462" y="190459"/>
                        <a:pt x="1513430" y="179622"/>
                        <a:pt x="1515313" y="171218"/>
                      </a:cubicBezTo>
                      <a:cubicBezTo>
                        <a:pt x="1516254" y="167016"/>
                        <a:pt x="1520247" y="164218"/>
                        <a:pt x="1525940" y="163091"/>
                      </a:cubicBezTo>
                      <a:close/>
                      <a:moveTo>
                        <a:pt x="3061878" y="156303"/>
                      </a:moveTo>
                      <a:cubicBezTo>
                        <a:pt x="3067590" y="157284"/>
                        <a:pt x="3071632" y="159980"/>
                        <a:pt x="3072648" y="164156"/>
                      </a:cubicBezTo>
                      <a:cubicBezTo>
                        <a:pt x="3074683" y="172509"/>
                        <a:pt x="3063850" y="183630"/>
                        <a:pt x="3048452" y="188991"/>
                      </a:cubicBezTo>
                      <a:cubicBezTo>
                        <a:pt x="3033054" y="194352"/>
                        <a:pt x="3018922" y="191927"/>
                        <a:pt x="3016888" y="183573"/>
                      </a:cubicBezTo>
                      <a:cubicBezTo>
                        <a:pt x="3014854" y="175220"/>
                        <a:pt x="3025687" y="164100"/>
                        <a:pt x="3041085" y="158738"/>
                      </a:cubicBezTo>
                      <a:cubicBezTo>
                        <a:pt x="3048784" y="156057"/>
                        <a:pt x="3056166" y="155324"/>
                        <a:pt x="3061878" y="156303"/>
                      </a:cubicBezTo>
                      <a:close/>
                      <a:moveTo>
                        <a:pt x="984052" y="156303"/>
                      </a:moveTo>
                      <a:cubicBezTo>
                        <a:pt x="989763" y="157284"/>
                        <a:pt x="993805" y="159980"/>
                        <a:pt x="994822" y="164156"/>
                      </a:cubicBezTo>
                      <a:cubicBezTo>
                        <a:pt x="996856" y="172509"/>
                        <a:pt x="986023" y="183630"/>
                        <a:pt x="970625" y="188991"/>
                      </a:cubicBezTo>
                      <a:cubicBezTo>
                        <a:pt x="955227" y="194352"/>
                        <a:pt x="941096" y="191927"/>
                        <a:pt x="939061" y="183573"/>
                      </a:cubicBezTo>
                      <a:cubicBezTo>
                        <a:pt x="937027" y="175220"/>
                        <a:pt x="947860" y="164100"/>
                        <a:pt x="963258" y="158738"/>
                      </a:cubicBezTo>
                      <a:cubicBezTo>
                        <a:pt x="970958" y="156057"/>
                        <a:pt x="978340" y="155324"/>
                        <a:pt x="984052" y="156303"/>
                      </a:cubicBezTo>
                      <a:close/>
                      <a:moveTo>
                        <a:pt x="1343051" y="151940"/>
                      </a:moveTo>
                      <a:cubicBezTo>
                        <a:pt x="1348794" y="151266"/>
                        <a:pt x="1353256" y="152735"/>
                        <a:pt x="1355075" y="156502"/>
                      </a:cubicBezTo>
                      <a:cubicBezTo>
                        <a:pt x="1358712" y="164037"/>
                        <a:pt x="1350402" y="177919"/>
                        <a:pt x="1336514" y="187509"/>
                      </a:cubicBezTo>
                      <a:cubicBezTo>
                        <a:pt x="1322624" y="197098"/>
                        <a:pt x="1308416" y="198762"/>
                        <a:pt x="1304778" y="191227"/>
                      </a:cubicBezTo>
                      <a:cubicBezTo>
                        <a:pt x="1301140" y="183692"/>
                        <a:pt x="1309449" y="169810"/>
                        <a:pt x="1323339" y="160221"/>
                      </a:cubicBezTo>
                      <a:cubicBezTo>
                        <a:pt x="1330284" y="155426"/>
                        <a:pt x="1337308" y="152613"/>
                        <a:pt x="1343051" y="151940"/>
                      </a:cubicBezTo>
                      <a:close/>
                      <a:moveTo>
                        <a:pt x="784742" y="104639"/>
                      </a:moveTo>
                      <a:lnTo>
                        <a:pt x="768322" y="114592"/>
                      </a:lnTo>
                      <a:cubicBezTo>
                        <a:pt x="760623" y="117273"/>
                        <a:pt x="753240" y="118007"/>
                        <a:pt x="747528" y="117027"/>
                      </a:cubicBezTo>
                      <a:lnTo>
                        <a:pt x="741756" y="112818"/>
                      </a:lnTo>
                      <a:close/>
                      <a:moveTo>
                        <a:pt x="2531302" y="101732"/>
                      </a:moveTo>
                      <a:cubicBezTo>
                        <a:pt x="2537056" y="102256"/>
                        <a:pt x="2544130" y="104889"/>
                        <a:pt x="2551158" y="109503"/>
                      </a:cubicBezTo>
                      <a:cubicBezTo>
                        <a:pt x="2565218" y="118731"/>
                        <a:pt x="2573776" y="132396"/>
                        <a:pt x="2570275" y="140023"/>
                      </a:cubicBezTo>
                      <a:cubicBezTo>
                        <a:pt x="2566774" y="147650"/>
                        <a:pt x="2552539" y="146353"/>
                        <a:pt x="2538480" y="137124"/>
                      </a:cubicBezTo>
                      <a:cubicBezTo>
                        <a:pt x="2524421" y="127895"/>
                        <a:pt x="2515863" y="114230"/>
                        <a:pt x="2519364" y="106603"/>
                      </a:cubicBezTo>
                      <a:cubicBezTo>
                        <a:pt x="2521114" y="102790"/>
                        <a:pt x="2525548" y="101207"/>
                        <a:pt x="2531302" y="101732"/>
                      </a:cubicBezTo>
                      <a:close/>
                      <a:moveTo>
                        <a:pt x="2333412" y="101405"/>
                      </a:moveTo>
                      <a:cubicBezTo>
                        <a:pt x="2349258" y="104359"/>
                        <a:pt x="2361194" y="113724"/>
                        <a:pt x="2360074" y="122321"/>
                      </a:cubicBezTo>
                      <a:cubicBezTo>
                        <a:pt x="2358953" y="130917"/>
                        <a:pt x="2345198" y="135493"/>
                        <a:pt x="2329352" y="132537"/>
                      </a:cubicBezTo>
                      <a:cubicBezTo>
                        <a:pt x="2313506" y="129582"/>
                        <a:pt x="2301569" y="120218"/>
                        <a:pt x="2302690" y="111621"/>
                      </a:cubicBezTo>
                      <a:cubicBezTo>
                        <a:pt x="2303811" y="103024"/>
                        <a:pt x="2317566" y="98449"/>
                        <a:pt x="2333412" y="101405"/>
                      </a:cubicBezTo>
                      <a:close/>
                      <a:moveTo>
                        <a:pt x="1970428" y="101405"/>
                      </a:moveTo>
                      <a:cubicBezTo>
                        <a:pt x="1986275" y="104359"/>
                        <a:pt x="1998211" y="113724"/>
                        <a:pt x="1997090" y="122321"/>
                      </a:cubicBezTo>
                      <a:cubicBezTo>
                        <a:pt x="1995970" y="130917"/>
                        <a:pt x="1982215" y="135493"/>
                        <a:pt x="1966368" y="132537"/>
                      </a:cubicBezTo>
                      <a:cubicBezTo>
                        <a:pt x="1950522" y="129582"/>
                        <a:pt x="1938586" y="120218"/>
                        <a:pt x="1939707" y="111621"/>
                      </a:cubicBezTo>
                      <a:cubicBezTo>
                        <a:pt x="1940828" y="103024"/>
                        <a:pt x="1954582" y="98449"/>
                        <a:pt x="1970428" y="101405"/>
                      </a:cubicBezTo>
                      <a:close/>
                      <a:moveTo>
                        <a:pt x="2859575" y="81904"/>
                      </a:moveTo>
                      <a:cubicBezTo>
                        <a:pt x="2865287" y="82885"/>
                        <a:pt x="2869329" y="85581"/>
                        <a:pt x="2870345" y="89757"/>
                      </a:cubicBezTo>
                      <a:cubicBezTo>
                        <a:pt x="2872380" y="98110"/>
                        <a:pt x="2861547" y="109231"/>
                        <a:pt x="2846148" y="114592"/>
                      </a:cubicBezTo>
                      <a:cubicBezTo>
                        <a:pt x="2830751" y="119953"/>
                        <a:pt x="2816618" y="117529"/>
                        <a:pt x="2814584" y="109174"/>
                      </a:cubicBezTo>
                      <a:cubicBezTo>
                        <a:pt x="2812550" y="100821"/>
                        <a:pt x="2823384" y="89701"/>
                        <a:pt x="2838781" y="84340"/>
                      </a:cubicBezTo>
                      <a:cubicBezTo>
                        <a:pt x="2846481" y="81658"/>
                        <a:pt x="2853862" y="80925"/>
                        <a:pt x="2859575" y="81904"/>
                      </a:cubicBezTo>
                      <a:close/>
                      <a:moveTo>
                        <a:pt x="1673576" y="0"/>
                      </a:moveTo>
                      <a:lnTo>
                        <a:pt x="1673069" y="388"/>
                      </a:lnTo>
                      <a:lnTo>
                        <a:pt x="1670632" y="166"/>
                      </a:ln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0033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9" name="フリーフォーム: 図形 478">
                  <a:extLst>
                    <a:ext uri="{FF2B5EF4-FFF2-40B4-BE49-F238E27FC236}">
                      <a16:creationId xmlns:a16="http://schemas.microsoft.com/office/drawing/2014/main" id="{A3651AE2-C026-4001-84BF-1590AB4A25C1}"/>
                    </a:ext>
                  </a:extLst>
                </p:cNvPr>
                <p:cNvSpPr/>
                <p:nvPr/>
              </p:nvSpPr>
              <p:spPr>
                <a:xfrm>
                  <a:off x="2327823" y="2033018"/>
                  <a:ext cx="3768143" cy="393026"/>
                </a:xfrm>
                <a:custGeom>
                  <a:avLst/>
                  <a:gdLst>
                    <a:gd name="connsiteX0" fmla="*/ 2960944 w 5514394"/>
                    <a:gd name="connsiteY0" fmla="*/ 346 h 575164"/>
                    <a:gd name="connsiteX1" fmla="*/ 5485375 w 5514394"/>
                    <a:gd name="connsiteY1" fmla="*/ 451304 h 575164"/>
                    <a:gd name="connsiteX2" fmla="*/ 5514394 w 5514394"/>
                    <a:gd name="connsiteY2" fmla="*/ 476854 h 575164"/>
                    <a:gd name="connsiteX3" fmla="*/ 5468648 w 5514394"/>
                    <a:gd name="connsiteY3" fmla="*/ 456139 h 575164"/>
                    <a:gd name="connsiteX4" fmla="*/ 2774456 w 5514394"/>
                    <a:gd name="connsiteY4" fmla="*/ 134279 h 575164"/>
                    <a:gd name="connsiteX5" fmla="*/ 13287 w 5514394"/>
                    <a:gd name="connsiteY5" fmla="*/ 568329 h 575164"/>
                    <a:gd name="connsiteX6" fmla="*/ 0 w 5514394"/>
                    <a:gd name="connsiteY6" fmla="*/ 575164 h 575164"/>
                    <a:gd name="connsiteX7" fmla="*/ 873 w 5514394"/>
                    <a:gd name="connsiteY7" fmla="*/ 574310 h 575164"/>
                    <a:gd name="connsiteX8" fmla="*/ 2773299 w 5514394"/>
                    <a:gd name="connsiteY8" fmla="*/ 1521 h 575164"/>
                    <a:gd name="connsiteX9" fmla="*/ 2960944 w 5514394"/>
                    <a:gd name="connsiteY9" fmla="*/ 346 h 5751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514394" h="575164">
                      <a:moveTo>
                        <a:pt x="2960944" y="346"/>
                      </a:moveTo>
                      <a:cubicBezTo>
                        <a:pt x="3788154" y="9226"/>
                        <a:pt x="5141348" y="188007"/>
                        <a:pt x="5485375" y="451304"/>
                      </a:cubicBezTo>
                      <a:lnTo>
                        <a:pt x="5514394" y="476854"/>
                      </a:lnTo>
                      <a:lnTo>
                        <a:pt x="5468648" y="456139"/>
                      </a:lnTo>
                      <a:cubicBezTo>
                        <a:pt x="4962550" y="247154"/>
                        <a:pt x="3531178" y="115190"/>
                        <a:pt x="2774456" y="134279"/>
                      </a:cubicBezTo>
                      <a:cubicBezTo>
                        <a:pt x="2017735" y="153368"/>
                        <a:pt x="541329" y="319939"/>
                        <a:pt x="13287" y="568329"/>
                      </a:cubicBezTo>
                      <a:lnTo>
                        <a:pt x="0" y="575164"/>
                      </a:lnTo>
                      <a:lnTo>
                        <a:pt x="873" y="574310"/>
                      </a:lnTo>
                      <a:cubicBezTo>
                        <a:pt x="382141" y="250191"/>
                        <a:pt x="1981414" y="21881"/>
                        <a:pt x="2773299" y="1521"/>
                      </a:cubicBezTo>
                      <a:cubicBezTo>
                        <a:pt x="2831957" y="13"/>
                        <a:pt x="2894768" y="-364"/>
                        <a:pt x="2960944" y="346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2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0" name="フリーフォーム: 図形 479">
                  <a:extLst>
                    <a:ext uri="{FF2B5EF4-FFF2-40B4-BE49-F238E27FC236}">
                      <a16:creationId xmlns:a16="http://schemas.microsoft.com/office/drawing/2014/main" id="{63D2216F-15BC-4737-AE7C-7A6B913BBA32}"/>
                    </a:ext>
                  </a:extLst>
                </p:cNvPr>
                <p:cNvSpPr/>
                <p:nvPr/>
              </p:nvSpPr>
              <p:spPr>
                <a:xfrm>
                  <a:off x="2491556" y="2501132"/>
                  <a:ext cx="3453048" cy="191334"/>
                </a:xfrm>
                <a:custGeom>
                  <a:avLst/>
                  <a:gdLst>
                    <a:gd name="connsiteX0" fmla="*/ 2709095 w 5053277"/>
                    <a:gd name="connsiteY0" fmla="*/ 436 h 280003"/>
                    <a:gd name="connsiteX1" fmla="*/ 5013012 w 5053277"/>
                    <a:gd name="connsiteY1" fmla="*/ 98686 h 280003"/>
                    <a:gd name="connsiteX2" fmla="*/ 5053277 w 5053277"/>
                    <a:gd name="connsiteY2" fmla="*/ 93787 h 280003"/>
                    <a:gd name="connsiteX3" fmla="*/ 4947861 w 5053277"/>
                    <a:gd name="connsiteY3" fmla="*/ 116274 h 280003"/>
                    <a:gd name="connsiteX4" fmla="*/ 2518450 w 5053277"/>
                    <a:gd name="connsiteY4" fmla="*/ 108952 h 280003"/>
                    <a:gd name="connsiteX5" fmla="*/ 67608 w 5053277"/>
                    <a:gd name="connsiteY5" fmla="*/ 264507 h 280003"/>
                    <a:gd name="connsiteX6" fmla="*/ 0 w 5053277"/>
                    <a:gd name="connsiteY6" fmla="*/ 252452 h 280003"/>
                    <a:gd name="connsiteX7" fmla="*/ 149990 w 5053277"/>
                    <a:gd name="connsiteY7" fmla="*/ 253485 h 280003"/>
                    <a:gd name="connsiteX8" fmla="*/ 2519037 w 5053277"/>
                    <a:gd name="connsiteY8" fmla="*/ 1429 h 280003"/>
                    <a:gd name="connsiteX9" fmla="*/ 2709095 w 5053277"/>
                    <a:gd name="connsiteY9" fmla="*/ 436 h 2800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053277" h="280003">
                      <a:moveTo>
                        <a:pt x="2709095" y="436"/>
                      </a:moveTo>
                      <a:cubicBezTo>
                        <a:pt x="3434852" y="9109"/>
                        <a:pt x="4455311" y="143952"/>
                        <a:pt x="5013012" y="98686"/>
                      </a:cubicBezTo>
                      <a:lnTo>
                        <a:pt x="5053277" y="93787"/>
                      </a:lnTo>
                      <a:lnTo>
                        <a:pt x="4947861" y="116274"/>
                      </a:lnTo>
                      <a:cubicBezTo>
                        <a:pt x="4358442" y="212775"/>
                        <a:pt x="3222348" y="90855"/>
                        <a:pt x="2518450" y="108952"/>
                      </a:cubicBezTo>
                      <a:cubicBezTo>
                        <a:pt x="1814553" y="127050"/>
                        <a:pt x="667028" y="338028"/>
                        <a:pt x="67608" y="264507"/>
                      </a:cubicBezTo>
                      <a:lnTo>
                        <a:pt x="0" y="252452"/>
                      </a:lnTo>
                      <a:lnTo>
                        <a:pt x="149990" y="253485"/>
                      </a:lnTo>
                      <a:cubicBezTo>
                        <a:pt x="799273" y="238000"/>
                        <a:pt x="1853122" y="18228"/>
                        <a:pt x="2519037" y="1429"/>
                      </a:cubicBezTo>
                      <a:cubicBezTo>
                        <a:pt x="2579575" y="-98"/>
                        <a:pt x="2643117" y="-352"/>
                        <a:pt x="2709095" y="436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2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64" name="グループ化 463">
                <a:extLst>
                  <a:ext uri="{FF2B5EF4-FFF2-40B4-BE49-F238E27FC236}">
                    <a16:creationId xmlns:a16="http://schemas.microsoft.com/office/drawing/2014/main" id="{205B05F8-A50D-4247-9996-B4AEC3A3B453}"/>
                  </a:ext>
                </a:extLst>
              </p:cNvPr>
              <p:cNvGrpSpPr/>
              <p:nvPr/>
            </p:nvGrpSpPr>
            <p:grpSpPr>
              <a:xfrm>
                <a:off x="2560320" y="2426044"/>
                <a:ext cx="3754727" cy="671186"/>
                <a:chOff x="2217420" y="2709855"/>
                <a:chExt cx="3754727" cy="671186"/>
              </a:xfrm>
            </p:grpSpPr>
            <p:sp>
              <p:nvSpPr>
                <p:cNvPr id="471" name="楕円 470">
                  <a:extLst>
                    <a:ext uri="{FF2B5EF4-FFF2-40B4-BE49-F238E27FC236}">
                      <a16:creationId xmlns:a16="http://schemas.microsoft.com/office/drawing/2014/main" id="{270F3010-5BA2-481E-A90A-65C849F576AB}"/>
                    </a:ext>
                  </a:extLst>
                </p:cNvPr>
                <p:cNvSpPr/>
                <p:nvPr/>
              </p:nvSpPr>
              <p:spPr>
                <a:xfrm rot="21077948">
                  <a:off x="2217420" y="3127520"/>
                  <a:ext cx="177036" cy="110293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2" name="楕円 198">
                  <a:extLst>
                    <a:ext uri="{FF2B5EF4-FFF2-40B4-BE49-F238E27FC236}">
                      <a16:creationId xmlns:a16="http://schemas.microsoft.com/office/drawing/2014/main" id="{1EB76F15-725D-4343-817F-77E84A477A09}"/>
                    </a:ext>
                  </a:extLst>
                </p:cNvPr>
                <p:cNvSpPr/>
                <p:nvPr/>
              </p:nvSpPr>
              <p:spPr>
                <a:xfrm>
                  <a:off x="2259709" y="2709855"/>
                  <a:ext cx="3712438" cy="671186"/>
                </a:xfrm>
                <a:custGeom>
                  <a:avLst/>
                  <a:gdLst>
                    <a:gd name="connsiteX0" fmla="*/ 0 w 5585460"/>
                    <a:gd name="connsiteY0" fmla="*/ 365760 h 731520"/>
                    <a:gd name="connsiteX1" fmla="*/ 2792730 w 5585460"/>
                    <a:gd name="connsiteY1" fmla="*/ 0 h 731520"/>
                    <a:gd name="connsiteX2" fmla="*/ 5585460 w 5585460"/>
                    <a:gd name="connsiteY2" fmla="*/ 365760 h 731520"/>
                    <a:gd name="connsiteX3" fmla="*/ 2792730 w 5585460"/>
                    <a:gd name="connsiteY3" fmla="*/ 731520 h 731520"/>
                    <a:gd name="connsiteX4" fmla="*/ 0 w 5585460"/>
                    <a:gd name="connsiteY4" fmla="*/ 365760 h 731520"/>
                    <a:gd name="connsiteX0" fmla="*/ 0 w 5631180"/>
                    <a:gd name="connsiteY0" fmla="*/ 583264 h 756848"/>
                    <a:gd name="connsiteX1" fmla="*/ 2838450 w 5631180"/>
                    <a:gd name="connsiteY1" fmla="*/ 4144 h 756848"/>
                    <a:gd name="connsiteX2" fmla="*/ 5631180 w 5631180"/>
                    <a:gd name="connsiteY2" fmla="*/ 369904 h 756848"/>
                    <a:gd name="connsiteX3" fmla="*/ 2838450 w 5631180"/>
                    <a:gd name="connsiteY3" fmla="*/ 735664 h 756848"/>
                    <a:gd name="connsiteX4" fmla="*/ 0 w 5631180"/>
                    <a:gd name="connsiteY4" fmla="*/ 583264 h 756848"/>
                    <a:gd name="connsiteX0" fmla="*/ 2142 w 5633322"/>
                    <a:gd name="connsiteY0" fmla="*/ 583264 h 848270"/>
                    <a:gd name="connsiteX1" fmla="*/ 2840592 w 5633322"/>
                    <a:gd name="connsiteY1" fmla="*/ 4144 h 848270"/>
                    <a:gd name="connsiteX2" fmla="*/ 5633322 w 5633322"/>
                    <a:gd name="connsiteY2" fmla="*/ 369904 h 848270"/>
                    <a:gd name="connsiteX3" fmla="*/ 2840592 w 5633322"/>
                    <a:gd name="connsiteY3" fmla="*/ 735664 h 848270"/>
                    <a:gd name="connsiteX4" fmla="*/ 2142 w 5633322"/>
                    <a:gd name="connsiteY4" fmla="*/ 583264 h 848270"/>
                    <a:gd name="connsiteX0" fmla="*/ 2142 w 5633322"/>
                    <a:gd name="connsiteY0" fmla="*/ 580705 h 841969"/>
                    <a:gd name="connsiteX1" fmla="*/ 2840592 w 5633322"/>
                    <a:gd name="connsiteY1" fmla="*/ 1585 h 841969"/>
                    <a:gd name="connsiteX2" fmla="*/ 5633322 w 5633322"/>
                    <a:gd name="connsiteY2" fmla="*/ 435925 h 841969"/>
                    <a:gd name="connsiteX3" fmla="*/ 2840592 w 5633322"/>
                    <a:gd name="connsiteY3" fmla="*/ 733105 h 841969"/>
                    <a:gd name="connsiteX4" fmla="*/ 2142 w 5633322"/>
                    <a:gd name="connsiteY4" fmla="*/ 580705 h 841969"/>
                    <a:gd name="connsiteX0" fmla="*/ 2142 w 5634743"/>
                    <a:gd name="connsiteY0" fmla="*/ 582268 h 843532"/>
                    <a:gd name="connsiteX1" fmla="*/ 2840592 w 5634743"/>
                    <a:gd name="connsiteY1" fmla="*/ 3148 h 843532"/>
                    <a:gd name="connsiteX2" fmla="*/ 5633322 w 5634743"/>
                    <a:gd name="connsiteY2" fmla="*/ 437488 h 843532"/>
                    <a:gd name="connsiteX3" fmla="*/ 2840592 w 5634743"/>
                    <a:gd name="connsiteY3" fmla="*/ 734668 h 843532"/>
                    <a:gd name="connsiteX4" fmla="*/ 2142 w 5634743"/>
                    <a:gd name="connsiteY4" fmla="*/ 582268 h 843532"/>
                    <a:gd name="connsiteX0" fmla="*/ 1 w 5631181"/>
                    <a:gd name="connsiteY0" fmla="*/ 762862 h 923339"/>
                    <a:gd name="connsiteX1" fmla="*/ 2846071 w 5631181"/>
                    <a:gd name="connsiteY1" fmla="*/ 862 h 923339"/>
                    <a:gd name="connsiteX2" fmla="*/ 5631181 w 5631181"/>
                    <a:gd name="connsiteY2" fmla="*/ 618082 h 923339"/>
                    <a:gd name="connsiteX3" fmla="*/ 2838451 w 5631181"/>
                    <a:gd name="connsiteY3" fmla="*/ 915262 h 923339"/>
                    <a:gd name="connsiteX4" fmla="*/ 1 w 5631181"/>
                    <a:gd name="connsiteY4" fmla="*/ 762862 h 923339"/>
                    <a:gd name="connsiteX0" fmla="*/ 2 w 5631184"/>
                    <a:gd name="connsiteY0" fmla="*/ 762830 h 837879"/>
                    <a:gd name="connsiteX1" fmla="*/ 2846072 w 5631184"/>
                    <a:gd name="connsiteY1" fmla="*/ 830 h 837879"/>
                    <a:gd name="connsiteX2" fmla="*/ 5631182 w 5631184"/>
                    <a:gd name="connsiteY2" fmla="*/ 618050 h 837879"/>
                    <a:gd name="connsiteX3" fmla="*/ 2830832 w 5631184"/>
                    <a:gd name="connsiteY3" fmla="*/ 793310 h 837879"/>
                    <a:gd name="connsiteX4" fmla="*/ 2 w 5631184"/>
                    <a:gd name="connsiteY4" fmla="*/ 762830 h 837879"/>
                    <a:gd name="connsiteX0" fmla="*/ 9312 w 5640494"/>
                    <a:gd name="connsiteY0" fmla="*/ 762830 h 964361"/>
                    <a:gd name="connsiteX1" fmla="*/ 2855382 w 5640494"/>
                    <a:gd name="connsiteY1" fmla="*/ 830 h 964361"/>
                    <a:gd name="connsiteX2" fmla="*/ 5640492 w 5640494"/>
                    <a:gd name="connsiteY2" fmla="*/ 618050 h 964361"/>
                    <a:gd name="connsiteX3" fmla="*/ 2840142 w 5640494"/>
                    <a:gd name="connsiteY3" fmla="*/ 793310 h 964361"/>
                    <a:gd name="connsiteX4" fmla="*/ 9312 w 5640494"/>
                    <a:gd name="connsiteY4" fmla="*/ 762830 h 964361"/>
                    <a:gd name="connsiteX0" fmla="*/ 9312 w 5648229"/>
                    <a:gd name="connsiteY0" fmla="*/ 763347 h 964878"/>
                    <a:gd name="connsiteX1" fmla="*/ 2855382 w 5648229"/>
                    <a:gd name="connsiteY1" fmla="*/ 1347 h 964878"/>
                    <a:gd name="connsiteX2" fmla="*/ 5640492 w 5648229"/>
                    <a:gd name="connsiteY2" fmla="*/ 618567 h 964878"/>
                    <a:gd name="connsiteX3" fmla="*/ 2840142 w 5648229"/>
                    <a:gd name="connsiteY3" fmla="*/ 793827 h 964878"/>
                    <a:gd name="connsiteX4" fmla="*/ 9312 w 5648229"/>
                    <a:gd name="connsiteY4" fmla="*/ 763347 h 964878"/>
                    <a:gd name="connsiteX0" fmla="*/ 9312 w 5648996"/>
                    <a:gd name="connsiteY0" fmla="*/ 763521 h 965052"/>
                    <a:gd name="connsiteX1" fmla="*/ 2855382 w 5648996"/>
                    <a:gd name="connsiteY1" fmla="*/ 1521 h 965052"/>
                    <a:gd name="connsiteX2" fmla="*/ 5640492 w 5648996"/>
                    <a:gd name="connsiteY2" fmla="*/ 618741 h 965052"/>
                    <a:gd name="connsiteX3" fmla="*/ 2840142 w 5648996"/>
                    <a:gd name="connsiteY3" fmla="*/ 794001 h 965052"/>
                    <a:gd name="connsiteX4" fmla="*/ 9312 w 5648996"/>
                    <a:gd name="connsiteY4" fmla="*/ 763521 h 965052"/>
                    <a:gd name="connsiteX0" fmla="*/ 9259 w 5664193"/>
                    <a:gd name="connsiteY0" fmla="*/ 701587 h 919957"/>
                    <a:gd name="connsiteX1" fmla="*/ 2870569 w 5664193"/>
                    <a:gd name="connsiteY1" fmla="*/ 547 h 919957"/>
                    <a:gd name="connsiteX2" fmla="*/ 5655679 w 5664193"/>
                    <a:gd name="connsiteY2" fmla="*/ 617767 h 919957"/>
                    <a:gd name="connsiteX3" fmla="*/ 2855329 w 5664193"/>
                    <a:gd name="connsiteY3" fmla="*/ 793027 h 919957"/>
                    <a:gd name="connsiteX4" fmla="*/ 9259 w 5664193"/>
                    <a:gd name="connsiteY4" fmla="*/ 701587 h 919957"/>
                    <a:gd name="connsiteX0" fmla="*/ 3870 w 5658804"/>
                    <a:gd name="connsiteY0" fmla="*/ 701587 h 979792"/>
                    <a:gd name="connsiteX1" fmla="*/ 2865180 w 5658804"/>
                    <a:gd name="connsiteY1" fmla="*/ 547 h 979792"/>
                    <a:gd name="connsiteX2" fmla="*/ 5650290 w 5658804"/>
                    <a:gd name="connsiteY2" fmla="*/ 617767 h 979792"/>
                    <a:gd name="connsiteX3" fmla="*/ 2849940 w 5658804"/>
                    <a:gd name="connsiteY3" fmla="*/ 793027 h 979792"/>
                    <a:gd name="connsiteX4" fmla="*/ 3870 w 5658804"/>
                    <a:gd name="connsiteY4" fmla="*/ 701587 h 979792"/>
                    <a:gd name="connsiteX0" fmla="*/ 3804 w 5438567"/>
                    <a:gd name="connsiteY0" fmla="*/ 702139 h 981708"/>
                    <a:gd name="connsiteX1" fmla="*/ 2865114 w 5438567"/>
                    <a:gd name="connsiteY1" fmla="*/ 1099 h 981708"/>
                    <a:gd name="connsiteX2" fmla="*/ 5429244 w 5438567"/>
                    <a:gd name="connsiteY2" fmla="*/ 587839 h 981708"/>
                    <a:gd name="connsiteX3" fmla="*/ 2849874 w 5438567"/>
                    <a:gd name="connsiteY3" fmla="*/ 793579 h 981708"/>
                    <a:gd name="connsiteX4" fmla="*/ 3804 w 5438567"/>
                    <a:gd name="connsiteY4" fmla="*/ 702139 h 981708"/>
                    <a:gd name="connsiteX0" fmla="*/ 3804 w 5432874"/>
                    <a:gd name="connsiteY0" fmla="*/ 702661 h 982230"/>
                    <a:gd name="connsiteX1" fmla="*/ 2865114 w 5432874"/>
                    <a:gd name="connsiteY1" fmla="*/ 1621 h 982230"/>
                    <a:gd name="connsiteX2" fmla="*/ 5429244 w 5432874"/>
                    <a:gd name="connsiteY2" fmla="*/ 588361 h 982230"/>
                    <a:gd name="connsiteX3" fmla="*/ 2849874 w 5432874"/>
                    <a:gd name="connsiteY3" fmla="*/ 794101 h 982230"/>
                    <a:gd name="connsiteX4" fmla="*/ 3804 w 5432874"/>
                    <a:gd name="connsiteY4" fmla="*/ 702661 h 9822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432874" h="982230">
                      <a:moveTo>
                        <a:pt x="3804" y="702661"/>
                      </a:moveTo>
                      <a:cubicBezTo>
                        <a:pt x="-100336" y="143861"/>
                        <a:pt x="1960874" y="20671"/>
                        <a:pt x="2865114" y="1621"/>
                      </a:cubicBezTo>
                      <a:cubicBezTo>
                        <a:pt x="3769354" y="-17429"/>
                        <a:pt x="5523224" y="128621"/>
                        <a:pt x="5429244" y="588361"/>
                      </a:cubicBezTo>
                      <a:cubicBezTo>
                        <a:pt x="5335264" y="1048101"/>
                        <a:pt x="3754114" y="775051"/>
                        <a:pt x="2849874" y="794101"/>
                      </a:cubicBezTo>
                      <a:cubicBezTo>
                        <a:pt x="1945634" y="813151"/>
                        <a:pt x="107944" y="1261461"/>
                        <a:pt x="3804" y="70266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3" name="フリーフォーム: 図形 472">
                  <a:extLst>
                    <a:ext uri="{FF2B5EF4-FFF2-40B4-BE49-F238E27FC236}">
                      <a16:creationId xmlns:a16="http://schemas.microsoft.com/office/drawing/2014/main" id="{6F427735-D916-4886-B29F-40D1D065070D}"/>
                    </a:ext>
                  </a:extLst>
                </p:cNvPr>
                <p:cNvSpPr/>
                <p:nvPr/>
              </p:nvSpPr>
              <p:spPr>
                <a:xfrm>
                  <a:off x="2285384" y="2717578"/>
                  <a:ext cx="3573461" cy="634380"/>
                </a:xfrm>
                <a:custGeom>
                  <a:avLst/>
                  <a:gdLst>
                    <a:gd name="connsiteX0" fmla="*/ 170037 w 3573461"/>
                    <a:gd name="connsiteY0" fmla="*/ 623176 h 634380"/>
                    <a:gd name="connsiteX1" fmla="*/ 190032 w 3573461"/>
                    <a:gd name="connsiteY1" fmla="*/ 630424 h 634380"/>
                    <a:gd name="connsiteX2" fmla="*/ 192451 w 3573461"/>
                    <a:gd name="connsiteY2" fmla="*/ 634380 h 634380"/>
                    <a:gd name="connsiteX3" fmla="*/ 154275 w 3573461"/>
                    <a:gd name="connsiteY3" fmla="*/ 624635 h 634380"/>
                    <a:gd name="connsiteX4" fmla="*/ 778082 w 3573461"/>
                    <a:gd name="connsiteY4" fmla="*/ 581738 h 634380"/>
                    <a:gd name="connsiteX5" fmla="*/ 790106 w 3573461"/>
                    <a:gd name="connsiteY5" fmla="*/ 586301 h 634380"/>
                    <a:gd name="connsiteX6" fmla="*/ 771545 w 3573461"/>
                    <a:gd name="connsiteY6" fmla="*/ 617307 h 634380"/>
                    <a:gd name="connsiteX7" fmla="*/ 739809 w 3573461"/>
                    <a:gd name="connsiteY7" fmla="*/ 621026 h 634380"/>
                    <a:gd name="connsiteX8" fmla="*/ 758370 w 3573461"/>
                    <a:gd name="connsiteY8" fmla="*/ 590019 h 634380"/>
                    <a:gd name="connsiteX9" fmla="*/ 778082 w 3573461"/>
                    <a:gd name="connsiteY9" fmla="*/ 581738 h 634380"/>
                    <a:gd name="connsiteX10" fmla="*/ 1088319 w 3573461"/>
                    <a:gd name="connsiteY10" fmla="*/ 581709 h 634380"/>
                    <a:gd name="connsiteX11" fmla="*/ 1099965 w 3573461"/>
                    <a:gd name="connsiteY11" fmla="*/ 587502 h 634380"/>
                    <a:gd name="connsiteX12" fmla="*/ 1096198 w 3573461"/>
                    <a:gd name="connsiteY12" fmla="*/ 601899 h 634380"/>
                    <a:gd name="connsiteX13" fmla="*/ 1080422 w 3573461"/>
                    <a:gd name="connsiteY13" fmla="*/ 615434 h 634380"/>
                    <a:gd name="connsiteX14" fmla="*/ 1052989 w 3573461"/>
                    <a:gd name="connsiteY14" fmla="*/ 618689 h 634380"/>
                    <a:gd name="connsiteX15" fmla="*/ 1051319 w 3573461"/>
                    <a:gd name="connsiteY15" fmla="*/ 618852 h 634380"/>
                    <a:gd name="connsiteX16" fmla="*/ 1047337 w 3573461"/>
                    <a:gd name="connsiteY16" fmla="*/ 616871 h 634380"/>
                    <a:gd name="connsiteX17" fmla="*/ 1068080 w 3573461"/>
                    <a:gd name="connsiteY17" fmla="*/ 587911 h 634380"/>
                    <a:gd name="connsiteX18" fmla="*/ 1088319 w 3573461"/>
                    <a:gd name="connsiteY18" fmla="*/ 581709 h 634380"/>
                    <a:gd name="connsiteX19" fmla="*/ 438503 w 3573461"/>
                    <a:gd name="connsiteY19" fmla="*/ 556208 h 634380"/>
                    <a:gd name="connsiteX20" fmla="*/ 450527 w 3573461"/>
                    <a:gd name="connsiteY20" fmla="*/ 560771 h 634380"/>
                    <a:gd name="connsiteX21" fmla="*/ 431966 w 3573461"/>
                    <a:gd name="connsiteY21" fmla="*/ 591777 h 634380"/>
                    <a:gd name="connsiteX22" fmla="*/ 400230 w 3573461"/>
                    <a:gd name="connsiteY22" fmla="*/ 595496 h 634380"/>
                    <a:gd name="connsiteX23" fmla="*/ 418791 w 3573461"/>
                    <a:gd name="connsiteY23" fmla="*/ 564490 h 634380"/>
                    <a:gd name="connsiteX24" fmla="*/ 438503 w 3573461"/>
                    <a:gd name="connsiteY24" fmla="*/ 556208 h 634380"/>
                    <a:gd name="connsiteX25" fmla="*/ 1652576 w 3573461"/>
                    <a:gd name="connsiteY25" fmla="*/ 530203 h 634380"/>
                    <a:gd name="connsiteX26" fmla="*/ 1673409 w 3573461"/>
                    <a:gd name="connsiteY26" fmla="*/ 532101 h 634380"/>
                    <a:gd name="connsiteX27" fmla="*/ 1692244 w 3573461"/>
                    <a:gd name="connsiteY27" fmla="*/ 542913 h 634380"/>
                    <a:gd name="connsiteX28" fmla="*/ 1693917 w 3573461"/>
                    <a:gd name="connsiteY28" fmla="*/ 546773 h 634380"/>
                    <a:gd name="connsiteX29" fmla="*/ 1663057 w 3573461"/>
                    <a:gd name="connsiteY29" fmla="*/ 548771 h 634380"/>
                    <a:gd name="connsiteX30" fmla="*/ 1647232 w 3573461"/>
                    <a:gd name="connsiteY30" fmla="*/ 550517 h 634380"/>
                    <a:gd name="connsiteX31" fmla="*/ 1641949 w 3573461"/>
                    <a:gd name="connsiteY31" fmla="*/ 538330 h 634380"/>
                    <a:gd name="connsiteX32" fmla="*/ 1652576 w 3573461"/>
                    <a:gd name="connsiteY32" fmla="*/ 530203 h 634380"/>
                    <a:gd name="connsiteX33" fmla="*/ 2085280 w 3573461"/>
                    <a:gd name="connsiteY33" fmla="*/ 521229 h 634380"/>
                    <a:gd name="connsiteX34" fmla="*/ 2097744 w 3573461"/>
                    <a:gd name="connsiteY34" fmla="*/ 523544 h 634380"/>
                    <a:gd name="connsiteX35" fmla="*/ 2097179 w 3573461"/>
                    <a:gd name="connsiteY35" fmla="*/ 534241 h 634380"/>
                    <a:gd name="connsiteX36" fmla="*/ 2066250 w 3573461"/>
                    <a:gd name="connsiteY36" fmla="*/ 533857 h 634380"/>
                    <a:gd name="connsiteX37" fmla="*/ 2066856 w 3573461"/>
                    <a:gd name="connsiteY37" fmla="*/ 533011 h 634380"/>
                    <a:gd name="connsiteX38" fmla="*/ 2085280 w 3573461"/>
                    <a:gd name="connsiteY38" fmla="*/ 521229 h 634380"/>
                    <a:gd name="connsiteX39" fmla="*/ 7453 w 3573461"/>
                    <a:gd name="connsiteY39" fmla="*/ 521229 h 634380"/>
                    <a:gd name="connsiteX40" fmla="*/ 19918 w 3573461"/>
                    <a:gd name="connsiteY40" fmla="*/ 523544 h 634380"/>
                    <a:gd name="connsiteX41" fmla="*/ 19123 w 3573461"/>
                    <a:gd name="connsiteY41" fmla="*/ 538598 h 634380"/>
                    <a:gd name="connsiteX42" fmla="*/ 14889 w 3573461"/>
                    <a:gd name="connsiteY42" fmla="*/ 544511 h 634380"/>
                    <a:gd name="connsiteX43" fmla="*/ 3087 w 3573461"/>
                    <a:gd name="connsiteY43" fmla="*/ 533344 h 634380"/>
                    <a:gd name="connsiteX44" fmla="*/ 0 w 3573461"/>
                    <a:gd name="connsiteY44" fmla="*/ 525995 h 634380"/>
                    <a:gd name="connsiteX45" fmla="*/ 2657939 w 3573461"/>
                    <a:gd name="connsiteY45" fmla="*/ 468844 h 634380"/>
                    <a:gd name="connsiteX46" fmla="*/ 2677795 w 3573461"/>
                    <a:gd name="connsiteY46" fmla="*/ 476615 h 634380"/>
                    <a:gd name="connsiteX47" fmla="*/ 2696912 w 3573461"/>
                    <a:gd name="connsiteY47" fmla="*/ 507135 h 634380"/>
                    <a:gd name="connsiteX48" fmla="*/ 2665116 w 3573461"/>
                    <a:gd name="connsiteY48" fmla="*/ 504236 h 634380"/>
                    <a:gd name="connsiteX49" fmla="*/ 2646001 w 3573461"/>
                    <a:gd name="connsiteY49" fmla="*/ 473715 h 634380"/>
                    <a:gd name="connsiteX50" fmla="*/ 2657939 w 3573461"/>
                    <a:gd name="connsiteY50" fmla="*/ 468844 h 634380"/>
                    <a:gd name="connsiteX51" fmla="*/ 580113 w 3573461"/>
                    <a:gd name="connsiteY51" fmla="*/ 468844 h 634380"/>
                    <a:gd name="connsiteX52" fmla="*/ 599969 w 3573461"/>
                    <a:gd name="connsiteY52" fmla="*/ 476615 h 634380"/>
                    <a:gd name="connsiteX53" fmla="*/ 619084 w 3573461"/>
                    <a:gd name="connsiteY53" fmla="*/ 507135 h 634380"/>
                    <a:gd name="connsiteX54" fmla="*/ 587290 w 3573461"/>
                    <a:gd name="connsiteY54" fmla="*/ 504236 h 634380"/>
                    <a:gd name="connsiteX55" fmla="*/ 568173 w 3573461"/>
                    <a:gd name="connsiteY55" fmla="*/ 473715 h 634380"/>
                    <a:gd name="connsiteX56" fmla="*/ 580113 w 3573461"/>
                    <a:gd name="connsiteY56" fmla="*/ 468844 h 634380"/>
                    <a:gd name="connsiteX57" fmla="*/ 3017188 w 3573461"/>
                    <a:gd name="connsiteY57" fmla="*/ 428007 h 634380"/>
                    <a:gd name="connsiteX58" fmla="*/ 3027959 w 3573461"/>
                    <a:gd name="connsiteY58" fmla="*/ 435860 h 634380"/>
                    <a:gd name="connsiteX59" fmla="*/ 3003762 w 3573461"/>
                    <a:gd name="connsiteY59" fmla="*/ 460695 h 634380"/>
                    <a:gd name="connsiteX60" fmla="*/ 2972198 w 3573461"/>
                    <a:gd name="connsiteY60" fmla="*/ 455277 h 634380"/>
                    <a:gd name="connsiteX61" fmla="*/ 2996395 w 3573461"/>
                    <a:gd name="connsiteY61" fmla="*/ 430442 h 634380"/>
                    <a:gd name="connsiteX62" fmla="*/ 3017188 w 3573461"/>
                    <a:gd name="connsiteY62" fmla="*/ 428007 h 634380"/>
                    <a:gd name="connsiteX63" fmla="*/ 939362 w 3573461"/>
                    <a:gd name="connsiteY63" fmla="*/ 428007 h 634380"/>
                    <a:gd name="connsiteX64" fmla="*/ 950133 w 3573461"/>
                    <a:gd name="connsiteY64" fmla="*/ 435860 h 634380"/>
                    <a:gd name="connsiteX65" fmla="*/ 925936 w 3573461"/>
                    <a:gd name="connsiteY65" fmla="*/ 460695 h 634380"/>
                    <a:gd name="connsiteX66" fmla="*/ 894372 w 3573461"/>
                    <a:gd name="connsiteY66" fmla="*/ 455277 h 634380"/>
                    <a:gd name="connsiteX67" fmla="*/ 918569 w 3573461"/>
                    <a:gd name="connsiteY67" fmla="*/ 430442 h 634380"/>
                    <a:gd name="connsiteX68" fmla="*/ 939362 w 3573461"/>
                    <a:gd name="connsiteY68" fmla="*/ 428007 h 634380"/>
                    <a:gd name="connsiteX69" fmla="*/ 3376188 w 3573461"/>
                    <a:gd name="connsiteY69" fmla="*/ 423643 h 634380"/>
                    <a:gd name="connsiteX70" fmla="*/ 3388211 w 3573461"/>
                    <a:gd name="connsiteY70" fmla="*/ 428206 h 634380"/>
                    <a:gd name="connsiteX71" fmla="*/ 3369650 w 3573461"/>
                    <a:gd name="connsiteY71" fmla="*/ 459212 h 634380"/>
                    <a:gd name="connsiteX72" fmla="*/ 3337915 w 3573461"/>
                    <a:gd name="connsiteY72" fmla="*/ 462931 h 634380"/>
                    <a:gd name="connsiteX73" fmla="*/ 3356476 w 3573461"/>
                    <a:gd name="connsiteY73" fmla="*/ 431925 h 634380"/>
                    <a:gd name="connsiteX74" fmla="*/ 3376188 w 3573461"/>
                    <a:gd name="connsiteY74" fmla="*/ 423643 h 634380"/>
                    <a:gd name="connsiteX75" fmla="*/ 1298362 w 3573461"/>
                    <a:gd name="connsiteY75" fmla="*/ 423643 h 634380"/>
                    <a:gd name="connsiteX76" fmla="*/ 1310385 w 3573461"/>
                    <a:gd name="connsiteY76" fmla="*/ 428206 h 634380"/>
                    <a:gd name="connsiteX77" fmla="*/ 1291824 w 3573461"/>
                    <a:gd name="connsiteY77" fmla="*/ 459212 h 634380"/>
                    <a:gd name="connsiteX78" fmla="*/ 1260089 w 3573461"/>
                    <a:gd name="connsiteY78" fmla="*/ 462931 h 634380"/>
                    <a:gd name="connsiteX79" fmla="*/ 1278650 w 3573461"/>
                    <a:gd name="connsiteY79" fmla="*/ 431925 h 634380"/>
                    <a:gd name="connsiteX80" fmla="*/ 1298362 w 3573461"/>
                    <a:gd name="connsiteY80" fmla="*/ 423643 h 634380"/>
                    <a:gd name="connsiteX81" fmla="*/ 2288722 w 3573461"/>
                    <a:gd name="connsiteY81" fmla="*/ 373108 h 634380"/>
                    <a:gd name="connsiteX82" fmla="*/ 2315384 w 3573461"/>
                    <a:gd name="connsiteY82" fmla="*/ 394024 h 634380"/>
                    <a:gd name="connsiteX83" fmla="*/ 2284662 w 3573461"/>
                    <a:gd name="connsiteY83" fmla="*/ 404241 h 634380"/>
                    <a:gd name="connsiteX84" fmla="*/ 2258001 w 3573461"/>
                    <a:gd name="connsiteY84" fmla="*/ 383325 h 634380"/>
                    <a:gd name="connsiteX85" fmla="*/ 2288722 w 3573461"/>
                    <a:gd name="connsiteY85" fmla="*/ 373108 h 634380"/>
                    <a:gd name="connsiteX86" fmla="*/ 1925738 w 3573461"/>
                    <a:gd name="connsiteY86" fmla="*/ 373108 h 634380"/>
                    <a:gd name="connsiteX87" fmla="*/ 1952401 w 3573461"/>
                    <a:gd name="connsiteY87" fmla="*/ 394024 h 634380"/>
                    <a:gd name="connsiteX88" fmla="*/ 1921679 w 3573461"/>
                    <a:gd name="connsiteY88" fmla="*/ 404241 h 634380"/>
                    <a:gd name="connsiteX89" fmla="*/ 1895018 w 3573461"/>
                    <a:gd name="connsiteY89" fmla="*/ 383325 h 634380"/>
                    <a:gd name="connsiteX90" fmla="*/ 1925738 w 3573461"/>
                    <a:gd name="connsiteY90" fmla="*/ 373108 h 634380"/>
                    <a:gd name="connsiteX91" fmla="*/ 210896 w 3573461"/>
                    <a:gd name="connsiteY91" fmla="*/ 373108 h 634380"/>
                    <a:gd name="connsiteX92" fmla="*/ 237558 w 3573461"/>
                    <a:gd name="connsiteY92" fmla="*/ 394024 h 634380"/>
                    <a:gd name="connsiteX93" fmla="*/ 206836 w 3573461"/>
                    <a:gd name="connsiteY93" fmla="*/ 404241 h 634380"/>
                    <a:gd name="connsiteX94" fmla="*/ 180174 w 3573461"/>
                    <a:gd name="connsiteY94" fmla="*/ 383325 h 634380"/>
                    <a:gd name="connsiteX95" fmla="*/ 210896 w 3573461"/>
                    <a:gd name="connsiteY95" fmla="*/ 373108 h 634380"/>
                    <a:gd name="connsiteX96" fmla="*/ 2814884 w 3573461"/>
                    <a:gd name="connsiteY96" fmla="*/ 353608 h 634380"/>
                    <a:gd name="connsiteX97" fmla="*/ 2825654 w 3573461"/>
                    <a:gd name="connsiteY97" fmla="*/ 361461 h 634380"/>
                    <a:gd name="connsiteX98" fmla="*/ 2801458 w 3573461"/>
                    <a:gd name="connsiteY98" fmla="*/ 386296 h 634380"/>
                    <a:gd name="connsiteX99" fmla="*/ 2769894 w 3573461"/>
                    <a:gd name="connsiteY99" fmla="*/ 380878 h 634380"/>
                    <a:gd name="connsiteX100" fmla="*/ 2794091 w 3573461"/>
                    <a:gd name="connsiteY100" fmla="*/ 356043 h 634380"/>
                    <a:gd name="connsiteX101" fmla="*/ 2814884 w 3573461"/>
                    <a:gd name="connsiteY101" fmla="*/ 353608 h 634380"/>
                    <a:gd name="connsiteX102" fmla="*/ 737058 w 3573461"/>
                    <a:gd name="connsiteY102" fmla="*/ 353608 h 634380"/>
                    <a:gd name="connsiteX103" fmla="*/ 747828 w 3573461"/>
                    <a:gd name="connsiteY103" fmla="*/ 361461 h 634380"/>
                    <a:gd name="connsiteX104" fmla="*/ 723631 w 3573461"/>
                    <a:gd name="connsiteY104" fmla="*/ 386296 h 634380"/>
                    <a:gd name="connsiteX105" fmla="*/ 692067 w 3573461"/>
                    <a:gd name="connsiteY105" fmla="*/ 380878 h 634380"/>
                    <a:gd name="connsiteX106" fmla="*/ 716264 w 3573461"/>
                    <a:gd name="connsiteY106" fmla="*/ 356043 h 634380"/>
                    <a:gd name="connsiteX107" fmla="*/ 737058 w 3573461"/>
                    <a:gd name="connsiteY107" fmla="*/ 353608 h 634380"/>
                    <a:gd name="connsiteX108" fmla="*/ 1665646 w 3573461"/>
                    <a:gd name="connsiteY108" fmla="*/ 321557 h 634380"/>
                    <a:gd name="connsiteX109" fmla="*/ 1686479 w 3573461"/>
                    <a:gd name="connsiteY109" fmla="*/ 323454 h 634380"/>
                    <a:gd name="connsiteX110" fmla="*/ 1711117 w 3573461"/>
                    <a:gd name="connsiteY110" fmla="*/ 347660 h 634380"/>
                    <a:gd name="connsiteX111" fmla="*/ 1679659 w 3573461"/>
                    <a:gd name="connsiteY111" fmla="*/ 353889 h 634380"/>
                    <a:gd name="connsiteX112" fmla="*/ 1655019 w 3573461"/>
                    <a:gd name="connsiteY112" fmla="*/ 329684 h 634380"/>
                    <a:gd name="connsiteX113" fmla="*/ 1665646 w 3573461"/>
                    <a:gd name="connsiteY113" fmla="*/ 321557 h 634380"/>
                    <a:gd name="connsiteX114" fmla="*/ 3201584 w 3573461"/>
                    <a:gd name="connsiteY114" fmla="*/ 314769 h 634380"/>
                    <a:gd name="connsiteX115" fmla="*/ 3212354 w 3573461"/>
                    <a:gd name="connsiteY115" fmla="*/ 322622 h 634380"/>
                    <a:gd name="connsiteX116" fmla="*/ 3188158 w 3573461"/>
                    <a:gd name="connsiteY116" fmla="*/ 347457 h 634380"/>
                    <a:gd name="connsiteX117" fmla="*/ 3156594 w 3573461"/>
                    <a:gd name="connsiteY117" fmla="*/ 342039 h 634380"/>
                    <a:gd name="connsiteX118" fmla="*/ 3180791 w 3573461"/>
                    <a:gd name="connsiteY118" fmla="*/ 317204 h 634380"/>
                    <a:gd name="connsiteX119" fmla="*/ 3201584 w 3573461"/>
                    <a:gd name="connsiteY119" fmla="*/ 314769 h 634380"/>
                    <a:gd name="connsiteX120" fmla="*/ 1123758 w 3573461"/>
                    <a:gd name="connsiteY120" fmla="*/ 314769 h 634380"/>
                    <a:gd name="connsiteX121" fmla="*/ 1134528 w 3573461"/>
                    <a:gd name="connsiteY121" fmla="*/ 322622 h 634380"/>
                    <a:gd name="connsiteX122" fmla="*/ 1110331 w 3573461"/>
                    <a:gd name="connsiteY122" fmla="*/ 347457 h 634380"/>
                    <a:gd name="connsiteX123" fmla="*/ 1078767 w 3573461"/>
                    <a:gd name="connsiteY123" fmla="*/ 342039 h 634380"/>
                    <a:gd name="connsiteX124" fmla="*/ 1102964 w 3573461"/>
                    <a:gd name="connsiteY124" fmla="*/ 317204 h 634380"/>
                    <a:gd name="connsiteX125" fmla="*/ 1123758 w 3573461"/>
                    <a:gd name="connsiteY125" fmla="*/ 314769 h 634380"/>
                    <a:gd name="connsiteX126" fmla="*/ 3560584 w 3573461"/>
                    <a:gd name="connsiteY126" fmla="*/ 310406 h 634380"/>
                    <a:gd name="connsiteX127" fmla="*/ 3572607 w 3573461"/>
                    <a:gd name="connsiteY127" fmla="*/ 314968 h 634380"/>
                    <a:gd name="connsiteX128" fmla="*/ 3554046 w 3573461"/>
                    <a:gd name="connsiteY128" fmla="*/ 345975 h 634380"/>
                    <a:gd name="connsiteX129" fmla="*/ 3522311 w 3573461"/>
                    <a:gd name="connsiteY129" fmla="*/ 349693 h 634380"/>
                    <a:gd name="connsiteX130" fmla="*/ 3540872 w 3573461"/>
                    <a:gd name="connsiteY130" fmla="*/ 318687 h 634380"/>
                    <a:gd name="connsiteX131" fmla="*/ 3560584 w 3573461"/>
                    <a:gd name="connsiteY131" fmla="*/ 310406 h 634380"/>
                    <a:gd name="connsiteX132" fmla="*/ 1482757 w 3573461"/>
                    <a:gd name="connsiteY132" fmla="*/ 310406 h 634380"/>
                    <a:gd name="connsiteX133" fmla="*/ 1494781 w 3573461"/>
                    <a:gd name="connsiteY133" fmla="*/ 314968 h 634380"/>
                    <a:gd name="connsiteX134" fmla="*/ 1476220 w 3573461"/>
                    <a:gd name="connsiteY134" fmla="*/ 345975 h 634380"/>
                    <a:gd name="connsiteX135" fmla="*/ 1444484 w 3573461"/>
                    <a:gd name="connsiteY135" fmla="*/ 349693 h 634380"/>
                    <a:gd name="connsiteX136" fmla="*/ 1463045 w 3573461"/>
                    <a:gd name="connsiteY136" fmla="*/ 318687 h 634380"/>
                    <a:gd name="connsiteX137" fmla="*/ 1482757 w 3573461"/>
                    <a:gd name="connsiteY137" fmla="*/ 310406 h 634380"/>
                    <a:gd name="connsiteX138" fmla="*/ 2671008 w 3573461"/>
                    <a:gd name="connsiteY138" fmla="*/ 260198 h 634380"/>
                    <a:gd name="connsiteX139" fmla="*/ 2690864 w 3573461"/>
                    <a:gd name="connsiteY139" fmla="*/ 267969 h 634380"/>
                    <a:gd name="connsiteX140" fmla="*/ 2709981 w 3573461"/>
                    <a:gd name="connsiteY140" fmla="*/ 298489 h 634380"/>
                    <a:gd name="connsiteX141" fmla="*/ 2678186 w 3573461"/>
                    <a:gd name="connsiteY141" fmla="*/ 295590 h 634380"/>
                    <a:gd name="connsiteX142" fmla="*/ 2659070 w 3573461"/>
                    <a:gd name="connsiteY142" fmla="*/ 265069 h 634380"/>
                    <a:gd name="connsiteX143" fmla="*/ 2671008 w 3573461"/>
                    <a:gd name="connsiteY143" fmla="*/ 260198 h 634380"/>
                    <a:gd name="connsiteX144" fmla="*/ 593182 w 3573461"/>
                    <a:gd name="connsiteY144" fmla="*/ 260198 h 634380"/>
                    <a:gd name="connsiteX145" fmla="*/ 613038 w 3573461"/>
                    <a:gd name="connsiteY145" fmla="*/ 267969 h 634380"/>
                    <a:gd name="connsiteX146" fmla="*/ 632153 w 3573461"/>
                    <a:gd name="connsiteY146" fmla="*/ 298489 h 634380"/>
                    <a:gd name="connsiteX147" fmla="*/ 600359 w 3573461"/>
                    <a:gd name="connsiteY147" fmla="*/ 295590 h 634380"/>
                    <a:gd name="connsiteX148" fmla="*/ 581243 w 3573461"/>
                    <a:gd name="connsiteY148" fmla="*/ 265069 h 634380"/>
                    <a:gd name="connsiteX149" fmla="*/ 593182 w 3573461"/>
                    <a:gd name="connsiteY149" fmla="*/ 260198 h 634380"/>
                    <a:gd name="connsiteX150" fmla="*/ 2473118 w 3573461"/>
                    <a:gd name="connsiteY150" fmla="*/ 259871 h 634380"/>
                    <a:gd name="connsiteX151" fmla="*/ 2499780 w 3573461"/>
                    <a:gd name="connsiteY151" fmla="*/ 280787 h 634380"/>
                    <a:gd name="connsiteX152" fmla="*/ 2469058 w 3573461"/>
                    <a:gd name="connsiteY152" fmla="*/ 291003 h 634380"/>
                    <a:gd name="connsiteX153" fmla="*/ 2442396 w 3573461"/>
                    <a:gd name="connsiteY153" fmla="*/ 270087 h 634380"/>
                    <a:gd name="connsiteX154" fmla="*/ 2473118 w 3573461"/>
                    <a:gd name="connsiteY154" fmla="*/ 259871 h 634380"/>
                    <a:gd name="connsiteX155" fmla="*/ 2110134 w 3573461"/>
                    <a:gd name="connsiteY155" fmla="*/ 259871 h 634380"/>
                    <a:gd name="connsiteX156" fmla="*/ 2136796 w 3573461"/>
                    <a:gd name="connsiteY156" fmla="*/ 280787 h 634380"/>
                    <a:gd name="connsiteX157" fmla="*/ 2106074 w 3573461"/>
                    <a:gd name="connsiteY157" fmla="*/ 291003 h 634380"/>
                    <a:gd name="connsiteX158" fmla="*/ 2079413 w 3573461"/>
                    <a:gd name="connsiteY158" fmla="*/ 270087 h 634380"/>
                    <a:gd name="connsiteX159" fmla="*/ 2110134 w 3573461"/>
                    <a:gd name="connsiteY159" fmla="*/ 259871 h 634380"/>
                    <a:gd name="connsiteX160" fmla="*/ 395291 w 3573461"/>
                    <a:gd name="connsiteY160" fmla="*/ 259871 h 634380"/>
                    <a:gd name="connsiteX161" fmla="*/ 421953 w 3573461"/>
                    <a:gd name="connsiteY161" fmla="*/ 280787 h 634380"/>
                    <a:gd name="connsiteX162" fmla="*/ 391231 w 3573461"/>
                    <a:gd name="connsiteY162" fmla="*/ 291003 h 634380"/>
                    <a:gd name="connsiteX163" fmla="*/ 364569 w 3573461"/>
                    <a:gd name="connsiteY163" fmla="*/ 270087 h 634380"/>
                    <a:gd name="connsiteX164" fmla="*/ 395291 w 3573461"/>
                    <a:gd name="connsiteY164" fmla="*/ 259871 h 634380"/>
                    <a:gd name="connsiteX165" fmla="*/ 2999281 w 3573461"/>
                    <a:gd name="connsiteY165" fmla="*/ 240370 h 634380"/>
                    <a:gd name="connsiteX166" fmla="*/ 3010051 w 3573461"/>
                    <a:gd name="connsiteY166" fmla="*/ 248223 h 634380"/>
                    <a:gd name="connsiteX167" fmla="*/ 2985854 w 3573461"/>
                    <a:gd name="connsiteY167" fmla="*/ 273058 h 634380"/>
                    <a:gd name="connsiteX168" fmla="*/ 2954290 w 3573461"/>
                    <a:gd name="connsiteY168" fmla="*/ 267640 h 634380"/>
                    <a:gd name="connsiteX169" fmla="*/ 2978487 w 3573461"/>
                    <a:gd name="connsiteY169" fmla="*/ 242806 h 634380"/>
                    <a:gd name="connsiteX170" fmla="*/ 2999281 w 3573461"/>
                    <a:gd name="connsiteY170" fmla="*/ 240370 h 634380"/>
                    <a:gd name="connsiteX171" fmla="*/ 921454 w 3573461"/>
                    <a:gd name="connsiteY171" fmla="*/ 240370 h 634380"/>
                    <a:gd name="connsiteX172" fmla="*/ 932225 w 3573461"/>
                    <a:gd name="connsiteY172" fmla="*/ 248223 h 634380"/>
                    <a:gd name="connsiteX173" fmla="*/ 908028 w 3573461"/>
                    <a:gd name="connsiteY173" fmla="*/ 273058 h 634380"/>
                    <a:gd name="connsiteX174" fmla="*/ 876464 w 3573461"/>
                    <a:gd name="connsiteY174" fmla="*/ 267640 h 634380"/>
                    <a:gd name="connsiteX175" fmla="*/ 900661 w 3573461"/>
                    <a:gd name="connsiteY175" fmla="*/ 242806 h 634380"/>
                    <a:gd name="connsiteX176" fmla="*/ 921454 w 3573461"/>
                    <a:gd name="connsiteY176" fmla="*/ 240370 h 634380"/>
                    <a:gd name="connsiteX177" fmla="*/ 2907325 w 3573461"/>
                    <a:gd name="connsiteY177" fmla="*/ 130962 h 634380"/>
                    <a:gd name="connsiteX178" fmla="*/ 2918095 w 3573461"/>
                    <a:gd name="connsiteY178" fmla="*/ 138815 h 634380"/>
                    <a:gd name="connsiteX179" fmla="*/ 2893898 w 3573461"/>
                    <a:gd name="connsiteY179" fmla="*/ 163649 h 634380"/>
                    <a:gd name="connsiteX180" fmla="*/ 2862334 w 3573461"/>
                    <a:gd name="connsiteY180" fmla="*/ 158231 h 634380"/>
                    <a:gd name="connsiteX181" fmla="*/ 2886531 w 3573461"/>
                    <a:gd name="connsiteY181" fmla="*/ 133397 h 634380"/>
                    <a:gd name="connsiteX182" fmla="*/ 2907325 w 3573461"/>
                    <a:gd name="connsiteY182" fmla="*/ 130962 h 634380"/>
                    <a:gd name="connsiteX183" fmla="*/ 829498 w 3573461"/>
                    <a:gd name="connsiteY183" fmla="*/ 130962 h 634380"/>
                    <a:gd name="connsiteX184" fmla="*/ 840269 w 3573461"/>
                    <a:gd name="connsiteY184" fmla="*/ 138815 h 634380"/>
                    <a:gd name="connsiteX185" fmla="*/ 816072 w 3573461"/>
                    <a:gd name="connsiteY185" fmla="*/ 163649 h 634380"/>
                    <a:gd name="connsiteX186" fmla="*/ 784508 w 3573461"/>
                    <a:gd name="connsiteY186" fmla="*/ 158231 h 634380"/>
                    <a:gd name="connsiteX187" fmla="*/ 808705 w 3573461"/>
                    <a:gd name="connsiteY187" fmla="*/ 133397 h 634380"/>
                    <a:gd name="connsiteX188" fmla="*/ 829498 w 3573461"/>
                    <a:gd name="connsiteY188" fmla="*/ 130962 h 634380"/>
                    <a:gd name="connsiteX189" fmla="*/ 1777930 w 3573461"/>
                    <a:gd name="connsiteY189" fmla="*/ 124623 h 634380"/>
                    <a:gd name="connsiteX190" fmla="*/ 1798763 w 3573461"/>
                    <a:gd name="connsiteY190" fmla="*/ 126521 h 634380"/>
                    <a:gd name="connsiteX191" fmla="*/ 1823401 w 3573461"/>
                    <a:gd name="connsiteY191" fmla="*/ 150726 h 634380"/>
                    <a:gd name="connsiteX192" fmla="*/ 1791943 w 3573461"/>
                    <a:gd name="connsiteY192" fmla="*/ 156956 h 634380"/>
                    <a:gd name="connsiteX193" fmla="*/ 1767303 w 3573461"/>
                    <a:gd name="connsiteY193" fmla="*/ 132750 h 634380"/>
                    <a:gd name="connsiteX194" fmla="*/ 1777930 w 3573461"/>
                    <a:gd name="connsiteY194" fmla="*/ 124623 h 634380"/>
                    <a:gd name="connsiteX195" fmla="*/ 3273900 w 3573461"/>
                    <a:gd name="connsiteY195" fmla="*/ 119895 h 634380"/>
                    <a:gd name="connsiteX196" fmla="*/ 3301341 w 3573461"/>
                    <a:gd name="connsiteY196" fmla="*/ 139320 h 634380"/>
                    <a:gd name="connsiteX197" fmla="*/ 3271046 w 3573461"/>
                    <a:gd name="connsiteY197" fmla="*/ 151220 h 634380"/>
                    <a:gd name="connsiteX198" fmla="*/ 3243606 w 3573461"/>
                    <a:gd name="connsiteY198" fmla="*/ 131795 h 634380"/>
                    <a:gd name="connsiteX199" fmla="*/ 3273900 w 3573461"/>
                    <a:gd name="connsiteY199" fmla="*/ 119895 h 634380"/>
                    <a:gd name="connsiteX200" fmla="*/ 1196074 w 3573461"/>
                    <a:gd name="connsiteY200" fmla="*/ 119895 h 634380"/>
                    <a:gd name="connsiteX201" fmla="*/ 1223515 w 3573461"/>
                    <a:gd name="connsiteY201" fmla="*/ 139320 h 634380"/>
                    <a:gd name="connsiteX202" fmla="*/ 1193220 w 3573461"/>
                    <a:gd name="connsiteY202" fmla="*/ 151220 h 634380"/>
                    <a:gd name="connsiteX203" fmla="*/ 1165779 w 3573461"/>
                    <a:gd name="connsiteY203" fmla="*/ 131795 h 634380"/>
                    <a:gd name="connsiteX204" fmla="*/ 1196074 w 3573461"/>
                    <a:gd name="connsiteY204" fmla="*/ 119895 h 634380"/>
                    <a:gd name="connsiteX205" fmla="*/ 2313276 w 3573461"/>
                    <a:gd name="connsiteY205" fmla="*/ 84542 h 634380"/>
                    <a:gd name="connsiteX206" fmla="*/ 2329871 w 3573461"/>
                    <a:gd name="connsiteY206" fmla="*/ 97530 h 634380"/>
                    <a:gd name="connsiteX207" fmla="*/ 2339382 w 3573461"/>
                    <a:gd name="connsiteY207" fmla="*/ 132541 h 634380"/>
                    <a:gd name="connsiteX208" fmla="*/ 2310131 w 3573461"/>
                    <a:gd name="connsiteY208" fmla="*/ 121067 h 634380"/>
                    <a:gd name="connsiteX209" fmla="*/ 2300620 w 3573461"/>
                    <a:gd name="connsiteY209" fmla="*/ 86056 h 634380"/>
                    <a:gd name="connsiteX210" fmla="*/ 2313276 w 3573461"/>
                    <a:gd name="connsiteY210" fmla="*/ 84542 h 634380"/>
                    <a:gd name="connsiteX211" fmla="*/ 1464540 w 3573461"/>
                    <a:gd name="connsiteY211" fmla="*/ 52929 h 634380"/>
                    <a:gd name="connsiteX212" fmla="*/ 1476564 w 3573461"/>
                    <a:gd name="connsiteY212" fmla="*/ 57491 h 634380"/>
                    <a:gd name="connsiteX213" fmla="*/ 1458003 w 3573461"/>
                    <a:gd name="connsiteY213" fmla="*/ 88498 h 634380"/>
                    <a:gd name="connsiteX214" fmla="*/ 1426268 w 3573461"/>
                    <a:gd name="connsiteY214" fmla="*/ 92216 h 634380"/>
                    <a:gd name="connsiteX215" fmla="*/ 1444829 w 3573461"/>
                    <a:gd name="connsiteY215" fmla="*/ 61210 h 634380"/>
                    <a:gd name="connsiteX216" fmla="*/ 1464540 w 3573461"/>
                    <a:gd name="connsiteY216" fmla="*/ 52929 h 634380"/>
                    <a:gd name="connsiteX217" fmla="*/ 1037664 w 3573461"/>
                    <a:gd name="connsiteY217" fmla="*/ 45785 h 634380"/>
                    <a:gd name="connsiteX218" fmla="*/ 1031570 w 3573461"/>
                    <a:gd name="connsiteY218" fmla="*/ 54294 h 634380"/>
                    <a:gd name="connsiteX219" fmla="*/ 1000682 w 3573461"/>
                    <a:gd name="connsiteY219" fmla="*/ 63763 h 634380"/>
                    <a:gd name="connsiteX220" fmla="*/ 1001408 w 3573461"/>
                    <a:gd name="connsiteY220" fmla="*/ 50031 h 634380"/>
                    <a:gd name="connsiteX221" fmla="*/ 1022581 w 3573461"/>
                    <a:gd name="connsiteY221" fmla="*/ 47143 h 634380"/>
                    <a:gd name="connsiteX222" fmla="*/ 2578800 w 3573461"/>
                    <a:gd name="connsiteY222" fmla="*/ 33030 h 634380"/>
                    <a:gd name="connsiteX223" fmla="*/ 2605462 w 3573461"/>
                    <a:gd name="connsiteY223" fmla="*/ 53946 h 634380"/>
                    <a:gd name="connsiteX224" fmla="*/ 2574740 w 3573461"/>
                    <a:gd name="connsiteY224" fmla="*/ 64162 h 634380"/>
                    <a:gd name="connsiteX225" fmla="*/ 2548080 w 3573461"/>
                    <a:gd name="connsiteY225" fmla="*/ 43246 h 634380"/>
                    <a:gd name="connsiteX226" fmla="*/ 2578800 w 3573461"/>
                    <a:gd name="connsiteY226" fmla="*/ 33030 h 634380"/>
                    <a:gd name="connsiteX227" fmla="*/ 1641801 w 3573461"/>
                    <a:gd name="connsiteY227" fmla="*/ 657 h 634380"/>
                    <a:gd name="connsiteX228" fmla="*/ 1637088 w 3573461"/>
                    <a:gd name="connsiteY228" fmla="*/ 4261 h 634380"/>
                    <a:gd name="connsiteX229" fmla="*/ 1616255 w 3573461"/>
                    <a:gd name="connsiteY229" fmla="*/ 2363 h 634380"/>
                    <a:gd name="connsiteX230" fmla="*/ 1615886 w 3573461"/>
                    <a:gd name="connsiteY230" fmla="*/ 2151 h 634380"/>
                    <a:gd name="connsiteX231" fmla="*/ 2148692 w 3573461"/>
                    <a:gd name="connsiteY231" fmla="*/ 1 h 634380"/>
                    <a:gd name="connsiteX232" fmla="*/ 2177711 w 3573461"/>
                    <a:gd name="connsiteY232" fmla="*/ 15805 h 634380"/>
                    <a:gd name="connsiteX233" fmla="*/ 2148654 w 3573461"/>
                    <a:gd name="connsiteY233" fmla="*/ 31510 h 634380"/>
                    <a:gd name="connsiteX234" fmla="*/ 2119634 w 3573461"/>
                    <a:gd name="connsiteY234" fmla="*/ 15705 h 634380"/>
                    <a:gd name="connsiteX235" fmla="*/ 2148692 w 3573461"/>
                    <a:gd name="connsiteY235" fmla="*/ 1 h 634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</a:cxnLst>
                  <a:rect l="l" t="t" r="r" b="b"/>
                  <a:pathLst>
                    <a:path w="3573461" h="634380">
                      <a:moveTo>
                        <a:pt x="170037" y="623176"/>
                      </a:moveTo>
                      <a:cubicBezTo>
                        <a:pt x="178009" y="624215"/>
                        <a:pt x="185066" y="626908"/>
                        <a:pt x="190032" y="630424"/>
                      </a:cubicBezTo>
                      <a:lnTo>
                        <a:pt x="192451" y="634380"/>
                      </a:lnTo>
                      <a:lnTo>
                        <a:pt x="154275" y="624635"/>
                      </a:lnTo>
                      <a:close/>
                      <a:moveTo>
                        <a:pt x="778082" y="581738"/>
                      </a:moveTo>
                      <a:cubicBezTo>
                        <a:pt x="783825" y="581065"/>
                        <a:pt x="788287" y="582533"/>
                        <a:pt x="790106" y="586301"/>
                      </a:cubicBezTo>
                      <a:cubicBezTo>
                        <a:pt x="793743" y="593835"/>
                        <a:pt x="785433" y="607718"/>
                        <a:pt x="771545" y="617307"/>
                      </a:cubicBezTo>
                      <a:cubicBezTo>
                        <a:pt x="757656" y="626896"/>
                        <a:pt x="743447" y="628561"/>
                        <a:pt x="739809" y="621026"/>
                      </a:cubicBezTo>
                      <a:cubicBezTo>
                        <a:pt x="736171" y="613491"/>
                        <a:pt x="744481" y="599608"/>
                        <a:pt x="758370" y="590019"/>
                      </a:cubicBezTo>
                      <a:cubicBezTo>
                        <a:pt x="765315" y="585225"/>
                        <a:pt x="772339" y="582411"/>
                        <a:pt x="778082" y="581738"/>
                      </a:cubicBezTo>
                      <a:close/>
                      <a:moveTo>
                        <a:pt x="1088319" y="581709"/>
                      </a:moveTo>
                      <a:cubicBezTo>
                        <a:pt x="1094089" y="581635"/>
                        <a:pt x="1098427" y="583560"/>
                        <a:pt x="1099965" y="587502"/>
                      </a:cubicBezTo>
                      <a:cubicBezTo>
                        <a:pt x="1101504" y="591445"/>
                        <a:pt x="1099952" y="596658"/>
                        <a:pt x="1096198" y="601899"/>
                      </a:cubicBezTo>
                      <a:lnTo>
                        <a:pt x="1080422" y="615434"/>
                      </a:lnTo>
                      <a:lnTo>
                        <a:pt x="1052989" y="618689"/>
                      </a:lnTo>
                      <a:lnTo>
                        <a:pt x="1051319" y="618852"/>
                      </a:lnTo>
                      <a:lnTo>
                        <a:pt x="1047337" y="616871"/>
                      </a:lnTo>
                      <a:cubicBezTo>
                        <a:pt x="1044260" y="608987"/>
                        <a:pt x="1053546" y="596021"/>
                        <a:pt x="1068080" y="587911"/>
                      </a:cubicBezTo>
                      <a:cubicBezTo>
                        <a:pt x="1075347" y="583855"/>
                        <a:pt x="1082548" y="581783"/>
                        <a:pt x="1088319" y="581709"/>
                      </a:cubicBezTo>
                      <a:close/>
                      <a:moveTo>
                        <a:pt x="438503" y="556208"/>
                      </a:moveTo>
                      <a:cubicBezTo>
                        <a:pt x="444246" y="555535"/>
                        <a:pt x="448708" y="557003"/>
                        <a:pt x="450527" y="560771"/>
                      </a:cubicBezTo>
                      <a:cubicBezTo>
                        <a:pt x="454164" y="568306"/>
                        <a:pt x="445854" y="582188"/>
                        <a:pt x="431966" y="591777"/>
                      </a:cubicBezTo>
                      <a:cubicBezTo>
                        <a:pt x="418077" y="601367"/>
                        <a:pt x="403868" y="603031"/>
                        <a:pt x="400230" y="595496"/>
                      </a:cubicBezTo>
                      <a:cubicBezTo>
                        <a:pt x="396592" y="587961"/>
                        <a:pt x="404902" y="574079"/>
                        <a:pt x="418791" y="564490"/>
                      </a:cubicBezTo>
                      <a:cubicBezTo>
                        <a:pt x="425736" y="559695"/>
                        <a:pt x="432760" y="556882"/>
                        <a:pt x="438503" y="556208"/>
                      </a:cubicBezTo>
                      <a:close/>
                      <a:moveTo>
                        <a:pt x="1652576" y="530203"/>
                      </a:moveTo>
                      <a:cubicBezTo>
                        <a:pt x="1658269" y="529074"/>
                        <a:pt x="1665664" y="529618"/>
                        <a:pt x="1673409" y="532101"/>
                      </a:cubicBezTo>
                      <a:cubicBezTo>
                        <a:pt x="1681155" y="534582"/>
                        <a:pt x="1687785" y="538532"/>
                        <a:pt x="1692244" y="542913"/>
                      </a:cubicBezTo>
                      <a:lnTo>
                        <a:pt x="1693917" y="546773"/>
                      </a:lnTo>
                      <a:lnTo>
                        <a:pt x="1663057" y="548771"/>
                      </a:lnTo>
                      <a:lnTo>
                        <a:pt x="1647232" y="550517"/>
                      </a:lnTo>
                      <a:lnTo>
                        <a:pt x="1641949" y="538330"/>
                      </a:lnTo>
                      <a:cubicBezTo>
                        <a:pt x="1642892" y="534128"/>
                        <a:pt x="1646883" y="531330"/>
                        <a:pt x="1652576" y="530203"/>
                      </a:cubicBezTo>
                      <a:close/>
                      <a:moveTo>
                        <a:pt x="2085280" y="521229"/>
                      </a:moveTo>
                      <a:cubicBezTo>
                        <a:pt x="2090870" y="519516"/>
                        <a:pt x="2095466" y="520152"/>
                        <a:pt x="2097744" y="523544"/>
                      </a:cubicBezTo>
                      <a:lnTo>
                        <a:pt x="2097179" y="534241"/>
                      </a:lnTo>
                      <a:lnTo>
                        <a:pt x="2066250" y="533857"/>
                      </a:lnTo>
                      <a:lnTo>
                        <a:pt x="2066856" y="533011"/>
                      </a:lnTo>
                      <a:cubicBezTo>
                        <a:pt x="2073107" y="527006"/>
                        <a:pt x="2079690" y="522942"/>
                        <a:pt x="2085280" y="521229"/>
                      </a:cubicBezTo>
                      <a:close/>
                      <a:moveTo>
                        <a:pt x="7453" y="521229"/>
                      </a:moveTo>
                      <a:cubicBezTo>
                        <a:pt x="13043" y="519516"/>
                        <a:pt x="17639" y="520152"/>
                        <a:pt x="19918" y="523544"/>
                      </a:cubicBezTo>
                      <a:cubicBezTo>
                        <a:pt x="22197" y="526935"/>
                        <a:pt x="21726" y="532440"/>
                        <a:pt x="19123" y="538598"/>
                      </a:cubicBezTo>
                      <a:lnTo>
                        <a:pt x="14889" y="544511"/>
                      </a:lnTo>
                      <a:lnTo>
                        <a:pt x="3087" y="533344"/>
                      </a:lnTo>
                      <a:lnTo>
                        <a:pt x="0" y="525995"/>
                      </a:lnTo>
                      <a:close/>
                      <a:moveTo>
                        <a:pt x="2657939" y="468844"/>
                      </a:moveTo>
                      <a:cubicBezTo>
                        <a:pt x="2663693" y="469368"/>
                        <a:pt x="2670766" y="472000"/>
                        <a:pt x="2677795" y="476615"/>
                      </a:cubicBezTo>
                      <a:cubicBezTo>
                        <a:pt x="2691854" y="485844"/>
                        <a:pt x="2700412" y="499508"/>
                        <a:pt x="2696912" y="507135"/>
                      </a:cubicBezTo>
                      <a:cubicBezTo>
                        <a:pt x="2693410" y="514762"/>
                        <a:pt x="2679175" y="513465"/>
                        <a:pt x="2665116" y="504236"/>
                      </a:cubicBezTo>
                      <a:cubicBezTo>
                        <a:pt x="2651058" y="495007"/>
                        <a:pt x="2642500" y="481341"/>
                        <a:pt x="2646001" y="473715"/>
                      </a:cubicBezTo>
                      <a:cubicBezTo>
                        <a:pt x="2647751" y="469902"/>
                        <a:pt x="2652185" y="468319"/>
                        <a:pt x="2657939" y="468844"/>
                      </a:cubicBezTo>
                      <a:close/>
                      <a:moveTo>
                        <a:pt x="580113" y="468844"/>
                      </a:moveTo>
                      <a:cubicBezTo>
                        <a:pt x="585867" y="469368"/>
                        <a:pt x="592940" y="472000"/>
                        <a:pt x="599969" y="476615"/>
                      </a:cubicBezTo>
                      <a:cubicBezTo>
                        <a:pt x="614028" y="485844"/>
                        <a:pt x="622585" y="499508"/>
                        <a:pt x="619084" y="507135"/>
                      </a:cubicBezTo>
                      <a:cubicBezTo>
                        <a:pt x="615583" y="514762"/>
                        <a:pt x="601348" y="513465"/>
                        <a:pt x="587290" y="504236"/>
                      </a:cubicBezTo>
                      <a:cubicBezTo>
                        <a:pt x="573230" y="495007"/>
                        <a:pt x="564672" y="481341"/>
                        <a:pt x="568173" y="473715"/>
                      </a:cubicBezTo>
                      <a:cubicBezTo>
                        <a:pt x="569924" y="469902"/>
                        <a:pt x="574358" y="468319"/>
                        <a:pt x="580113" y="468844"/>
                      </a:cubicBezTo>
                      <a:close/>
                      <a:moveTo>
                        <a:pt x="3017188" y="428007"/>
                      </a:moveTo>
                      <a:cubicBezTo>
                        <a:pt x="3022901" y="428988"/>
                        <a:pt x="3026942" y="431684"/>
                        <a:pt x="3027959" y="435860"/>
                      </a:cubicBezTo>
                      <a:cubicBezTo>
                        <a:pt x="3029993" y="444213"/>
                        <a:pt x="3019160" y="455333"/>
                        <a:pt x="3003762" y="460695"/>
                      </a:cubicBezTo>
                      <a:cubicBezTo>
                        <a:pt x="2988364" y="466057"/>
                        <a:pt x="2974232" y="463631"/>
                        <a:pt x="2972198" y="455277"/>
                      </a:cubicBezTo>
                      <a:cubicBezTo>
                        <a:pt x="2970164" y="446924"/>
                        <a:pt x="2980998" y="435804"/>
                        <a:pt x="2996395" y="430442"/>
                      </a:cubicBezTo>
                      <a:cubicBezTo>
                        <a:pt x="3004094" y="427761"/>
                        <a:pt x="3011478" y="427027"/>
                        <a:pt x="3017188" y="428007"/>
                      </a:cubicBezTo>
                      <a:close/>
                      <a:moveTo>
                        <a:pt x="939362" y="428007"/>
                      </a:moveTo>
                      <a:cubicBezTo>
                        <a:pt x="945074" y="428988"/>
                        <a:pt x="949116" y="431684"/>
                        <a:pt x="950133" y="435860"/>
                      </a:cubicBezTo>
                      <a:cubicBezTo>
                        <a:pt x="952167" y="444213"/>
                        <a:pt x="941334" y="455333"/>
                        <a:pt x="925936" y="460695"/>
                      </a:cubicBezTo>
                      <a:cubicBezTo>
                        <a:pt x="910538" y="466057"/>
                        <a:pt x="896406" y="463631"/>
                        <a:pt x="894372" y="455277"/>
                      </a:cubicBezTo>
                      <a:cubicBezTo>
                        <a:pt x="892338" y="446924"/>
                        <a:pt x="903171" y="435804"/>
                        <a:pt x="918569" y="430442"/>
                      </a:cubicBezTo>
                      <a:cubicBezTo>
                        <a:pt x="926268" y="427761"/>
                        <a:pt x="933650" y="427027"/>
                        <a:pt x="939362" y="428007"/>
                      </a:cubicBezTo>
                      <a:close/>
                      <a:moveTo>
                        <a:pt x="3376188" y="423643"/>
                      </a:moveTo>
                      <a:cubicBezTo>
                        <a:pt x="3381931" y="422971"/>
                        <a:pt x="3386393" y="424438"/>
                        <a:pt x="3388211" y="428206"/>
                      </a:cubicBezTo>
                      <a:cubicBezTo>
                        <a:pt x="3391850" y="435741"/>
                        <a:pt x="3383540" y="449623"/>
                        <a:pt x="3369650" y="459212"/>
                      </a:cubicBezTo>
                      <a:cubicBezTo>
                        <a:pt x="3355762" y="468802"/>
                        <a:pt x="3341554" y="470466"/>
                        <a:pt x="3337915" y="462931"/>
                      </a:cubicBezTo>
                      <a:cubicBezTo>
                        <a:pt x="3334278" y="455396"/>
                        <a:pt x="3342587" y="441514"/>
                        <a:pt x="3356476" y="431925"/>
                      </a:cubicBezTo>
                      <a:cubicBezTo>
                        <a:pt x="3363421" y="427130"/>
                        <a:pt x="3370445" y="424317"/>
                        <a:pt x="3376188" y="423643"/>
                      </a:cubicBezTo>
                      <a:close/>
                      <a:moveTo>
                        <a:pt x="1298362" y="423643"/>
                      </a:moveTo>
                      <a:cubicBezTo>
                        <a:pt x="1304104" y="422971"/>
                        <a:pt x="1308566" y="424438"/>
                        <a:pt x="1310385" y="428206"/>
                      </a:cubicBezTo>
                      <a:cubicBezTo>
                        <a:pt x="1314023" y="435741"/>
                        <a:pt x="1305713" y="449623"/>
                        <a:pt x="1291824" y="459212"/>
                      </a:cubicBezTo>
                      <a:cubicBezTo>
                        <a:pt x="1277935" y="468802"/>
                        <a:pt x="1263727" y="470466"/>
                        <a:pt x="1260089" y="462931"/>
                      </a:cubicBezTo>
                      <a:cubicBezTo>
                        <a:pt x="1256451" y="455396"/>
                        <a:pt x="1264761" y="441514"/>
                        <a:pt x="1278650" y="431925"/>
                      </a:cubicBezTo>
                      <a:cubicBezTo>
                        <a:pt x="1285594" y="427130"/>
                        <a:pt x="1292619" y="424317"/>
                        <a:pt x="1298362" y="423643"/>
                      </a:cubicBezTo>
                      <a:close/>
                      <a:moveTo>
                        <a:pt x="2288722" y="373108"/>
                      </a:moveTo>
                      <a:cubicBezTo>
                        <a:pt x="2304569" y="376063"/>
                        <a:pt x="2316505" y="385428"/>
                        <a:pt x="2315384" y="394024"/>
                      </a:cubicBezTo>
                      <a:cubicBezTo>
                        <a:pt x="2314264" y="402621"/>
                        <a:pt x="2300509" y="407196"/>
                        <a:pt x="2284662" y="404241"/>
                      </a:cubicBezTo>
                      <a:cubicBezTo>
                        <a:pt x="2268816" y="401286"/>
                        <a:pt x="2256879" y="391921"/>
                        <a:pt x="2258001" y="383325"/>
                      </a:cubicBezTo>
                      <a:cubicBezTo>
                        <a:pt x="2259122" y="374728"/>
                        <a:pt x="2272876" y="370153"/>
                        <a:pt x="2288722" y="373108"/>
                      </a:cubicBezTo>
                      <a:close/>
                      <a:moveTo>
                        <a:pt x="1925738" y="373108"/>
                      </a:moveTo>
                      <a:cubicBezTo>
                        <a:pt x="1941585" y="376063"/>
                        <a:pt x="1953521" y="385428"/>
                        <a:pt x="1952401" y="394024"/>
                      </a:cubicBezTo>
                      <a:cubicBezTo>
                        <a:pt x="1951280" y="402621"/>
                        <a:pt x="1937526" y="407196"/>
                        <a:pt x="1921679" y="404241"/>
                      </a:cubicBezTo>
                      <a:cubicBezTo>
                        <a:pt x="1905833" y="401286"/>
                        <a:pt x="1893896" y="391921"/>
                        <a:pt x="1895018" y="383325"/>
                      </a:cubicBezTo>
                      <a:cubicBezTo>
                        <a:pt x="1896138" y="374728"/>
                        <a:pt x="1909893" y="370153"/>
                        <a:pt x="1925738" y="373108"/>
                      </a:cubicBezTo>
                      <a:close/>
                      <a:moveTo>
                        <a:pt x="210896" y="373108"/>
                      </a:moveTo>
                      <a:cubicBezTo>
                        <a:pt x="226741" y="376063"/>
                        <a:pt x="238678" y="385428"/>
                        <a:pt x="237558" y="394024"/>
                      </a:cubicBezTo>
                      <a:cubicBezTo>
                        <a:pt x="236436" y="402621"/>
                        <a:pt x="222682" y="407196"/>
                        <a:pt x="206836" y="404241"/>
                      </a:cubicBezTo>
                      <a:cubicBezTo>
                        <a:pt x="190990" y="401286"/>
                        <a:pt x="179053" y="391921"/>
                        <a:pt x="180174" y="383325"/>
                      </a:cubicBezTo>
                      <a:cubicBezTo>
                        <a:pt x="181295" y="374728"/>
                        <a:pt x="195049" y="370153"/>
                        <a:pt x="210896" y="373108"/>
                      </a:cubicBezTo>
                      <a:close/>
                      <a:moveTo>
                        <a:pt x="2814884" y="353608"/>
                      </a:moveTo>
                      <a:cubicBezTo>
                        <a:pt x="2820596" y="354589"/>
                        <a:pt x="2824638" y="357285"/>
                        <a:pt x="2825654" y="361461"/>
                      </a:cubicBezTo>
                      <a:cubicBezTo>
                        <a:pt x="2827689" y="369814"/>
                        <a:pt x="2816856" y="380934"/>
                        <a:pt x="2801458" y="386296"/>
                      </a:cubicBezTo>
                      <a:cubicBezTo>
                        <a:pt x="2786060" y="391657"/>
                        <a:pt x="2771928" y="389232"/>
                        <a:pt x="2769894" y="380878"/>
                      </a:cubicBezTo>
                      <a:cubicBezTo>
                        <a:pt x="2767860" y="372525"/>
                        <a:pt x="2778693" y="361405"/>
                        <a:pt x="2794091" y="356043"/>
                      </a:cubicBezTo>
                      <a:cubicBezTo>
                        <a:pt x="2801790" y="353362"/>
                        <a:pt x="2809172" y="352629"/>
                        <a:pt x="2814884" y="353608"/>
                      </a:cubicBezTo>
                      <a:close/>
                      <a:moveTo>
                        <a:pt x="737058" y="353608"/>
                      </a:moveTo>
                      <a:cubicBezTo>
                        <a:pt x="742770" y="354589"/>
                        <a:pt x="746811" y="357285"/>
                        <a:pt x="747828" y="361461"/>
                      </a:cubicBezTo>
                      <a:cubicBezTo>
                        <a:pt x="749862" y="369814"/>
                        <a:pt x="739029" y="380934"/>
                        <a:pt x="723631" y="386296"/>
                      </a:cubicBezTo>
                      <a:cubicBezTo>
                        <a:pt x="708233" y="391657"/>
                        <a:pt x="694102" y="389232"/>
                        <a:pt x="692067" y="380878"/>
                      </a:cubicBezTo>
                      <a:cubicBezTo>
                        <a:pt x="690033" y="372525"/>
                        <a:pt x="700866" y="361405"/>
                        <a:pt x="716264" y="356043"/>
                      </a:cubicBezTo>
                      <a:cubicBezTo>
                        <a:pt x="723964" y="353362"/>
                        <a:pt x="731346" y="352629"/>
                        <a:pt x="737058" y="353608"/>
                      </a:cubicBezTo>
                      <a:close/>
                      <a:moveTo>
                        <a:pt x="1665646" y="321557"/>
                      </a:moveTo>
                      <a:cubicBezTo>
                        <a:pt x="1671339" y="320428"/>
                        <a:pt x="1678733" y="320972"/>
                        <a:pt x="1686479" y="323454"/>
                      </a:cubicBezTo>
                      <a:cubicBezTo>
                        <a:pt x="1701969" y="328417"/>
                        <a:pt x="1713000" y="339255"/>
                        <a:pt x="1711117" y="347660"/>
                      </a:cubicBezTo>
                      <a:cubicBezTo>
                        <a:pt x="1709234" y="356064"/>
                        <a:pt x="1695149" y="358853"/>
                        <a:pt x="1679659" y="353889"/>
                      </a:cubicBezTo>
                      <a:cubicBezTo>
                        <a:pt x="1664168" y="348925"/>
                        <a:pt x="1653136" y="338088"/>
                        <a:pt x="1655019" y="329684"/>
                      </a:cubicBezTo>
                      <a:cubicBezTo>
                        <a:pt x="1655960" y="325482"/>
                        <a:pt x="1659953" y="322684"/>
                        <a:pt x="1665646" y="321557"/>
                      </a:cubicBezTo>
                      <a:close/>
                      <a:moveTo>
                        <a:pt x="3201584" y="314769"/>
                      </a:moveTo>
                      <a:cubicBezTo>
                        <a:pt x="3207296" y="315750"/>
                        <a:pt x="3211338" y="318446"/>
                        <a:pt x="3212354" y="322622"/>
                      </a:cubicBezTo>
                      <a:cubicBezTo>
                        <a:pt x="3214389" y="330975"/>
                        <a:pt x="3203556" y="342096"/>
                        <a:pt x="3188158" y="347457"/>
                      </a:cubicBezTo>
                      <a:cubicBezTo>
                        <a:pt x="3172760" y="352818"/>
                        <a:pt x="3158628" y="350393"/>
                        <a:pt x="3156594" y="342039"/>
                      </a:cubicBezTo>
                      <a:cubicBezTo>
                        <a:pt x="3154560" y="333686"/>
                        <a:pt x="3165393" y="322566"/>
                        <a:pt x="3180791" y="317204"/>
                      </a:cubicBezTo>
                      <a:cubicBezTo>
                        <a:pt x="3188490" y="314523"/>
                        <a:pt x="3195872" y="313790"/>
                        <a:pt x="3201584" y="314769"/>
                      </a:cubicBezTo>
                      <a:close/>
                      <a:moveTo>
                        <a:pt x="1123758" y="314769"/>
                      </a:moveTo>
                      <a:cubicBezTo>
                        <a:pt x="1129469" y="315750"/>
                        <a:pt x="1133511" y="318446"/>
                        <a:pt x="1134528" y="322622"/>
                      </a:cubicBezTo>
                      <a:cubicBezTo>
                        <a:pt x="1136562" y="330975"/>
                        <a:pt x="1125729" y="342096"/>
                        <a:pt x="1110331" y="347457"/>
                      </a:cubicBezTo>
                      <a:cubicBezTo>
                        <a:pt x="1094933" y="352818"/>
                        <a:pt x="1080802" y="350393"/>
                        <a:pt x="1078767" y="342039"/>
                      </a:cubicBezTo>
                      <a:cubicBezTo>
                        <a:pt x="1076733" y="333686"/>
                        <a:pt x="1087566" y="322566"/>
                        <a:pt x="1102964" y="317204"/>
                      </a:cubicBezTo>
                      <a:cubicBezTo>
                        <a:pt x="1110664" y="314523"/>
                        <a:pt x="1118046" y="313790"/>
                        <a:pt x="1123758" y="314769"/>
                      </a:cubicBezTo>
                      <a:close/>
                      <a:moveTo>
                        <a:pt x="3560584" y="310406"/>
                      </a:moveTo>
                      <a:cubicBezTo>
                        <a:pt x="3566326" y="309732"/>
                        <a:pt x="3570788" y="311201"/>
                        <a:pt x="3572607" y="314968"/>
                      </a:cubicBezTo>
                      <a:cubicBezTo>
                        <a:pt x="3576245" y="322503"/>
                        <a:pt x="3567936" y="336385"/>
                        <a:pt x="3554046" y="345975"/>
                      </a:cubicBezTo>
                      <a:cubicBezTo>
                        <a:pt x="3540157" y="355564"/>
                        <a:pt x="3525949" y="357228"/>
                        <a:pt x="3522311" y="349693"/>
                      </a:cubicBezTo>
                      <a:cubicBezTo>
                        <a:pt x="3518673" y="342158"/>
                        <a:pt x="3526983" y="328276"/>
                        <a:pt x="3540872" y="318687"/>
                      </a:cubicBezTo>
                      <a:cubicBezTo>
                        <a:pt x="3547816" y="313892"/>
                        <a:pt x="3554841" y="311079"/>
                        <a:pt x="3560584" y="310406"/>
                      </a:cubicBezTo>
                      <a:close/>
                      <a:moveTo>
                        <a:pt x="1482757" y="310406"/>
                      </a:moveTo>
                      <a:cubicBezTo>
                        <a:pt x="1488500" y="309732"/>
                        <a:pt x="1492962" y="311201"/>
                        <a:pt x="1494781" y="314968"/>
                      </a:cubicBezTo>
                      <a:cubicBezTo>
                        <a:pt x="1498418" y="322503"/>
                        <a:pt x="1490108" y="336385"/>
                        <a:pt x="1476220" y="345975"/>
                      </a:cubicBezTo>
                      <a:cubicBezTo>
                        <a:pt x="1462330" y="355564"/>
                        <a:pt x="1448122" y="357228"/>
                        <a:pt x="1444484" y="349693"/>
                      </a:cubicBezTo>
                      <a:cubicBezTo>
                        <a:pt x="1440846" y="342158"/>
                        <a:pt x="1449155" y="328276"/>
                        <a:pt x="1463045" y="318687"/>
                      </a:cubicBezTo>
                      <a:cubicBezTo>
                        <a:pt x="1469990" y="313892"/>
                        <a:pt x="1477014" y="311079"/>
                        <a:pt x="1482757" y="310406"/>
                      </a:cubicBezTo>
                      <a:close/>
                      <a:moveTo>
                        <a:pt x="2671008" y="260198"/>
                      </a:moveTo>
                      <a:cubicBezTo>
                        <a:pt x="2676762" y="260722"/>
                        <a:pt x="2683836" y="263355"/>
                        <a:pt x="2690864" y="267969"/>
                      </a:cubicBezTo>
                      <a:cubicBezTo>
                        <a:pt x="2704924" y="277197"/>
                        <a:pt x="2713482" y="290862"/>
                        <a:pt x="2709981" y="298489"/>
                      </a:cubicBezTo>
                      <a:cubicBezTo>
                        <a:pt x="2706480" y="306116"/>
                        <a:pt x="2692245" y="304819"/>
                        <a:pt x="2678186" y="295590"/>
                      </a:cubicBezTo>
                      <a:cubicBezTo>
                        <a:pt x="2664127" y="286361"/>
                        <a:pt x="2655569" y="272696"/>
                        <a:pt x="2659070" y="265069"/>
                      </a:cubicBezTo>
                      <a:cubicBezTo>
                        <a:pt x="2660820" y="261256"/>
                        <a:pt x="2665254" y="259673"/>
                        <a:pt x="2671008" y="260198"/>
                      </a:cubicBezTo>
                      <a:close/>
                      <a:moveTo>
                        <a:pt x="593182" y="260198"/>
                      </a:moveTo>
                      <a:cubicBezTo>
                        <a:pt x="598935" y="260722"/>
                        <a:pt x="606009" y="263355"/>
                        <a:pt x="613038" y="267969"/>
                      </a:cubicBezTo>
                      <a:cubicBezTo>
                        <a:pt x="627097" y="277197"/>
                        <a:pt x="635655" y="290862"/>
                        <a:pt x="632153" y="298489"/>
                      </a:cubicBezTo>
                      <a:cubicBezTo>
                        <a:pt x="628652" y="306116"/>
                        <a:pt x="614417" y="304819"/>
                        <a:pt x="600359" y="295590"/>
                      </a:cubicBezTo>
                      <a:cubicBezTo>
                        <a:pt x="586300" y="286361"/>
                        <a:pt x="577742" y="272696"/>
                        <a:pt x="581243" y="265069"/>
                      </a:cubicBezTo>
                      <a:cubicBezTo>
                        <a:pt x="582994" y="261256"/>
                        <a:pt x="587428" y="259673"/>
                        <a:pt x="593182" y="260198"/>
                      </a:cubicBezTo>
                      <a:close/>
                      <a:moveTo>
                        <a:pt x="2473118" y="259871"/>
                      </a:moveTo>
                      <a:cubicBezTo>
                        <a:pt x="2488964" y="262825"/>
                        <a:pt x="2500900" y="272190"/>
                        <a:pt x="2499780" y="280787"/>
                      </a:cubicBezTo>
                      <a:cubicBezTo>
                        <a:pt x="2498659" y="289383"/>
                        <a:pt x="2484904" y="293959"/>
                        <a:pt x="2469058" y="291003"/>
                      </a:cubicBezTo>
                      <a:cubicBezTo>
                        <a:pt x="2453212" y="288048"/>
                        <a:pt x="2441275" y="278684"/>
                        <a:pt x="2442396" y="270087"/>
                      </a:cubicBezTo>
                      <a:cubicBezTo>
                        <a:pt x="2443517" y="261490"/>
                        <a:pt x="2457272" y="256915"/>
                        <a:pt x="2473118" y="259871"/>
                      </a:cubicBezTo>
                      <a:close/>
                      <a:moveTo>
                        <a:pt x="2110134" y="259871"/>
                      </a:moveTo>
                      <a:cubicBezTo>
                        <a:pt x="2125981" y="262825"/>
                        <a:pt x="2137917" y="272190"/>
                        <a:pt x="2136796" y="280787"/>
                      </a:cubicBezTo>
                      <a:cubicBezTo>
                        <a:pt x="2135676" y="289383"/>
                        <a:pt x="2121921" y="293959"/>
                        <a:pt x="2106074" y="291003"/>
                      </a:cubicBezTo>
                      <a:cubicBezTo>
                        <a:pt x="2090228" y="288048"/>
                        <a:pt x="2078292" y="278684"/>
                        <a:pt x="2079413" y="270087"/>
                      </a:cubicBezTo>
                      <a:cubicBezTo>
                        <a:pt x="2080534" y="261490"/>
                        <a:pt x="2094288" y="256915"/>
                        <a:pt x="2110134" y="259871"/>
                      </a:cubicBezTo>
                      <a:close/>
                      <a:moveTo>
                        <a:pt x="395291" y="259871"/>
                      </a:moveTo>
                      <a:cubicBezTo>
                        <a:pt x="411137" y="262825"/>
                        <a:pt x="423074" y="272190"/>
                        <a:pt x="421953" y="280787"/>
                      </a:cubicBezTo>
                      <a:cubicBezTo>
                        <a:pt x="420832" y="289383"/>
                        <a:pt x="407077" y="293959"/>
                        <a:pt x="391231" y="291003"/>
                      </a:cubicBezTo>
                      <a:cubicBezTo>
                        <a:pt x="375386" y="288048"/>
                        <a:pt x="363449" y="278684"/>
                        <a:pt x="364569" y="270087"/>
                      </a:cubicBezTo>
                      <a:cubicBezTo>
                        <a:pt x="365691" y="261490"/>
                        <a:pt x="379444" y="256915"/>
                        <a:pt x="395291" y="259871"/>
                      </a:cubicBezTo>
                      <a:close/>
                      <a:moveTo>
                        <a:pt x="2999281" y="240370"/>
                      </a:moveTo>
                      <a:cubicBezTo>
                        <a:pt x="3004993" y="241351"/>
                        <a:pt x="3009035" y="244047"/>
                        <a:pt x="3010051" y="248223"/>
                      </a:cubicBezTo>
                      <a:cubicBezTo>
                        <a:pt x="3012086" y="256576"/>
                        <a:pt x="3001253" y="267697"/>
                        <a:pt x="2985854" y="273058"/>
                      </a:cubicBezTo>
                      <a:cubicBezTo>
                        <a:pt x="2970457" y="278419"/>
                        <a:pt x="2956324" y="275995"/>
                        <a:pt x="2954290" y="267640"/>
                      </a:cubicBezTo>
                      <a:cubicBezTo>
                        <a:pt x="2952256" y="259287"/>
                        <a:pt x="2963090" y="248167"/>
                        <a:pt x="2978487" y="242806"/>
                      </a:cubicBezTo>
                      <a:cubicBezTo>
                        <a:pt x="2986187" y="240124"/>
                        <a:pt x="2993568" y="239391"/>
                        <a:pt x="2999281" y="240370"/>
                      </a:cubicBezTo>
                      <a:close/>
                      <a:moveTo>
                        <a:pt x="921454" y="240370"/>
                      </a:moveTo>
                      <a:cubicBezTo>
                        <a:pt x="927167" y="241351"/>
                        <a:pt x="931207" y="244047"/>
                        <a:pt x="932225" y="248223"/>
                      </a:cubicBezTo>
                      <a:cubicBezTo>
                        <a:pt x="934259" y="256576"/>
                        <a:pt x="923425" y="267697"/>
                        <a:pt x="908028" y="273058"/>
                      </a:cubicBezTo>
                      <a:cubicBezTo>
                        <a:pt x="892629" y="278419"/>
                        <a:pt x="878498" y="275995"/>
                        <a:pt x="876464" y="267640"/>
                      </a:cubicBezTo>
                      <a:cubicBezTo>
                        <a:pt x="874430" y="259287"/>
                        <a:pt x="885262" y="248167"/>
                        <a:pt x="900661" y="242806"/>
                      </a:cubicBezTo>
                      <a:cubicBezTo>
                        <a:pt x="908360" y="240124"/>
                        <a:pt x="915742" y="239391"/>
                        <a:pt x="921454" y="240370"/>
                      </a:cubicBezTo>
                      <a:close/>
                      <a:moveTo>
                        <a:pt x="2907325" y="130962"/>
                      </a:moveTo>
                      <a:cubicBezTo>
                        <a:pt x="2913037" y="131943"/>
                        <a:pt x="2917079" y="134638"/>
                        <a:pt x="2918095" y="138815"/>
                      </a:cubicBezTo>
                      <a:cubicBezTo>
                        <a:pt x="2920130" y="147168"/>
                        <a:pt x="2909297" y="158288"/>
                        <a:pt x="2893898" y="163649"/>
                      </a:cubicBezTo>
                      <a:cubicBezTo>
                        <a:pt x="2878501" y="169011"/>
                        <a:pt x="2864368" y="166586"/>
                        <a:pt x="2862334" y="158231"/>
                      </a:cubicBezTo>
                      <a:cubicBezTo>
                        <a:pt x="2860300" y="149878"/>
                        <a:pt x="2871134" y="138758"/>
                        <a:pt x="2886531" y="133397"/>
                      </a:cubicBezTo>
                      <a:cubicBezTo>
                        <a:pt x="2894231" y="130715"/>
                        <a:pt x="2901614" y="129982"/>
                        <a:pt x="2907325" y="130962"/>
                      </a:cubicBezTo>
                      <a:close/>
                      <a:moveTo>
                        <a:pt x="829498" y="130962"/>
                      </a:moveTo>
                      <a:cubicBezTo>
                        <a:pt x="835211" y="131943"/>
                        <a:pt x="839251" y="134638"/>
                        <a:pt x="840269" y="138815"/>
                      </a:cubicBezTo>
                      <a:cubicBezTo>
                        <a:pt x="842303" y="147168"/>
                        <a:pt x="831469" y="158288"/>
                        <a:pt x="816072" y="163649"/>
                      </a:cubicBezTo>
                      <a:cubicBezTo>
                        <a:pt x="800673" y="169011"/>
                        <a:pt x="786542" y="166586"/>
                        <a:pt x="784508" y="158231"/>
                      </a:cubicBezTo>
                      <a:cubicBezTo>
                        <a:pt x="782474" y="149878"/>
                        <a:pt x="793306" y="138758"/>
                        <a:pt x="808705" y="133397"/>
                      </a:cubicBezTo>
                      <a:cubicBezTo>
                        <a:pt x="816404" y="130715"/>
                        <a:pt x="823786" y="129982"/>
                        <a:pt x="829498" y="130962"/>
                      </a:cubicBezTo>
                      <a:close/>
                      <a:moveTo>
                        <a:pt x="1777930" y="124623"/>
                      </a:moveTo>
                      <a:cubicBezTo>
                        <a:pt x="1783623" y="123495"/>
                        <a:pt x="1791017" y="124038"/>
                        <a:pt x="1798763" y="126521"/>
                      </a:cubicBezTo>
                      <a:cubicBezTo>
                        <a:pt x="1814253" y="131485"/>
                        <a:pt x="1825284" y="142322"/>
                        <a:pt x="1823401" y="150726"/>
                      </a:cubicBezTo>
                      <a:cubicBezTo>
                        <a:pt x="1821518" y="159130"/>
                        <a:pt x="1807434" y="161919"/>
                        <a:pt x="1791943" y="156956"/>
                      </a:cubicBezTo>
                      <a:cubicBezTo>
                        <a:pt x="1776452" y="151992"/>
                        <a:pt x="1765420" y="141155"/>
                        <a:pt x="1767303" y="132750"/>
                      </a:cubicBezTo>
                      <a:cubicBezTo>
                        <a:pt x="1768244" y="128548"/>
                        <a:pt x="1772237" y="125750"/>
                        <a:pt x="1777930" y="124623"/>
                      </a:cubicBezTo>
                      <a:close/>
                      <a:moveTo>
                        <a:pt x="3273900" y="119895"/>
                      </a:moveTo>
                      <a:cubicBezTo>
                        <a:pt x="3289844" y="121973"/>
                        <a:pt x="3302130" y="130671"/>
                        <a:pt x="3301341" y="139320"/>
                      </a:cubicBezTo>
                      <a:cubicBezTo>
                        <a:pt x="3300553" y="147969"/>
                        <a:pt x="3286989" y="153297"/>
                        <a:pt x="3271046" y="151220"/>
                      </a:cubicBezTo>
                      <a:cubicBezTo>
                        <a:pt x="3255103" y="149141"/>
                        <a:pt x="3242818" y="140444"/>
                        <a:pt x="3243606" y="131795"/>
                      </a:cubicBezTo>
                      <a:cubicBezTo>
                        <a:pt x="3244394" y="123146"/>
                        <a:pt x="3257957" y="117818"/>
                        <a:pt x="3273900" y="119895"/>
                      </a:cubicBezTo>
                      <a:close/>
                      <a:moveTo>
                        <a:pt x="1196074" y="119895"/>
                      </a:moveTo>
                      <a:cubicBezTo>
                        <a:pt x="1212018" y="121973"/>
                        <a:pt x="1224303" y="130671"/>
                        <a:pt x="1223515" y="139320"/>
                      </a:cubicBezTo>
                      <a:cubicBezTo>
                        <a:pt x="1222726" y="147969"/>
                        <a:pt x="1209163" y="153297"/>
                        <a:pt x="1193220" y="151220"/>
                      </a:cubicBezTo>
                      <a:cubicBezTo>
                        <a:pt x="1177276" y="149141"/>
                        <a:pt x="1164991" y="140444"/>
                        <a:pt x="1165779" y="131795"/>
                      </a:cubicBezTo>
                      <a:cubicBezTo>
                        <a:pt x="1166567" y="123146"/>
                        <a:pt x="1180131" y="117818"/>
                        <a:pt x="1196074" y="119895"/>
                      </a:cubicBezTo>
                      <a:close/>
                      <a:moveTo>
                        <a:pt x="2313276" y="84542"/>
                      </a:moveTo>
                      <a:cubicBezTo>
                        <a:pt x="2318569" y="86618"/>
                        <a:pt x="2324518" y="91112"/>
                        <a:pt x="2329871" y="97530"/>
                      </a:cubicBezTo>
                      <a:cubicBezTo>
                        <a:pt x="2340575" y="110368"/>
                        <a:pt x="2344834" y="126041"/>
                        <a:pt x="2339382" y="132541"/>
                      </a:cubicBezTo>
                      <a:cubicBezTo>
                        <a:pt x="2333931" y="139042"/>
                        <a:pt x="2320835" y="133905"/>
                        <a:pt x="2310131" y="121067"/>
                      </a:cubicBezTo>
                      <a:cubicBezTo>
                        <a:pt x="2299427" y="108231"/>
                        <a:pt x="2295169" y="92556"/>
                        <a:pt x="2300620" y="86056"/>
                      </a:cubicBezTo>
                      <a:cubicBezTo>
                        <a:pt x="2303346" y="82805"/>
                        <a:pt x="2307982" y="82466"/>
                        <a:pt x="2313276" y="84542"/>
                      </a:cubicBezTo>
                      <a:close/>
                      <a:moveTo>
                        <a:pt x="1464540" y="52929"/>
                      </a:moveTo>
                      <a:cubicBezTo>
                        <a:pt x="1470283" y="52255"/>
                        <a:pt x="1474744" y="53724"/>
                        <a:pt x="1476564" y="57491"/>
                      </a:cubicBezTo>
                      <a:cubicBezTo>
                        <a:pt x="1480201" y="65026"/>
                        <a:pt x="1471892" y="78908"/>
                        <a:pt x="1458003" y="88498"/>
                      </a:cubicBezTo>
                      <a:cubicBezTo>
                        <a:pt x="1444113" y="98087"/>
                        <a:pt x="1429905" y="99751"/>
                        <a:pt x="1426268" y="92216"/>
                      </a:cubicBezTo>
                      <a:cubicBezTo>
                        <a:pt x="1422629" y="84681"/>
                        <a:pt x="1430939" y="70799"/>
                        <a:pt x="1444829" y="61210"/>
                      </a:cubicBezTo>
                      <a:cubicBezTo>
                        <a:pt x="1451773" y="56415"/>
                        <a:pt x="1458798" y="53602"/>
                        <a:pt x="1464540" y="52929"/>
                      </a:cubicBezTo>
                      <a:close/>
                      <a:moveTo>
                        <a:pt x="1037664" y="45785"/>
                      </a:moveTo>
                      <a:lnTo>
                        <a:pt x="1031570" y="54294"/>
                      </a:lnTo>
                      <a:cubicBezTo>
                        <a:pt x="1019068" y="66307"/>
                        <a:pt x="1005238" y="70546"/>
                        <a:pt x="1000682" y="63763"/>
                      </a:cubicBezTo>
                      <a:lnTo>
                        <a:pt x="1001408" y="50031"/>
                      </a:lnTo>
                      <a:lnTo>
                        <a:pt x="1022581" y="47143"/>
                      </a:lnTo>
                      <a:close/>
                      <a:moveTo>
                        <a:pt x="2578800" y="33030"/>
                      </a:moveTo>
                      <a:cubicBezTo>
                        <a:pt x="2594647" y="35984"/>
                        <a:pt x="2606583" y="45349"/>
                        <a:pt x="2605462" y="53946"/>
                      </a:cubicBezTo>
                      <a:cubicBezTo>
                        <a:pt x="2604342" y="62542"/>
                        <a:pt x="2590587" y="67117"/>
                        <a:pt x="2574740" y="64162"/>
                      </a:cubicBezTo>
                      <a:cubicBezTo>
                        <a:pt x="2558895" y="61207"/>
                        <a:pt x="2546958" y="51842"/>
                        <a:pt x="2548080" y="43246"/>
                      </a:cubicBezTo>
                      <a:cubicBezTo>
                        <a:pt x="2549200" y="34649"/>
                        <a:pt x="2562955" y="30074"/>
                        <a:pt x="2578800" y="33030"/>
                      </a:cubicBezTo>
                      <a:close/>
                      <a:moveTo>
                        <a:pt x="1641801" y="657"/>
                      </a:moveTo>
                      <a:lnTo>
                        <a:pt x="1637088" y="4261"/>
                      </a:lnTo>
                      <a:cubicBezTo>
                        <a:pt x="1631395" y="5388"/>
                        <a:pt x="1624001" y="4845"/>
                        <a:pt x="1616255" y="2363"/>
                      </a:cubicBezTo>
                      <a:lnTo>
                        <a:pt x="1615886" y="2151"/>
                      </a:lnTo>
                      <a:close/>
                      <a:moveTo>
                        <a:pt x="2148692" y="1"/>
                      </a:moveTo>
                      <a:cubicBezTo>
                        <a:pt x="2164729" y="28"/>
                        <a:pt x="2177722" y="7105"/>
                        <a:pt x="2177711" y="15805"/>
                      </a:cubicBezTo>
                      <a:cubicBezTo>
                        <a:pt x="2177700" y="24506"/>
                        <a:pt x="2164692" y="31537"/>
                        <a:pt x="2148654" y="31510"/>
                      </a:cubicBezTo>
                      <a:cubicBezTo>
                        <a:pt x="2132616" y="31483"/>
                        <a:pt x="2119624" y="24406"/>
                        <a:pt x="2119634" y="15705"/>
                      </a:cubicBezTo>
                      <a:cubicBezTo>
                        <a:pt x="2119644" y="7005"/>
                        <a:pt x="2132654" y="-26"/>
                        <a:pt x="2148692" y="1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0033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4" name="フリーフォーム: 図形 473">
                  <a:extLst>
                    <a:ext uri="{FF2B5EF4-FFF2-40B4-BE49-F238E27FC236}">
                      <a16:creationId xmlns:a16="http://schemas.microsoft.com/office/drawing/2014/main" id="{FDEC753B-5F0A-4C63-A64F-23239C571851}"/>
                    </a:ext>
                  </a:extLst>
                </p:cNvPr>
                <p:cNvSpPr/>
                <p:nvPr/>
              </p:nvSpPr>
              <p:spPr>
                <a:xfrm>
                  <a:off x="2299076" y="2709855"/>
                  <a:ext cx="3631198" cy="360178"/>
                </a:xfrm>
                <a:custGeom>
                  <a:avLst/>
                  <a:gdLst>
                    <a:gd name="connsiteX0" fmla="*/ 2994210 w 5313986"/>
                    <a:gd name="connsiteY0" fmla="*/ 20 h 527093"/>
                    <a:gd name="connsiteX1" fmla="*/ 5298500 w 5313986"/>
                    <a:gd name="connsiteY1" fmla="*/ 395266 h 527093"/>
                    <a:gd name="connsiteX2" fmla="*/ 5313986 w 5313986"/>
                    <a:gd name="connsiteY2" fmla="*/ 410848 h 527093"/>
                    <a:gd name="connsiteX3" fmla="*/ 5310019 w 5313986"/>
                    <a:gd name="connsiteY3" fmla="*/ 409196 h 527093"/>
                    <a:gd name="connsiteX4" fmla="*/ 2820935 w 5313986"/>
                    <a:gd name="connsiteY4" fmla="*/ 172895 h 527093"/>
                    <a:gd name="connsiteX5" fmla="*/ 23779 w 5313986"/>
                    <a:gd name="connsiteY5" fmla="*/ 516451 h 527093"/>
                    <a:gd name="connsiteX6" fmla="*/ 0 w 5313986"/>
                    <a:gd name="connsiteY6" fmla="*/ 527093 h 527093"/>
                    <a:gd name="connsiteX7" fmla="*/ 10016 w 5313986"/>
                    <a:gd name="connsiteY7" fmla="*/ 512883 h 527093"/>
                    <a:gd name="connsiteX8" fmla="*/ 2815367 w 5313986"/>
                    <a:gd name="connsiteY8" fmla="*/ 1621 h 527093"/>
                    <a:gd name="connsiteX9" fmla="*/ 2994210 w 5313986"/>
                    <a:gd name="connsiteY9" fmla="*/ 20 h 527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13986" h="527093">
                      <a:moveTo>
                        <a:pt x="2994210" y="20"/>
                      </a:moveTo>
                      <a:cubicBezTo>
                        <a:pt x="3775387" y="1714"/>
                        <a:pt x="4972237" y="109845"/>
                        <a:pt x="5298500" y="395266"/>
                      </a:cubicBezTo>
                      <a:lnTo>
                        <a:pt x="5313986" y="410848"/>
                      </a:lnTo>
                      <a:lnTo>
                        <a:pt x="5310019" y="409196"/>
                      </a:lnTo>
                      <a:cubicBezTo>
                        <a:pt x="4841241" y="231901"/>
                        <a:pt x="3553834" y="154587"/>
                        <a:pt x="2820935" y="172895"/>
                      </a:cubicBezTo>
                      <a:cubicBezTo>
                        <a:pt x="2088037" y="191203"/>
                        <a:pt x="555207" y="301182"/>
                        <a:pt x="23779" y="516451"/>
                      </a:cubicBezTo>
                      <a:lnTo>
                        <a:pt x="0" y="527093"/>
                      </a:lnTo>
                      <a:lnTo>
                        <a:pt x="10016" y="512883"/>
                      </a:lnTo>
                      <a:cubicBezTo>
                        <a:pt x="347142" y="114691"/>
                        <a:pt x="2024157" y="18290"/>
                        <a:pt x="2815367" y="1621"/>
                      </a:cubicBezTo>
                      <a:cubicBezTo>
                        <a:pt x="2871882" y="430"/>
                        <a:pt x="2931716" y="-115"/>
                        <a:pt x="2994210" y="20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2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5" name="フリーフォーム: 図形 474">
                  <a:extLst>
                    <a:ext uri="{FF2B5EF4-FFF2-40B4-BE49-F238E27FC236}">
                      <a16:creationId xmlns:a16="http://schemas.microsoft.com/office/drawing/2014/main" id="{6D11755B-1841-42C8-8B5A-2C7BE676D70F}"/>
                    </a:ext>
                  </a:extLst>
                </p:cNvPr>
                <p:cNvSpPr/>
                <p:nvPr/>
              </p:nvSpPr>
              <p:spPr>
                <a:xfrm>
                  <a:off x="2311261" y="3147031"/>
                  <a:ext cx="3632675" cy="234010"/>
                </a:xfrm>
                <a:custGeom>
                  <a:avLst/>
                  <a:gdLst>
                    <a:gd name="connsiteX0" fmla="*/ 2970573 w 5316148"/>
                    <a:gd name="connsiteY0" fmla="*/ 257 h 342456"/>
                    <a:gd name="connsiteX1" fmla="*/ 5250461 w 5316148"/>
                    <a:gd name="connsiteY1" fmla="*/ 56495 h 342456"/>
                    <a:gd name="connsiteX2" fmla="*/ 5316148 w 5316148"/>
                    <a:gd name="connsiteY2" fmla="*/ 38806 h 342456"/>
                    <a:gd name="connsiteX3" fmla="*/ 5297805 w 5316148"/>
                    <a:gd name="connsiteY3" fmla="*/ 59412 h 342456"/>
                    <a:gd name="connsiteX4" fmla="*/ 2782296 w 5316148"/>
                    <a:gd name="connsiteY4" fmla="*/ 154327 h 342456"/>
                    <a:gd name="connsiteX5" fmla="*/ 9027 w 5316148"/>
                    <a:gd name="connsiteY5" fmla="*/ 194678 h 342456"/>
                    <a:gd name="connsiteX6" fmla="*/ 0 w 5316148"/>
                    <a:gd name="connsiteY6" fmla="*/ 184347 h 342456"/>
                    <a:gd name="connsiteX7" fmla="*/ 107799 w 5316148"/>
                    <a:gd name="connsiteY7" fmla="*/ 207947 h 342456"/>
                    <a:gd name="connsiteX8" fmla="*/ 2787293 w 5316148"/>
                    <a:gd name="connsiteY8" fmla="*/ 1502 h 342456"/>
                    <a:gd name="connsiteX9" fmla="*/ 2970573 w 5316148"/>
                    <a:gd name="connsiteY9" fmla="*/ 257 h 3424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16148" h="342456">
                      <a:moveTo>
                        <a:pt x="2970573" y="257"/>
                      </a:moveTo>
                      <a:cubicBezTo>
                        <a:pt x="3731117" y="7043"/>
                        <a:pt x="4795388" y="145089"/>
                        <a:pt x="5250461" y="56495"/>
                      </a:cubicBezTo>
                      <a:lnTo>
                        <a:pt x="5316148" y="38806"/>
                      </a:lnTo>
                      <a:lnTo>
                        <a:pt x="5297805" y="59412"/>
                      </a:lnTo>
                      <a:cubicBezTo>
                        <a:pt x="4977170" y="359698"/>
                        <a:pt x="3601764" y="137063"/>
                        <a:pt x="2782296" y="154327"/>
                      </a:cubicBezTo>
                      <a:cubicBezTo>
                        <a:pt x="1962829" y="171591"/>
                        <a:pt x="376729" y="541402"/>
                        <a:pt x="9027" y="194678"/>
                      </a:cubicBezTo>
                      <a:lnTo>
                        <a:pt x="0" y="184347"/>
                      </a:lnTo>
                      <a:lnTo>
                        <a:pt x="107799" y="207947"/>
                      </a:lnTo>
                      <a:cubicBezTo>
                        <a:pt x="696380" y="294786"/>
                        <a:pt x="2025079" y="20542"/>
                        <a:pt x="2787293" y="1502"/>
                      </a:cubicBezTo>
                      <a:cubicBezTo>
                        <a:pt x="2845925" y="38"/>
                        <a:pt x="2907194" y="-308"/>
                        <a:pt x="2970573" y="257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2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65" name="グループ化 464">
                <a:extLst>
                  <a:ext uri="{FF2B5EF4-FFF2-40B4-BE49-F238E27FC236}">
                    <a16:creationId xmlns:a16="http://schemas.microsoft.com/office/drawing/2014/main" id="{D2D9C5C3-D86C-4387-8510-E6E35F5A8147}"/>
                  </a:ext>
                </a:extLst>
              </p:cNvPr>
              <p:cNvGrpSpPr/>
              <p:nvPr/>
            </p:nvGrpSpPr>
            <p:grpSpPr>
              <a:xfrm>
                <a:off x="2834456" y="2863220"/>
                <a:ext cx="3857718" cy="773214"/>
                <a:chOff x="2238248" y="3433937"/>
                <a:chExt cx="3857718" cy="773214"/>
              </a:xfrm>
            </p:grpSpPr>
            <p:sp>
              <p:nvSpPr>
                <p:cNvPr id="466" name="楕円 465">
                  <a:extLst>
                    <a:ext uri="{FF2B5EF4-FFF2-40B4-BE49-F238E27FC236}">
                      <a16:creationId xmlns:a16="http://schemas.microsoft.com/office/drawing/2014/main" id="{E99A07A9-FE62-4293-B5DF-E2F3A19CEB34}"/>
                    </a:ext>
                  </a:extLst>
                </p:cNvPr>
                <p:cNvSpPr/>
                <p:nvPr/>
              </p:nvSpPr>
              <p:spPr>
                <a:xfrm rot="21060217">
                  <a:off x="2238248" y="4028325"/>
                  <a:ext cx="177036" cy="110293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7" name="楕円 198">
                  <a:extLst>
                    <a:ext uri="{FF2B5EF4-FFF2-40B4-BE49-F238E27FC236}">
                      <a16:creationId xmlns:a16="http://schemas.microsoft.com/office/drawing/2014/main" id="{EE6AFB24-A304-406B-8A43-A3574E1918CC}"/>
                    </a:ext>
                  </a:extLst>
                </p:cNvPr>
                <p:cNvSpPr/>
                <p:nvPr/>
              </p:nvSpPr>
              <p:spPr>
                <a:xfrm>
                  <a:off x="2276421" y="3433937"/>
                  <a:ext cx="3819545" cy="773214"/>
                </a:xfrm>
                <a:custGeom>
                  <a:avLst/>
                  <a:gdLst>
                    <a:gd name="connsiteX0" fmla="*/ 0 w 5585460"/>
                    <a:gd name="connsiteY0" fmla="*/ 365760 h 731520"/>
                    <a:gd name="connsiteX1" fmla="*/ 2792730 w 5585460"/>
                    <a:gd name="connsiteY1" fmla="*/ 0 h 731520"/>
                    <a:gd name="connsiteX2" fmla="*/ 5585460 w 5585460"/>
                    <a:gd name="connsiteY2" fmla="*/ 365760 h 731520"/>
                    <a:gd name="connsiteX3" fmla="*/ 2792730 w 5585460"/>
                    <a:gd name="connsiteY3" fmla="*/ 731520 h 731520"/>
                    <a:gd name="connsiteX4" fmla="*/ 0 w 5585460"/>
                    <a:gd name="connsiteY4" fmla="*/ 365760 h 731520"/>
                    <a:gd name="connsiteX0" fmla="*/ 0 w 5631180"/>
                    <a:gd name="connsiteY0" fmla="*/ 583264 h 756848"/>
                    <a:gd name="connsiteX1" fmla="*/ 2838450 w 5631180"/>
                    <a:gd name="connsiteY1" fmla="*/ 4144 h 756848"/>
                    <a:gd name="connsiteX2" fmla="*/ 5631180 w 5631180"/>
                    <a:gd name="connsiteY2" fmla="*/ 369904 h 756848"/>
                    <a:gd name="connsiteX3" fmla="*/ 2838450 w 5631180"/>
                    <a:gd name="connsiteY3" fmla="*/ 735664 h 756848"/>
                    <a:gd name="connsiteX4" fmla="*/ 0 w 5631180"/>
                    <a:gd name="connsiteY4" fmla="*/ 583264 h 756848"/>
                    <a:gd name="connsiteX0" fmla="*/ 2142 w 5633322"/>
                    <a:gd name="connsiteY0" fmla="*/ 583264 h 848270"/>
                    <a:gd name="connsiteX1" fmla="*/ 2840592 w 5633322"/>
                    <a:gd name="connsiteY1" fmla="*/ 4144 h 848270"/>
                    <a:gd name="connsiteX2" fmla="*/ 5633322 w 5633322"/>
                    <a:gd name="connsiteY2" fmla="*/ 369904 h 848270"/>
                    <a:gd name="connsiteX3" fmla="*/ 2840592 w 5633322"/>
                    <a:gd name="connsiteY3" fmla="*/ 735664 h 848270"/>
                    <a:gd name="connsiteX4" fmla="*/ 2142 w 5633322"/>
                    <a:gd name="connsiteY4" fmla="*/ 583264 h 848270"/>
                    <a:gd name="connsiteX0" fmla="*/ 2142 w 5633322"/>
                    <a:gd name="connsiteY0" fmla="*/ 580705 h 841969"/>
                    <a:gd name="connsiteX1" fmla="*/ 2840592 w 5633322"/>
                    <a:gd name="connsiteY1" fmla="*/ 1585 h 841969"/>
                    <a:gd name="connsiteX2" fmla="*/ 5633322 w 5633322"/>
                    <a:gd name="connsiteY2" fmla="*/ 435925 h 841969"/>
                    <a:gd name="connsiteX3" fmla="*/ 2840592 w 5633322"/>
                    <a:gd name="connsiteY3" fmla="*/ 733105 h 841969"/>
                    <a:gd name="connsiteX4" fmla="*/ 2142 w 5633322"/>
                    <a:gd name="connsiteY4" fmla="*/ 580705 h 841969"/>
                    <a:gd name="connsiteX0" fmla="*/ 2142 w 5634743"/>
                    <a:gd name="connsiteY0" fmla="*/ 582268 h 843532"/>
                    <a:gd name="connsiteX1" fmla="*/ 2840592 w 5634743"/>
                    <a:gd name="connsiteY1" fmla="*/ 3148 h 843532"/>
                    <a:gd name="connsiteX2" fmla="*/ 5633322 w 5634743"/>
                    <a:gd name="connsiteY2" fmla="*/ 437488 h 843532"/>
                    <a:gd name="connsiteX3" fmla="*/ 2840592 w 5634743"/>
                    <a:gd name="connsiteY3" fmla="*/ 734668 h 843532"/>
                    <a:gd name="connsiteX4" fmla="*/ 2142 w 5634743"/>
                    <a:gd name="connsiteY4" fmla="*/ 582268 h 843532"/>
                    <a:gd name="connsiteX0" fmla="*/ 1 w 5631181"/>
                    <a:gd name="connsiteY0" fmla="*/ 762862 h 923339"/>
                    <a:gd name="connsiteX1" fmla="*/ 2846071 w 5631181"/>
                    <a:gd name="connsiteY1" fmla="*/ 862 h 923339"/>
                    <a:gd name="connsiteX2" fmla="*/ 5631181 w 5631181"/>
                    <a:gd name="connsiteY2" fmla="*/ 618082 h 923339"/>
                    <a:gd name="connsiteX3" fmla="*/ 2838451 w 5631181"/>
                    <a:gd name="connsiteY3" fmla="*/ 915262 h 923339"/>
                    <a:gd name="connsiteX4" fmla="*/ 1 w 5631181"/>
                    <a:gd name="connsiteY4" fmla="*/ 762862 h 923339"/>
                    <a:gd name="connsiteX0" fmla="*/ 2 w 5631184"/>
                    <a:gd name="connsiteY0" fmla="*/ 762830 h 837879"/>
                    <a:gd name="connsiteX1" fmla="*/ 2846072 w 5631184"/>
                    <a:gd name="connsiteY1" fmla="*/ 830 h 837879"/>
                    <a:gd name="connsiteX2" fmla="*/ 5631182 w 5631184"/>
                    <a:gd name="connsiteY2" fmla="*/ 618050 h 837879"/>
                    <a:gd name="connsiteX3" fmla="*/ 2830832 w 5631184"/>
                    <a:gd name="connsiteY3" fmla="*/ 793310 h 837879"/>
                    <a:gd name="connsiteX4" fmla="*/ 2 w 5631184"/>
                    <a:gd name="connsiteY4" fmla="*/ 762830 h 837879"/>
                    <a:gd name="connsiteX0" fmla="*/ 9312 w 5640494"/>
                    <a:gd name="connsiteY0" fmla="*/ 762830 h 964361"/>
                    <a:gd name="connsiteX1" fmla="*/ 2855382 w 5640494"/>
                    <a:gd name="connsiteY1" fmla="*/ 830 h 964361"/>
                    <a:gd name="connsiteX2" fmla="*/ 5640492 w 5640494"/>
                    <a:gd name="connsiteY2" fmla="*/ 618050 h 964361"/>
                    <a:gd name="connsiteX3" fmla="*/ 2840142 w 5640494"/>
                    <a:gd name="connsiteY3" fmla="*/ 793310 h 964361"/>
                    <a:gd name="connsiteX4" fmla="*/ 9312 w 5640494"/>
                    <a:gd name="connsiteY4" fmla="*/ 762830 h 964361"/>
                    <a:gd name="connsiteX0" fmla="*/ 9312 w 5648229"/>
                    <a:gd name="connsiteY0" fmla="*/ 763347 h 964878"/>
                    <a:gd name="connsiteX1" fmla="*/ 2855382 w 5648229"/>
                    <a:gd name="connsiteY1" fmla="*/ 1347 h 964878"/>
                    <a:gd name="connsiteX2" fmla="*/ 5640492 w 5648229"/>
                    <a:gd name="connsiteY2" fmla="*/ 618567 h 964878"/>
                    <a:gd name="connsiteX3" fmla="*/ 2840142 w 5648229"/>
                    <a:gd name="connsiteY3" fmla="*/ 793827 h 964878"/>
                    <a:gd name="connsiteX4" fmla="*/ 9312 w 5648229"/>
                    <a:gd name="connsiteY4" fmla="*/ 763347 h 964878"/>
                    <a:gd name="connsiteX0" fmla="*/ 9312 w 5648996"/>
                    <a:gd name="connsiteY0" fmla="*/ 763521 h 965052"/>
                    <a:gd name="connsiteX1" fmla="*/ 2855382 w 5648996"/>
                    <a:gd name="connsiteY1" fmla="*/ 1521 h 965052"/>
                    <a:gd name="connsiteX2" fmla="*/ 5640492 w 5648996"/>
                    <a:gd name="connsiteY2" fmla="*/ 618741 h 965052"/>
                    <a:gd name="connsiteX3" fmla="*/ 2840142 w 5648996"/>
                    <a:gd name="connsiteY3" fmla="*/ 794001 h 965052"/>
                    <a:gd name="connsiteX4" fmla="*/ 9312 w 5648996"/>
                    <a:gd name="connsiteY4" fmla="*/ 763521 h 965052"/>
                    <a:gd name="connsiteX0" fmla="*/ 9259 w 5664193"/>
                    <a:gd name="connsiteY0" fmla="*/ 701587 h 919957"/>
                    <a:gd name="connsiteX1" fmla="*/ 2870569 w 5664193"/>
                    <a:gd name="connsiteY1" fmla="*/ 547 h 919957"/>
                    <a:gd name="connsiteX2" fmla="*/ 5655679 w 5664193"/>
                    <a:gd name="connsiteY2" fmla="*/ 617767 h 919957"/>
                    <a:gd name="connsiteX3" fmla="*/ 2855329 w 5664193"/>
                    <a:gd name="connsiteY3" fmla="*/ 793027 h 919957"/>
                    <a:gd name="connsiteX4" fmla="*/ 9259 w 5664193"/>
                    <a:gd name="connsiteY4" fmla="*/ 701587 h 919957"/>
                    <a:gd name="connsiteX0" fmla="*/ 3870 w 5658804"/>
                    <a:gd name="connsiteY0" fmla="*/ 701587 h 979792"/>
                    <a:gd name="connsiteX1" fmla="*/ 2865180 w 5658804"/>
                    <a:gd name="connsiteY1" fmla="*/ 547 h 979792"/>
                    <a:gd name="connsiteX2" fmla="*/ 5650290 w 5658804"/>
                    <a:gd name="connsiteY2" fmla="*/ 617767 h 979792"/>
                    <a:gd name="connsiteX3" fmla="*/ 2849940 w 5658804"/>
                    <a:gd name="connsiteY3" fmla="*/ 793027 h 979792"/>
                    <a:gd name="connsiteX4" fmla="*/ 3870 w 5658804"/>
                    <a:gd name="connsiteY4" fmla="*/ 701587 h 979792"/>
                    <a:gd name="connsiteX0" fmla="*/ 3804 w 5438567"/>
                    <a:gd name="connsiteY0" fmla="*/ 702139 h 981708"/>
                    <a:gd name="connsiteX1" fmla="*/ 2865114 w 5438567"/>
                    <a:gd name="connsiteY1" fmla="*/ 1099 h 981708"/>
                    <a:gd name="connsiteX2" fmla="*/ 5429244 w 5438567"/>
                    <a:gd name="connsiteY2" fmla="*/ 587839 h 981708"/>
                    <a:gd name="connsiteX3" fmla="*/ 2849874 w 5438567"/>
                    <a:gd name="connsiteY3" fmla="*/ 793579 h 981708"/>
                    <a:gd name="connsiteX4" fmla="*/ 3804 w 5438567"/>
                    <a:gd name="connsiteY4" fmla="*/ 702139 h 981708"/>
                    <a:gd name="connsiteX0" fmla="*/ 3804 w 5432874"/>
                    <a:gd name="connsiteY0" fmla="*/ 702661 h 982230"/>
                    <a:gd name="connsiteX1" fmla="*/ 2865114 w 5432874"/>
                    <a:gd name="connsiteY1" fmla="*/ 1621 h 982230"/>
                    <a:gd name="connsiteX2" fmla="*/ 5429244 w 5432874"/>
                    <a:gd name="connsiteY2" fmla="*/ 588361 h 982230"/>
                    <a:gd name="connsiteX3" fmla="*/ 2849874 w 5432874"/>
                    <a:gd name="connsiteY3" fmla="*/ 794101 h 982230"/>
                    <a:gd name="connsiteX4" fmla="*/ 3804 w 5432874"/>
                    <a:gd name="connsiteY4" fmla="*/ 702661 h 982230"/>
                    <a:gd name="connsiteX0" fmla="*/ 1 w 5425441"/>
                    <a:gd name="connsiteY0" fmla="*/ 831037 h 942878"/>
                    <a:gd name="connsiteX1" fmla="*/ 2853691 w 5425441"/>
                    <a:gd name="connsiteY1" fmla="*/ 457 h 942878"/>
                    <a:gd name="connsiteX2" fmla="*/ 5425441 w 5425441"/>
                    <a:gd name="connsiteY2" fmla="*/ 716737 h 942878"/>
                    <a:gd name="connsiteX3" fmla="*/ 2846071 w 5425441"/>
                    <a:gd name="connsiteY3" fmla="*/ 922477 h 942878"/>
                    <a:gd name="connsiteX4" fmla="*/ 1 w 5425441"/>
                    <a:gd name="connsiteY4" fmla="*/ 831037 h 942878"/>
                    <a:gd name="connsiteX0" fmla="*/ 1 w 5425441"/>
                    <a:gd name="connsiteY0" fmla="*/ 831017 h 873123"/>
                    <a:gd name="connsiteX1" fmla="*/ 2853691 w 5425441"/>
                    <a:gd name="connsiteY1" fmla="*/ 437 h 873123"/>
                    <a:gd name="connsiteX2" fmla="*/ 5425441 w 5425441"/>
                    <a:gd name="connsiteY2" fmla="*/ 716717 h 873123"/>
                    <a:gd name="connsiteX3" fmla="*/ 2846071 w 5425441"/>
                    <a:gd name="connsiteY3" fmla="*/ 747197 h 873123"/>
                    <a:gd name="connsiteX4" fmla="*/ 1 w 5425441"/>
                    <a:gd name="connsiteY4" fmla="*/ 831017 h 873123"/>
                    <a:gd name="connsiteX0" fmla="*/ 1 w 5379721"/>
                    <a:gd name="connsiteY0" fmla="*/ 992941 h 1021314"/>
                    <a:gd name="connsiteX1" fmla="*/ 2807971 w 5379721"/>
                    <a:gd name="connsiteY1" fmla="*/ 2341 h 1021314"/>
                    <a:gd name="connsiteX2" fmla="*/ 5379721 w 5379721"/>
                    <a:gd name="connsiteY2" fmla="*/ 718621 h 1021314"/>
                    <a:gd name="connsiteX3" fmla="*/ 2800351 w 5379721"/>
                    <a:gd name="connsiteY3" fmla="*/ 749101 h 1021314"/>
                    <a:gd name="connsiteX4" fmla="*/ 1 w 5379721"/>
                    <a:gd name="connsiteY4" fmla="*/ 992941 h 1021314"/>
                    <a:gd name="connsiteX0" fmla="*/ 22273 w 5401993"/>
                    <a:gd name="connsiteY0" fmla="*/ 992941 h 1132721"/>
                    <a:gd name="connsiteX1" fmla="*/ 2830243 w 5401993"/>
                    <a:gd name="connsiteY1" fmla="*/ 2341 h 1132721"/>
                    <a:gd name="connsiteX2" fmla="*/ 5401993 w 5401993"/>
                    <a:gd name="connsiteY2" fmla="*/ 718621 h 1132721"/>
                    <a:gd name="connsiteX3" fmla="*/ 2822623 w 5401993"/>
                    <a:gd name="connsiteY3" fmla="*/ 749101 h 1132721"/>
                    <a:gd name="connsiteX4" fmla="*/ 22273 w 5401993"/>
                    <a:gd name="connsiteY4" fmla="*/ 992941 h 1132721"/>
                    <a:gd name="connsiteX0" fmla="*/ 22273 w 5414729"/>
                    <a:gd name="connsiteY0" fmla="*/ 994299 h 1134079"/>
                    <a:gd name="connsiteX1" fmla="*/ 2830243 w 5414729"/>
                    <a:gd name="connsiteY1" fmla="*/ 3699 h 1134079"/>
                    <a:gd name="connsiteX2" fmla="*/ 5401993 w 5414729"/>
                    <a:gd name="connsiteY2" fmla="*/ 719979 h 1134079"/>
                    <a:gd name="connsiteX3" fmla="*/ 2822623 w 5414729"/>
                    <a:gd name="connsiteY3" fmla="*/ 750459 h 1134079"/>
                    <a:gd name="connsiteX4" fmla="*/ 22273 w 5414729"/>
                    <a:gd name="connsiteY4" fmla="*/ 994299 h 1134079"/>
                    <a:gd name="connsiteX0" fmla="*/ 22543 w 5589394"/>
                    <a:gd name="connsiteY0" fmla="*/ 994299 h 1134079"/>
                    <a:gd name="connsiteX1" fmla="*/ 2830513 w 5589394"/>
                    <a:gd name="connsiteY1" fmla="*/ 3699 h 1134079"/>
                    <a:gd name="connsiteX2" fmla="*/ 5577523 w 5589394"/>
                    <a:gd name="connsiteY2" fmla="*/ 719979 h 1134079"/>
                    <a:gd name="connsiteX3" fmla="*/ 2822893 w 5589394"/>
                    <a:gd name="connsiteY3" fmla="*/ 750459 h 1134079"/>
                    <a:gd name="connsiteX4" fmla="*/ 22543 w 5589394"/>
                    <a:gd name="connsiteY4" fmla="*/ 994299 h 1134079"/>
                    <a:gd name="connsiteX0" fmla="*/ 22543 w 5585999"/>
                    <a:gd name="connsiteY0" fmla="*/ 994726 h 1134506"/>
                    <a:gd name="connsiteX1" fmla="*/ 2830513 w 5585999"/>
                    <a:gd name="connsiteY1" fmla="*/ 4126 h 1134506"/>
                    <a:gd name="connsiteX2" fmla="*/ 5577523 w 5585999"/>
                    <a:gd name="connsiteY2" fmla="*/ 720406 h 1134506"/>
                    <a:gd name="connsiteX3" fmla="*/ 2822893 w 5585999"/>
                    <a:gd name="connsiteY3" fmla="*/ 750886 h 1134506"/>
                    <a:gd name="connsiteX4" fmla="*/ 22543 w 5585999"/>
                    <a:gd name="connsiteY4" fmla="*/ 994726 h 1134506"/>
                    <a:gd name="connsiteX0" fmla="*/ 25069 w 5589618"/>
                    <a:gd name="connsiteY0" fmla="*/ 991761 h 1131541"/>
                    <a:gd name="connsiteX1" fmla="*/ 2833039 w 5589618"/>
                    <a:gd name="connsiteY1" fmla="*/ 1161 h 1131541"/>
                    <a:gd name="connsiteX2" fmla="*/ 5580049 w 5589618"/>
                    <a:gd name="connsiteY2" fmla="*/ 717441 h 1131541"/>
                    <a:gd name="connsiteX3" fmla="*/ 2825419 w 5589618"/>
                    <a:gd name="connsiteY3" fmla="*/ 747921 h 1131541"/>
                    <a:gd name="connsiteX4" fmla="*/ 25069 w 5589618"/>
                    <a:gd name="connsiteY4" fmla="*/ 991761 h 11315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89618" h="1131541">
                      <a:moveTo>
                        <a:pt x="25069" y="991761"/>
                      </a:moveTo>
                      <a:cubicBezTo>
                        <a:pt x="-240361" y="585361"/>
                        <a:pt x="1663369" y="24021"/>
                        <a:pt x="2833039" y="1161"/>
                      </a:cubicBezTo>
                      <a:cubicBezTo>
                        <a:pt x="4002709" y="-21699"/>
                        <a:pt x="5733719" y="295801"/>
                        <a:pt x="5580049" y="717441"/>
                      </a:cubicBezTo>
                      <a:cubicBezTo>
                        <a:pt x="5426379" y="1139081"/>
                        <a:pt x="3751249" y="702201"/>
                        <a:pt x="2825419" y="747921"/>
                      </a:cubicBezTo>
                      <a:cubicBezTo>
                        <a:pt x="1899589" y="793641"/>
                        <a:pt x="290499" y="1398161"/>
                        <a:pt x="25069" y="99176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008000"/>
                    </a:gs>
                  </a:gsLst>
                  <a:lin ang="54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8" name="フリーフォーム: 図形 467">
                  <a:extLst>
                    <a:ext uri="{FF2B5EF4-FFF2-40B4-BE49-F238E27FC236}">
                      <a16:creationId xmlns:a16="http://schemas.microsoft.com/office/drawing/2014/main" id="{07DA8C07-6651-4E08-B327-8E3A566758A0}"/>
                    </a:ext>
                  </a:extLst>
                </p:cNvPr>
                <p:cNvSpPr/>
                <p:nvPr/>
              </p:nvSpPr>
              <p:spPr>
                <a:xfrm>
                  <a:off x="2283564" y="3453882"/>
                  <a:ext cx="3786142" cy="668580"/>
                </a:xfrm>
                <a:custGeom>
                  <a:avLst/>
                  <a:gdLst>
                    <a:gd name="connsiteX0" fmla="*/ 171856 w 3786142"/>
                    <a:gd name="connsiteY0" fmla="*/ 636807 h 668580"/>
                    <a:gd name="connsiteX1" fmla="*/ 199297 w 3786142"/>
                    <a:gd name="connsiteY1" fmla="*/ 656232 h 668580"/>
                    <a:gd name="connsiteX2" fmla="*/ 169001 w 3786142"/>
                    <a:gd name="connsiteY2" fmla="*/ 668132 h 668580"/>
                    <a:gd name="connsiteX3" fmla="*/ 141561 w 3786142"/>
                    <a:gd name="connsiteY3" fmla="*/ 648707 h 668580"/>
                    <a:gd name="connsiteX4" fmla="*/ 171856 w 3786142"/>
                    <a:gd name="connsiteY4" fmla="*/ 636807 h 668580"/>
                    <a:gd name="connsiteX5" fmla="*/ 779901 w 3786142"/>
                    <a:gd name="connsiteY5" fmla="*/ 595369 h 668580"/>
                    <a:gd name="connsiteX6" fmla="*/ 791925 w 3786142"/>
                    <a:gd name="connsiteY6" fmla="*/ 599932 h 668580"/>
                    <a:gd name="connsiteX7" fmla="*/ 773364 w 3786142"/>
                    <a:gd name="connsiteY7" fmla="*/ 630938 h 668580"/>
                    <a:gd name="connsiteX8" fmla="*/ 741628 w 3786142"/>
                    <a:gd name="connsiteY8" fmla="*/ 634657 h 668580"/>
                    <a:gd name="connsiteX9" fmla="*/ 760189 w 3786142"/>
                    <a:gd name="connsiteY9" fmla="*/ 603650 h 668580"/>
                    <a:gd name="connsiteX10" fmla="*/ 779901 w 3786142"/>
                    <a:gd name="connsiteY10" fmla="*/ 595369 h 668580"/>
                    <a:gd name="connsiteX11" fmla="*/ 1090138 w 3786142"/>
                    <a:gd name="connsiteY11" fmla="*/ 595340 h 668580"/>
                    <a:gd name="connsiteX12" fmla="*/ 1101784 w 3786142"/>
                    <a:gd name="connsiteY12" fmla="*/ 601133 h 668580"/>
                    <a:gd name="connsiteX13" fmla="*/ 1081041 w 3786142"/>
                    <a:gd name="connsiteY13" fmla="*/ 630094 h 668580"/>
                    <a:gd name="connsiteX14" fmla="*/ 1049156 w 3786142"/>
                    <a:gd name="connsiteY14" fmla="*/ 630502 h 668580"/>
                    <a:gd name="connsiteX15" fmla="*/ 1069899 w 3786142"/>
                    <a:gd name="connsiteY15" fmla="*/ 601542 h 668580"/>
                    <a:gd name="connsiteX16" fmla="*/ 1090138 w 3786142"/>
                    <a:gd name="connsiteY16" fmla="*/ 595340 h 668580"/>
                    <a:gd name="connsiteX17" fmla="*/ 440322 w 3786142"/>
                    <a:gd name="connsiteY17" fmla="*/ 569839 h 668580"/>
                    <a:gd name="connsiteX18" fmla="*/ 452346 w 3786142"/>
                    <a:gd name="connsiteY18" fmla="*/ 574402 h 668580"/>
                    <a:gd name="connsiteX19" fmla="*/ 433785 w 3786142"/>
                    <a:gd name="connsiteY19" fmla="*/ 605408 h 668580"/>
                    <a:gd name="connsiteX20" fmla="*/ 402049 w 3786142"/>
                    <a:gd name="connsiteY20" fmla="*/ 609127 h 668580"/>
                    <a:gd name="connsiteX21" fmla="*/ 420610 w 3786142"/>
                    <a:gd name="connsiteY21" fmla="*/ 578121 h 668580"/>
                    <a:gd name="connsiteX22" fmla="*/ 440322 w 3786142"/>
                    <a:gd name="connsiteY22" fmla="*/ 569839 h 668580"/>
                    <a:gd name="connsiteX23" fmla="*/ 3732223 w 3786142"/>
                    <a:gd name="connsiteY23" fmla="*/ 543834 h 668580"/>
                    <a:gd name="connsiteX24" fmla="*/ 3733915 w 3786142"/>
                    <a:gd name="connsiteY24" fmla="*/ 543988 h 668580"/>
                    <a:gd name="connsiteX25" fmla="*/ 3721618 w 3786142"/>
                    <a:gd name="connsiteY25" fmla="*/ 552012 h 668580"/>
                    <a:gd name="connsiteX26" fmla="*/ 3721596 w 3786142"/>
                    <a:gd name="connsiteY26" fmla="*/ 551961 h 668580"/>
                    <a:gd name="connsiteX27" fmla="*/ 3732223 w 3786142"/>
                    <a:gd name="connsiteY27" fmla="*/ 543834 h 668580"/>
                    <a:gd name="connsiteX28" fmla="*/ 17477 w 3786142"/>
                    <a:gd name="connsiteY28" fmla="*/ 536384 h 668580"/>
                    <a:gd name="connsiteX29" fmla="*/ 21737 w 3786142"/>
                    <a:gd name="connsiteY29" fmla="*/ 537175 h 668580"/>
                    <a:gd name="connsiteX30" fmla="*/ 7352 w 3786142"/>
                    <a:gd name="connsiteY30" fmla="*/ 571205 h 668580"/>
                    <a:gd name="connsiteX31" fmla="*/ 0 w 3786142"/>
                    <a:gd name="connsiteY31" fmla="*/ 575907 h 668580"/>
                    <a:gd name="connsiteX32" fmla="*/ 6959 w 3786142"/>
                    <a:gd name="connsiteY32" fmla="*/ 549900 h 668580"/>
                    <a:gd name="connsiteX33" fmla="*/ 2659758 w 3786142"/>
                    <a:gd name="connsiteY33" fmla="*/ 482475 h 668580"/>
                    <a:gd name="connsiteX34" fmla="*/ 2679614 w 3786142"/>
                    <a:gd name="connsiteY34" fmla="*/ 490246 h 668580"/>
                    <a:gd name="connsiteX35" fmla="*/ 2698731 w 3786142"/>
                    <a:gd name="connsiteY35" fmla="*/ 520766 h 668580"/>
                    <a:gd name="connsiteX36" fmla="*/ 2666935 w 3786142"/>
                    <a:gd name="connsiteY36" fmla="*/ 517867 h 668580"/>
                    <a:gd name="connsiteX37" fmla="*/ 2647820 w 3786142"/>
                    <a:gd name="connsiteY37" fmla="*/ 487346 h 668580"/>
                    <a:gd name="connsiteX38" fmla="*/ 2659758 w 3786142"/>
                    <a:gd name="connsiteY38" fmla="*/ 482475 h 668580"/>
                    <a:gd name="connsiteX39" fmla="*/ 581932 w 3786142"/>
                    <a:gd name="connsiteY39" fmla="*/ 482475 h 668580"/>
                    <a:gd name="connsiteX40" fmla="*/ 601788 w 3786142"/>
                    <a:gd name="connsiteY40" fmla="*/ 490246 h 668580"/>
                    <a:gd name="connsiteX41" fmla="*/ 620903 w 3786142"/>
                    <a:gd name="connsiteY41" fmla="*/ 520766 h 668580"/>
                    <a:gd name="connsiteX42" fmla="*/ 589109 w 3786142"/>
                    <a:gd name="connsiteY42" fmla="*/ 517867 h 668580"/>
                    <a:gd name="connsiteX43" fmla="*/ 569992 w 3786142"/>
                    <a:gd name="connsiteY43" fmla="*/ 487346 h 668580"/>
                    <a:gd name="connsiteX44" fmla="*/ 581932 w 3786142"/>
                    <a:gd name="connsiteY44" fmla="*/ 482475 h 668580"/>
                    <a:gd name="connsiteX45" fmla="*/ 3019007 w 3786142"/>
                    <a:gd name="connsiteY45" fmla="*/ 441638 h 668580"/>
                    <a:gd name="connsiteX46" fmla="*/ 3029778 w 3786142"/>
                    <a:gd name="connsiteY46" fmla="*/ 449491 h 668580"/>
                    <a:gd name="connsiteX47" fmla="*/ 3005581 w 3786142"/>
                    <a:gd name="connsiteY47" fmla="*/ 474326 h 668580"/>
                    <a:gd name="connsiteX48" fmla="*/ 2974017 w 3786142"/>
                    <a:gd name="connsiteY48" fmla="*/ 468908 h 668580"/>
                    <a:gd name="connsiteX49" fmla="*/ 2998214 w 3786142"/>
                    <a:gd name="connsiteY49" fmla="*/ 444073 h 668580"/>
                    <a:gd name="connsiteX50" fmla="*/ 3019007 w 3786142"/>
                    <a:gd name="connsiteY50" fmla="*/ 441638 h 668580"/>
                    <a:gd name="connsiteX51" fmla="*/ 941181 w 3786142"/>
                    <a:gd name="connsiteY51" fmla="*/ 441638 h 668580"/>
                    <a:gd name="connsiteX52" fmla="*/ 951952 w 3786142"/>
                    <a:gd name="connsiteY52" fmla="*/ 449491 h 668580"/>
                    <a:gd name="connsiteX53" fmla="*/ 927755 w 3786142"/>
                    <a:gd name="connsiteY53" fmla="*/ 474326 h 668580"/>
                    <a:gd name="connsiteX54" fmla="*/ 896191 w 3786142"/>
                    <a:gd name="connsiteY54" fmla="*/ 468908 h 668580"/>
                    <a:gd name="connsiteX55" fmla="*/ 920388 w 3786142"/>
                    <a:gd name="connsiteY55" fmla="*/ 444073 h 668580"/>
                    <a:gd name="connsiteX56" fmla="*/ 941181 w 3786142"/>
                    <a:gd name="connsiteY56" fmla="*/ 441638 h 668580"/>
                    <a:gd name="connsiteX57" fmla="*/ 3378007 w 3786142"/>
                    <a:gd name="connsiteY57" fmla="*/ 437274 h 668580"/>
                    <a:gd name="connsiteX58" fmla="*/ 3390030 w 3786142"/>
                    <a:gd name="connsiteY58" fmla="*/ 441837 h 668580"/>
                    <a:gd name="connsiteX59" fmla="*/ 3371469 w 3786142"/>
                    <a:gd name="connsiteY59" fmla="*/ 472843 h 668580"/>
                    <a:gd name="connsiteX60" fmla="*/ 3339734 w 3786142"/>
                    <a:gd name="connsiteY60" fmla="*/ 476562 h 668580"/>
                    <a:gd name="connsiteX61" fmla="*/ 3358295 w 3786142"/>
                    <a:gd name="connsiteY61" fmla="*/ 445556 h 668580"/>
                    <a:gd name="connsiteX62" fmla="*/ 3378007 w 3786142"/>
                    <a:gd name="connsiteY62" fmla="*/ 437274 h 668580"/>
                    <a:gd name="connsiteX63" fmla="*/ 1300181 w 3786142"/>
                    <a:gd name="connsiteY63" fmla="*/ 437274 h 668580"/>
                    <a:gd name="connsiteX64" fmla="*/ 1312204 w 3786142"/>
                    <a:gd name="connsiteY64" fmla="*/ 441837 h 668580"/>
                    <a:gd name="connsiteX65" fmla="*/ 1293643 w 3786142"/>
                    <a:gd name="connsiteY65" fmla="*/ 472843 h 668580"/>
                    <a:gd name="connsiteX66" fmla="*/ 1261908 w 3786142"/>
                    <a:gd name="connsiteY66" fmla="*/ 476562 h 668580"/>
                    <a:gd name="connsiteX67" fmla="*/ 1280469 w 3786142"/>
                    <a:gd name="connsiteY67" fmla="*/ 445556 h 668580"/>
                    <a:gd name="connsiteX68" fmla="*/ 1300181 w 3786142"/>
                    <a:gd name="connsiteY68" fmla="*/ 437274 h 668580"/>
                    <a:gd name="connsiteX69" fmla="*/ 213306 w 3786142"/>
                    <a:gd name="connsiteY69" fmla="*/ 386990 h 668580"/>
                    <a:gd name="connsiteX70" fmla="*/ 232408 w 3786142"/>
                    <a:gd name="connsiteY70" fmla="*/ 395082 h 668580"/>
                    <a:gd name="connsiteX71" fmla="*/ 239377 w 3786142"/>
                    <a:gd name="connsiteY71" fmla="*/ 407655 h 668580"/>
                    <a:gd name="connsiteX72" fmla="*/ 208655 w 3786142"/>
                    <a:gd name="connsiteY72" fmla="*/ 417872 h 668580"/>
                    <a:gd name="connsiteX73" fmla="*/ 188962 w 3786142"/>
                    <a:gd name="connsiteY73" fmla="*/ 409529 h 668580"/>
                    <a:gd name="connsiteX74" fmla="*/ 184970 w 3786142"/>
                    <a:gd name="connsiteY74" fmla="*/ 402327 h 668580"/>
                    <a:gd name="connsiteX75" fmla="*/ 2290541 w 3786142"/>
                    <a:gd name="connsiteY75" fmla="*/ 386739 h 668580"/>
                    <a:gd name="connsiteX76" fmla="*/ 2317203 w 3786142"/>
                    <a:gd name="connsiteY76" fmla="*/ 407655 h 668580"/>
                    <a:gd name="connsiteX77" fmla="*/ 2286481 w 3786142"/>
                    <a:gd name="connsiteY77" fmla="*/ 417872 h 668580"/>
                    <a:gd name="connsiteX78" fmla="*/ 2259820 w 3786142"/>
                    <a:gd name="connsiteY78" fmla="*/ 396956 h 668580"/>
                    <a:gd name="connsiteX79" fmla="*/ 2290541 w 3786142"/>
                    <a:gd name="connsiteY79" fmla="*/ 386739 h 668580"/>
                    <a:gd name="connsiteX80" fmla="*/ 1927557 w 3786142"/>
                    <a:gd name="connsiteY80" fmla="*/ 386739 h 668580"/>
                    <a:gd name="connsiteX81" fmla="*/ 1954220 w 3786142"/>
                    <a:gd name="connsiteY81" fmla="*/ 407655 h 668580"/>
                    <a:gd name="connsiteX82" fmla="*/ 1923498 w 3786142"/>
                    <a:gd name="connsiteY82" fmla="*/ 417872 h 668580"/>
                    <a:gd name="connsiteX83" fmla="*/ 1896837 w 3786142"/>
                    <a:gd name="connsiteY83" fmla="*/ 396956 h 668580"/>
                    <a:gd name="connsiteX84" fmla="*/ 1927557 w 3786142"/>
                    <a:gd name="connsiteY84" fmla="*/ 386739 h 668580"/>
                    <a:gd name="connsiteX85" fmla="*/ 2816703 w 3786142"/>
                    <a:gd name="connsiteY85" fmla="*/ 367239 h 668580"/>
                    <a:gd name="connsiteX86" fmla="*/ 2827473 w 3786142"/>
                    <a:gd name="connsiteY86" fmla="*/ 375092 h 668580"/>
                    <a:gd name="connsiteX87" fmla="*/ 2803277 w 3786142"/>
                    <a:gd name="connsiteY87" fmla="*/ 399927 h 668580"/>
                    <a:gd name="connsiteX88" fmla="*/ 2771713 w 3786142"/>
                    <a:gd name="connsiteY88" fmla="*/ 394509 h 668580"/>
                    <a:gd name="connsiteX89" fmla="*/ 2795910 w 3786142"/>
                    <a:gd name="connsiteY89" fmla="*/ 369674 h 668580"/>
                    <a:gd name="connsiteX90" fmla="*/ 2816703 w 3786142"/>
                    <a:gd name="connsiteY90" fmla="*/ 367239 h 668580"/>
                    <a:gd name="connsiteX91" fmla="*/ 738877 w 3786142"/>
                    <a:gd name="connsiteY91" fmla="*/ 367239 h 668580"/>
                    <a:gd name="connsiteX92" fmla="*/ 749647 w 3786142"/>
                    <a:gd name="connsiteY92" fmla="*/ 375092 h 668580"/>
                    <a:gd name="connsiteX93" fmla="*/ 725450 w 3786142"/>
                    <a:gd name="connsiteY93" fmla="*/ 399927 h 668580"/>
                    <a:gd name="connsiteX94" fmla="*/ 693886 w 3786142"/>
                    <a:gd name="connsiteY94" fmla="*/ 394509 h 668580"/>
                    <a:gd name="connsiteX95" fmla="*/ 718083 w 3786142"/>
                    <a:gd name="connsiteY95" fmla="*/ 369674 h 668580"/>
                    <a:gd name="connsiteX96" fmla="*/ 738877 w 3786142"/>
                    <a:gd name="connsiteY96" fmla="*/ 367239 h 668580"/>
                    <a:gd name="connsiteX97" fmla="*/ 3745292 w 3786142"/>
                    <a:gd name="connsiteY97" fmla="*/ 335188 h 668580"/>
                    <a:gd name="connsiteX98" fmla="*/ 3758320 w 3786142"/>
                    <a:gd name="connsiteY98" fmla="*/ 336374 h 668580"/>
                    <a:gd name="connsiteX99" fmla="*/ 3786142 w 3786142"/>
                    <a:gd name="connsiteY99" fmla="*/ 364825 h 668580"/>
                    <a:gd name="connsiteX100" fmla="*/ 3780137 w 3786142"/>
                    <a:gd name="connsiteY100" fmla="*/ 369418 h 668580"/>
                    <a:gd name="connsiteX101" fmla="*/ 3759304 w 3786142"/>
                    <a:gd name="connsiteY101" fmla="*/ 367520 h 668580"/>
                    <a:gd name="connsiteX102" fmla="*/ 3734665 w 3786142"/>
                    <a:gd name="connsiteY102" fmla="*/ 343315 h 668580"/>
                    <a:gd name="connsiteX103" fmla="*/ 3745292 w 3786142"/>
                    <a:gd name="connsiteY103" fmla="*/ 335188 h 668580"/>
                    <a:gd name="connsiteX104" fmla="*/ 1667465 w 3786142"/>
                    <a:gd name="connsiteY104" fmla="*/ 335188 h 668580"/>
                    <a:gd name="connsiteX105" fmla="*/ 1688298 w 3786142"/>
                    <a:gd name="connsiteY105" fmla="*/ 337085 h 668580"/>
                    <a:gd name="connsiteX106" fmla="*/ 1712936 w 3786142"/>
                    <a:gd name="connsiteY106" fmla="*/ 361291 h 668580"/>
                    <a:gd name="connsiteX107" fmla="*/ 1681478 w 3786142"/>
                    <a:gd name="connsiteY107" fmla="*/ 367520 h 668580"/>
                    <a:gd name="connsiteX108" fmla="*/ 1656838 w 3786142"/>
                    <a:gd name="connsiteY108" fmla="*/ 343315 h 668580"/>
                    <a:gd name="connsiteX109" fmla="*/ 1667465 w 3786142"/>
                    <a:gd name="connsiteY109" fmla="*/ 335188 h 668580"/>
                    <a:gd name="connsiteX110" fmla="*/ 3203403 w 3786142"/>
                    <a:gd name="connsiteY110" fmla="*/ 328400 h 668580"/>
                    <a:gd name="connsiteX111" fmla="*/ 3214173 w 3786142"/>
                    <a:gd name="connsiteY111" fmla="*/ 336253 h 668580"/>
                    <a:gd name="connsiteX112" fmla="*/ 3189977 w 3786142"/>
                    <a:gd name="connsiteY112" fmla="*/ 361088 h 668580"/>
                    <a:gd name="connsiteX113" fmla="*/ 3158413 w 3786142"/>
                    <a:gd name="connsiteY113" fmla="*/ 355670 h 668580"/>
                    <a:gd name="connsiteX114" fmla="*/ 3182610 w 3786142"/>
                    <a:gd name="connsiteY114" fmla="*/ 330835 h 668580"/>
                    <a:gd name="connsiteX115" fmla="*/ 3203403 w 3786142"/>
                    <a:gd name="connsiteY115" fmla="*/ 328400 h 668580"/>
                    <a:gd name="connsiteX116" fmla="*/ 1125577 w 3786142"/>
                    <a:gd name="connsiteY116" fmla="*/ 328400 h 668580"/>
                    <a:gd name="connsiteX117" fmla="*/ 1136347 w 3786142"/>
                    <a:gd name="connsiteY117" fmla="*/ 336253 h 668580"/>
                    <a:gd name="connsiteX118" fmla="*/ 1112150 w 3786142"/>
                    <a:gd name="connsiteY118" fmla="*/ 361088 h 668580"/>
                    <a:gd name="connsiteX119" fmla="*/ 1080586 w 3786142"/>
                    <a:gd name="connsiteY119" fmla="*/ 355670 h 668580"/>
                    <a:gd name="connsiteX120" fmla="*/ 1104783 w 3786142"/>
                    <a:gd name="connsiteY120" fmla="*/ 330835 h 668580"/>
                    <a:gd name="connsiteX121" fmla="*/ 1125577 w 3786142"/>
                    <a:gd name="connsiteY121" fmla="*/ 328400 h 668580"/>
                    <a:gd name="connsiteX122" fmla="*/ 3562403 w 3786142"/>
                    <a:gd name="connsiteY122" fmla="*/ 324037 h 668580"/>
                    <a:gd name="connsiteX123" fmla="*/ 3574426 w 3786142"/>
                    <a:gd name="connsiteY123" fmla="*/ 328599 h 668580"/>
                    <a:gd name="connsiteX124" fmla="*/ 3555865 w 3786142"/>
                    <a:gd name="connsiteY124" fmla="*/ 359606 h 668580"/>
                    <a:gd name="connsiteX125" fmla="*/ 3524130 w 3786142"/>
                    <a:gd name="connsiteY125" fmla="*/ 363324 h 668580"/>
                    <a:gd name="connsiteX126" fmla="*/ 3542691 w 3786142"/>
                    <a:gd name="connsiteY126" fmla="*/ 332318 h 668580"/>
                    <a:gd name="connsiteX127" fmla="*/ 3562403 w 3786142"/>
                    <a:gd name="connsiteY127" fmla="*/ 324037 h 668580"/>
                    <a:gd name="connsiteX128" fmla="*/ 1484576 w 3786142"/>
                    <a:gd name="connsiteY128" fmla="*/ 324037 h 668580"/>
                    <a:gd name="connsiteX129" fmla="*/ 1496600 w 3786142"/>
                    <a:gd name="connsiteY129" fmla="*/ 328599 h 668580"/>
                    <a:gd name="connsiteX130" fmla="*/ 1478039 w 3786142"/>
                    <a:gd name="connsiteY130" fmla="*/ 359606 h 668580"/>
                    <a:gd name="connsiteX131" fmla="*/ 1446303 w 3786142"/>
                    <a:gd name="connsiteY131" fmla="*/ 363324 h 668580"/>
                    <a:gd name="connsiteX132" fmla="*/ 1464864 w 3786142"/>
                    <a:gd name="connsiteY132" fmla="*/ 332318 h 668580"/>
                    <a:gd name="connsiteX133" fmla="*/ 1484576 w 3786142"/>
                    <a:gd name="connsiteY133" fmla="*/ 324037 h 668580"/>
                    <a:gd name="connsiteX134" fmla="*/ 421195 w 3786142"/>
                    <a:gd name="connsiteY134" fmla="*/ 289767 h 668580"/>
                    <a:gd name="connsiteX135" fmla="*/ 423772 w 3786142"/>
                    <a:gd name="connsiteY135" fmla="*/ 294418 h 668580"/>
                    <a:gd name="connsiteX136" fmla="*/ 393050 w 3786142"/>
                    <a:gd name="connsiteY136" fmla="*/ 304634 h 668580"/>
                    <a:gd name="connsiteX137" fmla="*/ 387880 w 3786142"/>
                    <a:gd name="connsiteY137" fmla="*/ 302444 h 668580"/>
                    <a:gd name="connsiteX138" fmla="*/ 2672827 w 3786142"/>
                    <a:gd name="connsiteY138" fmla="*/ 273829 h 668580"/>
                    <a:gd name="connsiteX139" fmla="*/ 2692683 w 3786142"/>
                    <a:gd name="connsiteY139" fmla="*/ 281600 h 668580"/>
                    <a:gd name="connsiteX140" fmla="*/ 2711800 w 3786142"/>
                    <a:gd name="connsiteY140" fmla="*/ 312120 h 668580"/>
                    <a:gd name="connsiteX141" fmla="*/ 2680005 w 3786142"/>
                    <a:gd name="connsiteY141" fmla="*/ 309221 h 668580"/>
                    <a:gd name="connsiteX142" fmla="*/ 2660889 w 3786142"/>
                    <a:gd name="connsiteY142" fmla="*/ 278700 h 668580"/>
                    <a:gd name="connsiteX143" fmla="*/ 2672827 w 3786142"/>
                    <a:gd name="connsiteY143" fmla="*/ 273829 h 668580"/>
                    <a:gd name="connsiteX144" fmla="*/ 595001 w 3786142"/>
                    <a:gd name="connsiteY144" fmla="*/ 273829 h 668580"/>
                    <a:gd name="connsiteX145" fmla="*/ 614857 w 3786142"/>
                    <a:gd name="connsiteY145" fmla="*/ 281600 h 668580"/>
                    <a:gd name="connsiteX146" fmla="*/ 633972 w 3786142"/>
                    <a:gd name="connsiteY146" fmla="*/ 312120 h 668580"/>
                    <a:gd name="connsiteX147" fmla="*/ 602178 w 3786142"/>
                    <a:gd name="connsiteY147" fmla="*/ 309221 h 668580"/>
                    <a:gd name="connsiteX148" fmla="*/ 583062 w 3786142"/>
                    <a:gd name="connsiteY148" fmla="*/ 278700 h 668580"/>
                    <a:gd name="connsiteX149" fmla="*/ 595001 w 3786142"/>
                    <a:gd name="connsiteY149" fmla="*/ 273829 h 668580"/>
                    <a:gd name="connsiteX150" fmla="*/ 2474937 w 3786142"/>
                    <a:gd name="connsiteY150" fmla="*/ 273502 h 668580"/>
                    <a:gd name="connsiteX151" fmla="*/ 2501599 w 3786142"/>
                    <a:gd name="connsiteY151" fmla="*/ 294418 h 668580"/>
                    <a:gd name="connsiteX152" fmla="*/ 2470877 w 3786142"/>
                    <a:gd name="connsiteY152" fmla="*/ 304634 h 668580"/>
                    <a:gd name="connsiteX153" fmla="*/ 2444215 w 3786142"/>
                    <a:gd name="connsiteY153" fmla="*/ 283718 h 668580"/>
                    <a:gd name="connsiteX154" fmla="*/ 2474937 w 3786142"/>
                    <a:gd name="connsiteY154" fmla="*/ 273502 h 668580"/>
                    <a:gd name="connsiteX155" fmla="*/ 2111953 w 3786142"/>
                    <a:gd name="connsiteY155" fmla="*/ 273502 h 668580"/>
                    <a:gd name="connsiteX156" fmla="*/ 2138615 w 3786142"/>
                    <a:gd name="connsiteY156" fmla="*/ 294418 h 668580"/>
                    <a:gd name="connsiteX157" fmla="*/ 2107893 w 3786142"/>
                    <a:gd name="connsiteY157" fmla="*/ 304634 h 668580"/>
                    <a:gd name="connsiteX158" fmla="*/ 2081232 w 3786142"/>
                    <a:gd name="connsiteY158" fmla="*/ 283718 h 668580"/>
                    <a:gd name="connsiteX159" fmla="*/ 2111953 w 3786142"/>
                    <a:gd name="connsiteY159" fmla="*/ 273502 h 668580"/>
                    <a:gd name="connsiteX160" fmla="*/ 3001100 w 3786142"/>
                    <a:gd name="connsiteY160" fmla="*/ 254001 h 668580"/>
                    <a:gd name="connsiteX161" fmla="*/ 3011870 w 3786142"/>
                    <a:gd name="connsiteY161" fmla="*/ 261854 h 668580"/>
                    <a:gd name="connsiteX162" fmla="*/ 2987673 w 3786142"/>
                    <a:gd name="connsiteY162" fmla="*/ 286689 h 668580"/>
                    <a:gd name="connsiteX163" fmla="*/ 2956109 w 3786142"/>
                    <a:gd name="connsiteY163" fmla="*/ 281271 h 668580"/>
                    <a:gd name="connsiteX164" fmla="*/ 2980306 w 3786142"/>
                    <a:gd name="connsiteY164" fmla="*/ 256437 h 668580"/>
                    <a:gd name="connsiteX165" fmla="*/ 3001100 w 3786142"/>
                    <a:gd name="connsiteY165" fmla="*/ 254001 h 668580"/>
                    <a:gd name="connsiteX166" fmla="*/ 923273 w 3786142"/>
                    <a:gd name="connsiteY166" fmla="*/ 254001 h 668580"/>
                    <a:gd name="connsiteX167" fmla="*/ 934044 w 3786142"/>
                    <a:gd name="connsiteY167" fmla="*/ 261854 h 668580"/>
                    <a:gd name="connsiteX168" fmla="*/ 909847 w 3786142"/>
                    <a:gd name="connsiteY168" fmla="*/ 286689 h 668580"/>
                    <a:gd name="connsiteX169" fmla="*/ 878283 w 3786142"/>
                    <a:gd name="connsiteY169" fmla="*/ 281271 h 668580"/>
                    <a:gd name="connsiteX170" fmla="*/ 902480 w 3786142"/>
                    <a:gd name="connsiteY170" fmla="*/ 256437 h 668580"/>
                    <a:gd name="connsiteX171" fmla="*/ 923273 w 3786142"/>
                    <a:gd name="connsiteY171" fmla="*/ 254001 h 668580"/>
                    <a:gd name="connsiteX172" fmla="*/ 841623 w 3786142"/>
                    <a:gd name="connsiteY172" fmla="*/ 152107 h 668580"/>
                    <a:gd name="connsiteX173" fmla="*/ 842088 w 3786142"/>
                    <a:gd name="connsiteY173" fmla="*/ 152446 h 668580"/>
                    <a:gd name="connsiteX174" fmla="*/ 817891 w 3786142"/>
                    <a:gd name="connsiteY174" fmla="*/ 177280 h 668580"/>
                    <a:gd name="connsiteX175" fmla="*/ 786327 w 3786142"/>
                    <a:gd name="connsiteY175" fmla="*/ 171862 h 668580"/>
                    <a:gd name="connsiteX176" fmla="*/ 788118 w 3786142"/>
                    <a:gd name="connsiteY176" fmla="*/ 167503 h 668580"/>
                    <a:gd name="connsiteX177" fmla="*/ 2909144 w 3786142"/>
                    <a:gd name="connsiteY177" fmla="*/ 144593 h 668580"/>
                    <a:gd name="connsiteX178" fmla="*/ 2919914 w 3786142"/>
                    <a:gd name="connsiteY178" fmla="*/ 152446 h 668580"/>
                    <a:gd name="connsiteX179" fmla="*/ 2895717 w 3786142"/>
                    <a:gd name="connsiteY179" fmla="*/ 177280 h 668580"/>
                    <a:gd name="connsiteX180" fmla="*/ 2864153 w 3786142"/>
                    <a:gd name="connsiteY180" fmla="*/ 171862 h 668580"/>
                    <a:gd name="connsiteX181" fmla="*/ 2888350 w 3786142"/>
                    <a:gd name="connsiteY181" fmla="*/ 147028 h 668580"/>
                    <a:gd name="connsiteX182" fmla="*/ 2909144 w 3786142"/>
                    <a:gd name="connsiteY182" fmla="*/ 144593 h 668580"/>
                    <a:gd name="connsiteX183" fmla="*/ 1779749 w 3786142"/>
                    <a:gd name="connsiteY183" fmla="*/ 138254 h 668580"/>
                    <a:gd name="connsiteX184" fmla="*/ 1800582 w 3786142"/>
                    <a:gd name="connsiteY184" fmla="*/ 140152 h 668580"/>
                    <a:gd name="connsiteX185" fmla="*/ 1825220 w 3786142"/>
                    <a:gd name="connsiteY185" fmla="*/ 164357 h 668580"/>
                    <a:gd name="connsiteX186" fmla="*/ 1793762 w 3786142"/>
                    <a:gd name="connsiteY186" fmla="*/ 170587 h 668580"/>
                    <a:gd name="connsiteX187" fmla="*/ 1769122 w 3786142"/>
                    <a:gd name="connsiteY187" fmla="*/ 146381 h 668580"/>
                    <a:gd name="connsiteX188" fmla="*/ 1779749 w 3786142"/>
                    <a:gd name="connsiteY188" fmla="*/ 138254 h 668580"/>
                    <a:gd name="connsiteX189" fmla="*/ 3275719 w 3786142"/>
                    <a:gd name="connsiteY189" fmla="*/ 133526 h 668580"/>
                    <a:gd name="connsiteX190" fmla="*/ 3303160 w 3786142"/>
                    <a:gd name="connsiteY190" fmla="*/ 152951 h 668580"/>
                    <a:gd name="connsiteX191" fmla="*/ 3272865 w 3786142"/>
                    <a:gd name="connsiteY191" fmla="*/ 164851 h 668580"/>
                    <a:gd name="connsiteX192" fmla="*/ 3245425 w 3786142"/>
                    <a:gd name="connsiteY192" fmla="*/ 145426 h 668580"/>
                    <a:gd name="connsiteX193" fmla="*/ 3275719 w 3786142"/>
                    <a:gd name="connsiteY193" fmla="*/ 133526 h 668580"/>
                    <a:gd name="connsiteX194" fmla="*/ 1197893 w 3786142"/>
                    <a:gd name="connsiteY194" fmla="*/ 133526 h 668580"/>
                    <a:gd name="connsiteX195" fmla="*/ 1225334 w 3786142"/>
                    <a:gd name="connsiteY195" fmla="*/ 152951 h 668580"/>
                    <a:gd name="connsiteX196" fmla="*/ 1195039 w 3786142"/>
                    <a:gd name="connsiteY196" fmla="*/ 164851 h 668580"/>
                    <a:gd name="connsiteX197" fmla="*/ 1167598 w 3786142"/>
                    <a:gd name="connsiteY197" fmla="*/ 145426 h 668580"/>
                    <a:gd name="connsiteX198" fmla="*/ 1197893 w 3786142"/>
                    <a:gd name="connsiteY198" fmla="*/ 133526 h 668580"/>
                    <a:gd name="connsiteX199" fmla="*/ 2315095 w 3786142"/>
                    <a:gd name="connsiteY199" fmla="*/ 98173 h 668580"/>
                    <a:gd name="connsiteX200" fmla="*/ 2331690 w 3786142"/>
                    <a:gd name="connsiteY200" fmla="*/ 111161 h 668580"/>
                    <a:gd name="connsiteX201" fmla="*/ 2341201 w 3786142"/>
                    <a:gd name="connsiteY201" fmla="*/ 146172 h 668580"/>
                    <a:gd name="connsiteX202" fmla="*/ 2311950 w 3786142"/>
                    <a:gd name="connsiteY202" fmla="*/ 134698 h 668580"/>
                    <a:gd name="connsiteX203" fmla="*/ 2302439 w 3786142"/>
                    <a:gd name="connsiteY203" fmla="*/ 99687 h 668580"/>
                    <a:gd name="connsiteX204" fmla="*/ 2315095 w 3786142"/>
                    <a:gd name="connsiteY204" fmla="*/ 98173 h 668580"/>
                    <a:gd name="connsiteX205" fmla="*/ 1466359 w 3786142"/>
                    <a:gd name="connsiteY205" fmla="*/ 66560 h 668580"/>
                    <a:gd name="connsiteX206" fmla="*/ 1478383 w 3786142"/>
                    <a:gd name="connsiteY206" fmla="*/ 71122 h 668580"/>
                    <a:gd name="connsiteX207" fmla="*/ 1459822 w 3786142"/>
                    <a:gd name="connsiteY207" fmla="*/ 102129 h 668580"/>
                    <a:gd name="connsiteX208" fmla="*/ 1428087 w 3786142"/>
                    <a:gd name="connsiteY208" fmla="*/ 105847 h 668580"/>
                    <a:gd name="connsiteX209" fmla="*/ 1446648 w 3786142"/>
                    <a:gd name="connsiteY209" fmla="*/ 74841 h 668580"/>
                    <a:gd name="connsiteX210" fmla="*/ 1466359 w 3786142"/>
                    <a:gd name="connsiteY210" fmla="*/ 66560 h 668580"/>
                    <a:gd name="connsiteX211" fmla="*/ 2580619 w 3786142"/>
                    <a:gd name="connsiteY211" fmla="*/ 46661 h 668580"/>
                    <a:gd name="connsiteX212" fmla="*/ 2607281 w 3786142"/>
                    <a:gd name="connsiteY212" fmla="*/ 67577 h 668580"/>
                    <a:gd name="connsiteX213" fmla="*/ 2576559 w 3786142"/>
                    <a:gd name="connsiteY213" fmla="*/ 77793 h 668580"/>
                    <a:gd name="connsiteX214" fmla="*/ 2549899 w 3786142"/>
                    <a:gd name="connsiteY214" fmla="*/ 56877 h 668580"/>
                    <a:gd name="connsiteX215" fmla="*/ 2580619 w 3786142"/>
                    <a:gd name="connsiteY215" fmla="*/ 46661 h 668580"/>
                    <a:gd name="connsiteX216" fmla="*/ 2150511 w 3786142"/>
                    <a:gd name="connsiteY216" fmla="*/ 13632 h 668580"/>
                    <a:gd name="connsiteX217" fmla="*/ 2179530 w 3786142"/>
                    <a:gd name="connsiteY217" fmla="*/ 29436 h 668580"/>
                    <a:gd name="connsiteX218" fmla="*/ 2150473 w 3786142"/>
                    <a:gd name="connsiteY218" fmla="*/ 45141 h 668580"/>
                    <a:gd name="connsiteX219" fmla="*/ 2121453 w 3786142"/>
                    <a:gd name="connsiteY219" fmla="*/ 29336 h 668580"/>
                    <a:gd name="connsiteX220" fmla="*/ 2150511 w 3786142"/>
                    <a:gd name="connsiteY220" fmla="*/ 13632 h 668580"/>
                    <a:gd name="connsiteX221" fmla="*/ 1645302 w 3786142"/>
                    <a:gd name="connsiteY221" fmla="*/ 0 h 668580"/>
                    <a:gd name="connsiteX222" fmla="*/ 1649533 w 3786142"/>
                    <a:gd name="connsiteY222" fmla="*/ 9764 h 668580"/>
                    <a:gd name="connsiteX223" fmla="*/ 1618074 w 3786142"/>
                    <a:gd name="connsiteY223" fmla="*/ 15994 h 668580"/>
                    <a:gd name="connsiteX224" fmla="*/ 1599240 w 3786142"/>
                    <a:gd name="connsiteY224" fmla="*/ 5182 h 668580"/>
                    <a:gd name="connsiteX225" fmla="*/ 1599073 w 3786142"/>
                    <a:gd name="connsiteY225" fmla="*/ 4797 h 668580"/>
                    <a:gd name="connsiteX226" fmla="*/ 1608771 w 3786142"/>
                    <a:gd name="connsiteY226" fmla="*/ 3352 h 6685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</a:cxnLst>
                  <a:rect l="l" t="t" r="r" b="b"/>
                  <a:pathLst>
                    <a:path w="3786142" h="668580">
                      <a:moveTo>
                        <a:pt x="171856" y="636807"/>
                      </a:moveTo>
                      <a:cubicBezTo>
                        <a:pt x="187799" y="638885"/>
                        <a:pt x="200085" y="647581"/>
                        <a:pt x="199297" y="656232"/>
                      </a:cubicBezTo>
                      <a:cubicBezTo>
                        <a:pt x="198507" y="664881"/>
                        <a:pt x="184945" y="670209"/>
                        <a:pt x="169001" y="668132"/>
                      </a:cubicBezTo>
                      <a:cubicBezTo>
                        <a:pt x="153058" y="666053"/>
                        <a:pt x="140772" y="657356"/>
                        <a:pt x="141561" y="648707"/>
                      </a:cubicBezTo>
                      <a:cubicBezTo>
                        <a:pt x="142349" y="640058"/>
                        <a:pt x="155913" y="634730"/>
                        <a:pt x="171856" y="636807"/>
                      </a:cubicBezTo>
                      <a:close/>
                      <a:moveTo>
                        <a:pt x="779901" y="595369"/>
                      </a:moveTo>
                      <a:cubicBezTo>
                        <a:pt x="785644" y="594696"/>
                        <a:pt x="790106" y="596164"/>
                        <a:pt x="791925" y="599932"/>
                      </a:cubicBezTo>
                      <a:cubicBezTo>
                        <a:pt x="795562" y="607466"/>
                        <a:pt x="787252" y="621349"/>
                        <a:pt x="773364" y="630938"/>
                      </a:cubicBezTo>
                      <a:cubicBezTo>
                        <a:pt x="759475" y="640527"/>
                        <a:pt x="745266" y="642192"/>
                        <a:pt x="741628" y="634657"/>
                      </a:cubicBezTo>
                      <a:cubicBezTo>
                        <a:pt x="737990" y="627122"/>
                        <a:pt x="746300" y="613239"/>
                        <a:pt x="760189" y="603650"/>
                      </a:cubicBezTo>
                      <a:cubicBezTo>
                        <a:pt x="767134" y="598856"/>
                        <a:pt x="774158" y="596042"/>
                        <a:pt x="779901" y="595369"/>
                      </a:cubicBezTo>
                      <a:close/>
                      <a:moveTo>
                        <a:pt x="1090138" y="595340"/>
                      </a:moveTo>
                      <a:cubicBezTo>
                        <a:pt x="1095908" y="595266"/>
                        <a:pt x="1100246" y="597191"/>
                        <a:pt x="1101784" y="601133"/>
                      </a:cubicBezTo>
                      <a:cubicBezTo>
                        <a:pt x="1104862" y="609018"/>
                        <a:pt x="1095574" y="621985"/>
                        <a:pt x="1081041" y="630094"/>
                      </a:cubicBezTo>
                      <a:cubicBezTo>
                        <a:pt x="1066508" y="638205"/>
                        <a:pt x="1052233" y="638387"/>
                        <a:pt x="1049156" y="630502"/>
                      </a:cubicBezTo>
                      <a:cubicBezTo>
                        <a:pt x="1046079" y="622618"/>
                        <a:pt x="1055365" y="609652"/>
                        <a:pt x="1069899" y="601542"/>
                      </a:cubicBezTo>
                      <a:cubicBezTo>
                        <a:pt x="1077166" y="597486"/>
                        <a:pt x="1084367" y="595414"/>
                        <a:pt x="1090138" y="595340"/>
                      </a:cubicBezTo>
                      <a:close/>
                      <a:moveTo>
                        <a:pt x="440322" y="569839"/>
                      </a:moveTo>
                      <a:cubicBezTo>
                        <a:pt x="446065" y="569166"/>
                        <a:pt x="450527" y="570634"/>
                        <a:pt x="452346" y="574402"/>
                      </a:cubicBezTo>
                      <a:cubicBezTo>
                        <a:pt x="455983" y="581937"/>
                        <a:pt x="447673" y="595819"/>
                        <a:pt x="433785" y="605408"/>
                      </a:cubicBezTo>
                      <a:cubicBezTo>
                        <a:pt x="419896" y="614998"/>
                        <a:pt x="405687" y="616662"/>
                        <a:pt x="402049" y="609127"/>
                      </a:cubicBezTo>
                      <a:cubicBezTo>
                        <a:pt x="398411" y="601592"/>
                        <a:pt x="406721" y="587710"/>
                        <a:pt x="420610" y="578121"/>
                      </a:cubicBezTo>
                      <a:cubicBezTo>
                        <a:pt x="427555" y="573326"/>
                        <a:pt x="434579" y="570513"/>
                        <a:pt x="440322" y="569839"/>
                      </a:cubicBezTo>
                      <a:close/>
                      <a:moveTo>
                        <a:pt x="3732223" y="543834"/>
                      </a:moveTo>
                      <a:lnTo>
                        <a:pt x="3733915" y="543988"/>
                      </a:lnTo>
                      <a:lnTo>
                        <a:pt x="3721618" y="552012"/>
                      </a:lnTo>
                      <a:lnTo>
                        <a:pt x="3721596" y="551961"/>
                      </a:lnTo>
                      <a:cubicBezTo>
                        <a:pt x="3722537" y="547759"/>
                        <a:pt x="3726529" y="544961"/>
                        <a:pt x="3732223" y="543834"/>
                      </a:cubicBezTo>
                      <a:close/>
                      <a:moveTo>
                        <a:pt x="17477" y="536384"/>
                      </a:moveTo>
                      <a:lnTo>
                        <a:pt x="21737" y="537175"/>
                      </a:lnTo>
                      <a:cubicBezTo>
                        <a:pt x="26295" y="543957"/>
                        <a:pt x="19854" y="559194"/>
                        <a:pt x="7352" y="571205"/>
                      </a:cubicBezTo>
                      <a:lnTo>
                        <a:pt x="0" y="575907"/>
                      </a:lnTo>
                      <a:lnTo>
                        <a:pt x="6959" y="549900"/>
                      </a:lnTo>
                      <a:close/>
                      <a:moveTo>
                        <a:pt x="2659758" y="482475"/>
                      </a:moveTo>
                      <a:cubicBezTo>
                        <a:pt x="2665512" y="482999"/>
                        <a:pt x="2672585" y="485631"/>
                        <a:pt x="2679614" y="490246"/>
                      </a:cubicBezTo>
                      <a:cubicBezTo>
                        <a:pt x="2693673" y="499475"/>
                        <a:pt x="2702231" y="513139"/>
                        <a:pt x="2698731" y="520766"/>
                      </a:cubicBezTo>
                      <a:cubicBezTo>
                        <a:pt x="2695229" y="528393"/>
                        <a:pt x="2680994" y="527096"/>
                        <a:pt x="2666935" y="517867"/>
                      </a:cubicBezTo>
                      <a:cubicBezTo>
                        <a:pt x="2652877" y="508638"/>
                        <a:pt x="2644319" y="494972"/>
                        <a:pt x="2647820" y="487346"/>
                      </a:cubicBezTo>
                      <a:cubicBezTo>
                        <a:pt x="2649570" y="483533"/>
                        <a:pt x="2654004" y="481950"/>
                        <a:pt x="2659758" y="482475"/>
                      </a:cubicBezTo>
                      <a:close/>
                      <a:moveTo>
                        <a:pt x="581932" y="482475"/>
                      </a:moveTo>
                      <a:cubicBezTo>
                        <a:pt x="587686" y="482999"/>
                        <a:pt x="594759" y="485631"/>
                        <a:pt x="601788" y="490246"/>
                      </a:cubicBezTo>
                      <a:cubicBezTo>
                        <a:pt x="615847" y="499475"/>
                        <a:pt x="624404" y="513139"/>
                        <a:pt x="620903" y="520766"/>
                      </a:cubicBezTo>
                      <a:cubicBezTo>
                        <a:pt x="617402" y="528393"/>
                        <a:pt x="603167" y="527096"/>
                        <a:pt x="589109" y="517867"/>
                      </a:cubicBezTo>
                      <a:cubicBezTo>
                        <a:pt x="575049" y="508638"/>
                        <a:pt x="566491" y="494972"/>
                        <a:pt x="569992" y="487346"/>
                      </a:cubicBezTo>
                      <a:cubicBezTo>
                        <a:pt x="571743" y="483533"/>
                        <a:pt x="576177" y="481950"/>
                        <a:pt x="581932" y="482475"/>
                      </a:cubicBezTo>
                      <a:close/>
                      <a:moveTo>
                        <a:pt x="3019007" y="441638"/>
                      </a:moveTo>
                      <a:cubicBezTo>
                        <a:pt x="3024720" y="442619"/>
                        <a:pt x="3028761" y="445315"/>
                        <a:pt x="3029778" y="449491"/>
                      </a:cubicBezTo>
                      <a:cubicBezTo>
                        <a:pt x="3031812" y="457844"/>
                        <a:pt x="3020979" y="468964"/>
                        <a:pt x="3005581" y="474326"/>
                      </a:cubicBezTo>
                      <a:cubicBezTo>
                        <a:pt x="2990183" y="479688"/>
                        <a:pt x="2976051" y="477262"/>
                        <a:pt x="2974017" y="468908"/>
                      </a:cubicBezTo>
                      <a:cubicBezTo>
                        <a:pt x="2971983" y="460555"/>
                        <a:pt x="2982817" y="449435"/>
                        <a:pt x="2998214" y="444073"/>
                      </a:cubicBezTo>
                      <a:cubicBezTo>
                        <a:pt x="3005913" y="441392"/>
                        <a:pt x="3013297" y="440658"/>
                        <a:pt x="3019007" y="441638"/>
                      </a:cubicBezTo>
                      <a:close/>
                      <a:moveTo>
                        <a:pt x="941181" y="441638"/>
                      </a:moveTo>
                      <a:cubicBezTo>
                        <a:pt x="946893" y="442619"/>
                        <a:pt x="950935" y="445315"/>
                        <a:pt x="951952" y="449491"/>
                      </a:cubicBezTo>
                      <a:cubicBezTo>
                        <a:pt x="953986" y="457844"/>
                        <a:pt x="943153" y="468964"/>
                        <a:pt x="927755" y="474326"/>
                      </a:cubicBezTo>
                      <a:cubicBezTo>
                        <a:pt x="912357" y="479688"/>
                        <a:pt x="898225" y="477262"/>
                        <a:pt x="896191" y="468908"/>
                      </a:cubicBezTo>
                      <a:cubicBezTo>
                        <a:pt x="894157" y="460555"/>
                        <a:pt x="904990" y="449435"/>
                        <a:pt x="920388" y="444073"/>
                      </a:cubicBezTo>
                      <a:cubicBezTo>
                        <a:pt x="928087" y="441392"/>
                        <a:pt x="935469" y="440658"/>
                        <a:pt x="941181" y="441638"/>
                      </a:cubicBezTo>
                      <a:close/>
                      <a:moveTo>
                        <a:pt x="3378007" y="437274"/>
                      </a:moveTo>
                      <a:cubicBezTo>
                        <a:pt x="3383750" y="436602"/>
                        <a:pt x="3388212" y="438069"/>
                        <a:pt x="3390030" y="441837"/>
                      </a:cubicBezTo>
                      <a:cubicBezTo>
                        <a:pt x="3393669" y="449372"/>
                        <a:pt x="3385359" y="463254"/>
                        <a:pt x="3371469" y="472843"/>
                      </a:cubicBezTo>
                      <a:cubicBezTo>
                        <a:pt x="3357581" y="482433"/>
                        <a:pt x="3343373" y="484097"/>
                        <a:pt x="3339734" y="476562"/>
                      </a:cubicBezTo>
                      <a:cubicBezTo>
                        <a:pt x="3336097" y="469027"/>
                        <a:pt x="3344406" y="455145"/>
                        <a:pt x="3358295" y="445556"/>
                      </a:cubicBezTo>
                      <a:cubicBezTo>
                        <a:pt x="3365240" y="440761"/>
                        <a:pt x="3372264" y="437948"/>
                        <a:pt x="3378007" y="437274"/>
                      </a:cubicBezTo>
                      <a:close/>
                      <a:moveTo>
                        <a:pt x="1300181" y="437274"/>
                      </a:moveTo>
                      <a:cubicBezTo>
                        <a:pt x="1305923" y="436602"/>
                        <a:pt x="1310385" y="438069"/>
                        <a:pt x="1312204" y="441837"/>
                      </a:cubicBezTo>
                      <a:cubicBezTo>
                        <a:pt x="1315842" y="449372"/>
                        <a:pt x="1307532" y="463254"/>
                        <a:pt x="1293643" y="472843"/>
                      </a:cubicBezTo>
                      <a:cubicBezTo>
                        <a:pt x="1279754" y="482433"/>
                        <a:pt x="1265546" y="484097"/>
                        <a:pt x="1261908" y="476562"/>
                      </a:cubicBezTo>
                      <a:cubicBezTo>
                        <a:pt x="1258270" y="469027"/>
                        <a:pt x="1266580" y="455145"/>
                        <a:pt x="1280469" y="445556"/>
                      </a:cubicBezTo>
                      <a:cubicBezTo>
                        <a:pt x="1287413" y="440761"/>
                        <a:pt x="1294438" y="437948"/>
                        <a:pt x="1300181" y="437274"/>
                      </a:cubicBezTo>
                      <a:close/>
                      <a:moveTo>
                        <a:pt x="213306" y="386990"/>
                      </a:moveTo>
                      <a:lnTo>
                        <a:pt x="232408" y="395082"/>
                      </a:lnTo>
                      <a:cubicBezTo>
                        <a:pt x="237233" y="398867"/>
                        <a:pt x="239937" y="403357"/>
                        <a:pt x="239377" y="407655"/>
                      </a:cubicBezTo>
                      <a:cubicBezTo>
                        <a:pt x="238255" y="416252"/>
                        <a:pt x="224501" y="420827"/>
                        <a:pt x="208655" y="417872"/>
                      </a:cubicBezTo>
                      <a:cubicBezTo>
                        <a:pt x="200732" y="416394"/>
                        <a:pt x="193786" y="413315"/>
                        <a:pt x="188962" y="409529"/>
                      </a:cubicBezTo>
                      <a:lnTo>
                        <a:pt x="184970" y="402327"/>
                      </a:lnTo>
                      <a:close/>
                      <a:moveTo>
                        <a:pt x="2290541" y="386739"/>
                      </a:moveTo>
                      <a:cubicBezTo>
                        <a:pt x="2306388" y="389694"/>
                        <a:pt x="2318324" y="399059"/>
                        <a:pt x="2317203" y="407655"/>
                      </a:cubicBezTo>
                      <a:cubicBezTo>
                        <a:pt x="2316083" y="416252"/>
                        <a:pt x="2302328" y="420827"/>
                        <a:pt x="2286481" y="417872"/>
                      </a:cubicBezTo>
                      <a:cubicBezTo>
                        <a:pt x="2270635" y="414917"/>
                        <a:pt x="2258698" y="405552"/>
                        <a:pt x="2259820" y="396956"/>
                      </a:cubicBezTo>
                      <a:cubicBezTo>
                        <a:pt x="2260941" y="388359"/>
                        <a:pt x="2274695" y="383784"/>
                        <a:pt x="2290541" y="386739"/>
                      </a:cubicBezTo>
                      <a:close/>
                      <a:moveTo>
                        <a:pt x="1927557" y="386739"/>
                      </a:moveTo>
                      <a:cubicBezTo>
                        <a:pt x="1943404" y="389694"/>
                        <a:pt x="1955340" y="399059"/>
                        <a:pt x="1954220" y="407655"/>
                      </a:cubicBezTo>
                      <a:cubicBezTo>
                        <a:pt x="1953099" y="416252"/>
                        <a:pt x="1939345" y="420827"/>
                        <a:pt x="1923498" y="417872"/>
                      </a:cubicBezTo>
                      <a:cubicBezTo>
                        <a:pt x="1907652" y="414917"/>
                        <a:pt x="1895715" y="405552"/>
                        <a:pt x="1896837" y="396956"/>
                      </a:cubicBezTo>
                      <a:cubicBezTo>
                        <a:pt x="1897957" y="388359"/>
                        <a:pt x="1911712" y="383784"/>
                        <a:pt x="1927557" y="386739"/>
                      </a:cubicBezTo>
                      <a:close/>
                      <a:moveTo>
                        <a:pt x="2816703" y="367239"/>
                      </a:moveTo>
                      <a:cubicBezTo>
                        <a:pt x="2822415" y="368220"/>
                        <a:pt x="2826457" y="370916"/>
                        <a:pt x="2827473" y="375092"/>
                      </a:cubicBezTo>
                      <a:cubicBezTo>
                        <a:pt x="2829508" y="383445"/>
                        <a:pt x="2818675" y="394565"/>
                        <a:pt x="2803277" y="399927"/>
                      </a:cubicBezTo>
                      <a:cubicBezTo>
                        <a:pt x="2787879" y="405288"/>
                        <a:pt x="2773747" y="402863"/>
                        <a:pt x="2771713" y="394509"/>
                      </a:cubicBezTo>
                      <a:cubicBezTo>
                        <a:pt x="2769679" y="386156"/>
                        <a:pt x="2780512" y="375036"/>
                        <a:pt x="2795910" y="369674"/>
                      </a:cubicBezTo>
                      <a:cubicBezTo>
                        <a:pt x="2803609" y="366993"/>
                        <a:pt x="2810991" y="366260"/>
                        <a:pt x="2816703" y="367239"/>
                      </a:cubicBezTo>
                      <a:close/>
                      <a:moveTo>
                        <a:pt x="738877" y="367239"/>
                      </a:moveTo>
                      <a:cubicBezTo>
                        <a:pt x="744589" y="368220"/>
                        <a:pt x="748630" y="370916"/>
                        <a:pt x="749647" y="375092"/>
                      </a:cubicBezTo>
                      <a:cubicBezTo>
                        <a:pt x="751681" y="383445"/>
                        <a:pt x="740848" y="394565"/>
                        <a:pt x="725450" y="399927"/>
                      </a:cubicBezTo>
                      <a:cubicBezTo>
                        <a:pt x="710052" y="405288"/>
                        <a:pt x="695921" y="402863"/>
                        <a:pt x="693886" y="394509"/>
                      </a:cubicBezTo>
                      <a:cubicBezTo>
                        <a:pt x="691852" y="386156"/>
                        <a:pt x="702685" y="375036"/>
                        <a:pt x="718083" y="369674"/>
                      </a:cubicBezTo>
                      <a:cubicBezTo>
                        <a:pt x="725783" y="366993"/>
                        <a:pt x="733165" y="366260"/>
                        <a:pt x="738877" y="367239"/>
                      </a:cubicBezTo>
                      <a:close/>
                      <a:moveTo>
                        <a:pt x="3745292" y="335188"/>
                      </a:moveTo>
                      <a:lnTo>
                        <a:pt x="3758320" y="336374"/>
                      </a:lnTo>
                      <a:lnTo>
                        <a:pt x="3786142" y="364825"/>
                      </a:lnTo>
                      <a:lnTo>
                        <a:pt x="3780137" y="369418"/>
                      </a:lnTo>
                      <a:cubicBezTo>
                        <a:pt x="3774444" y="370546"/>
                        <a:pt x="3767050" y="370002"/>
                        <a:pt x="3759304" y="367520"/>
                      </a:cubicBezTo>
                      <a:cubicBezTo>
                        <a:pt x="3743813" y="362556"/>
                        <a:pt x="3732782" y="351719"/>
                        <a:pt x="3734665" y="343315"/>
                      </a:cubicBezTo>
                      <a:cubicBezTo>
                        <a:pt x="3735607" y="339113"/>
                        <a:pt x="3739599" y="336315"/>
                        <a:pt x="3745292" y="335188"/>
                      </a:cubicBezTo>
                      <a:close/>
                      <a:moveTo>
                        <a:pt x="1667465" y="335188"/>
                      </a:moveTo>
                      <a:cubicBezTo>
                        <a:pt x="1673158" y="334059"/>
                        <a:pt x="1680552" y="334603"/>
                        <a:pt x="1688298" y="337085"/>
                      </a:cubicBezTo>
                      <a:cubicBezTo>
                        <a:pt x="1703788" y="342048"/>
                        <a:pt x="1714819" y="352886"/>
                        <a:pt x="1712936" y="361291"/>
                      </a:cubicBezTo>
                      <a:cubicBezTo>
                        <a:pt x="1711053" y="369695"/>
                        <a:pt x="1696968" y="372484"/>
                        <a:pt x="1681478" y="367520"/>
                      </a:cubicBezTo>
                      <a:cubicBezTo>
                        <a:pt x="1665987" y="362556"/>
                        <a:pt x="1654955" y="351719"/>
                        <a:pt x="1656838" y="343315"/>
                      </a:cubicBezTo>
                      <a:cubicBezTo>
                        <a:pt x="1657779" y="339113"/>
                        <a:pt x="1661772" y="336315"/>
                        <a:pt x="1667465" y="335188"/>
                      </a:cubicBezTo>
                      <a:close/>
                      <a:moveTo>
                        <a:pt x="3203403" y="328400"/>
                      </a:moveTo>
                      <a:cubicBezTo>
                        <a:pt x="3209115" y="329381"/>
                        <a:pt x="3213157" y="332077"/>
                        <a:pt x="3214173" y="336253"/>
                      </a:cubicBezTo>
                      <a:cubicBezTo>
                        <a:pt x="3216208" y="344606"/>
                        <a:pt x="3205375" y="355727"/>
                        <a:pt x="3189977" y="361088"/>
                      </a:cubicBezTo>
                      <a:cubicBezTo>
                        <a:pt x="3174579" y="366449"/>
                        <a:pt x="3160447" y="364024"/>
                        <a:pt x="3158413" y="355670"/>
                      </a:cubicBezTo>
                      <a:cubicBezTo>
                        <a:pt x="3156379" y="347317"/>
                        <a:pt x="3167212" y="336197"/>
                        <a:pt x="3182610" y="330835"/>
                      </a:cubicBezTo>
                      <a:cubicBezTo>
                        <a:pt x="3190309" y="328154"/>
                        <a:pt x="3197691" y="327421"/>
                        <a:pt x="3203403" y="328400"/>
                      </a:cubicBezTo>
                      <a:close/>
                      <a:moveTo>
                        <a:pt x="1125577" y="328400"/>
                      </a:moveTo>
                      <a:cubicBezTo>
                        <a:pt x="1131288" y="329381"/>
                        <a:pt x="1135330" y="332077"/>
                        <a:pt x="1136347" y="336253"/>
                      </a:cubicBezTo>
                      <a:cubicBezTo>
                        <a:pt x="1138381" y="344606"/>
                        <a:pt x="1127548" y="355727"/>
                        <a:pt x="1112150" y="361088"/>
                      </a:cubicBezTo>
                      <a:cubicBezTo>
                        <a:pt x="1096752" y="366449"/>
                        <a:pt x="1082621" y="364024"/>
                        <a:pt x="1080586" y="355670"/>
                      </a:cubicBezTo>
                      <a:cubicBezTo>
                        <a:pt x="1078552" y="347317"/>
                        <a:pt x="1089385" y="336197"/>
                        <a:pt x="1104783" y="330835"/>
                      </a:cubicBezTo>
                      <a:cubicBezTo>
                        <a:pt x="1112483" y="328154"/>
                        <a:pt x="1119865" y="327421"/>
                        <a:pt x="1125577" y="328400"/>
                      </a:cubicBezTo>
                      <a:close/>
                      <a:moveTo>
                        <a:pt x="3562403" y="324037"/>
                      </a:moveTo>
                      <a:cubicBezTo>
                        <a:pt x="3568145" y="323363"/>
                        <a:pt x="3572607" y="324832"/>
                        <a:pt x="3574426" y="328599"/>
                      </a:cubicBezTo>
                      <a:cubicBezTo>
                        <a:pt x="3578064" y="336134"/>
                        <a:pt x="3569755" y="350016"/>
                        <a:pt x="3555865" y="359606"/>
                      </a:cubicBezTo>
                      <a:cubicBezTo>
                        <a:pt x="3541976" y="369195"/>
                        <a:pt x="3527768" y="370859"/>
                        <a:pt x="3524130" y="363324"/>
                      </a:cubicBezTo>
                      <a:cubicBezTo>
                        <a:pt x="3520492" y="355789"/>
                        <a:pt x="3528802" y="341907"/>
                        <a:pt x="3542691" y="332318"/>
                      </a:cubicBezTo>
                      <a:cubicBezTo>
                        <a:pt x="3549635" y="327523"/>
                        <a:pt x="3556660" y="324710"/>
                        <a:pt x="3562403" y="324037"/>
                      </a:cubicBezTo>
                      <a:close/>
                      <a:moveTo>
                        <a:pt x="1484576" y="324037"/>
                      </a:moveTo>
                      <a:cubicBezTo>
                        <a:pt x="1490319" y="323363"/>
                        <a:pt x="1494781" y="324832"/>
                        <a:pt x="1496600" y="328599"/>
                      </a:cubicBezTo>
                      <a:cubicBezTo>
                        <a:pt x="1500237" y="336134"/>
                        <a:pt x="1491927" y="350016"/>
                        <a:pt x="1478039" y="359606"/>
                      </a:cubicBezTo>
                      <a:cubicBezTo>
                        <a:pt x="1464149" y="369195"/>
                        <a:pt x="1449941" y="370859"/>
                        <a:pt x="1446303" y="363324"/>
                      </a:cubicBezTo>
                      <a:cubicBezTo>
                        <a:pt x="1442665" y="355789"/>
                        <a:pt x="1450974" y="341907"/>
                        <a:pt x="1464864" y="332318"/>
                      </a:cubicBezTo>
                      <a:cubicBezTo>
                        <a:pt x="1471809" y="327523"/>
                        <a:pt x="1478833" y="324710"/>
                        <a:pt x="1484576" y="324037"/>
                      </a:cubicBezTo>
                      <a:close/>
                      <a:moveTo>
                        <a:pt x="421195" y="289767"/>
                      </a:moveTo>
                      <a:lnTo>
                        <a:pt x="423772" y="294418"/>
                      </a:lnTo>
                      <a:cubicBezTo>
                        <a:pt x="422651" y="303014"/>
                        <a:pt x="408896" y="307590"/>
                        <a:pt x="393050" y="304634"/>
                      </a:cubicBezTo>
                      <a:lnTo>
                        <a:pt x="387880" y="302444"/>
                      </a:lnTo>
                      <a:close/>
                      <a:moveTo>
                        <a:pt x="2672827" y="273829"/>
                      </a:moveTo>
                      <a:cubicBezTo>
                        <a:pt x="2678581" y="274353"/>
                        <a:pt x="2685655" y="276986"/>
                        <a:pt x="2692683" y="281600"/>
                      </a:cubicBezTo>
                      <a:cubicBezTo>
                        <a:pt x="2706743" y="290828"/>
                        <a:pt x="2715301" y="304493"/>
                        <a:pt x="2711800" y="312120"/>
                      </a:cubicBezTo>
                      <a:cubicBezTo>
                        <a:pt x="2708299" y="319747"/>
                        <a:pt x="2694064" y="318450"/>
                        <a:pt x="2680005" y="309221"/>
                      </a:cubicBezTo>
                      <a:cubicBezTo>
                        <a:pt x="2665946" y="299992"/>
                        <a:pt x="2657388" y="286327"/>
                        <a:pt x="2660889" y="278700"/>
                      </a:cubicBezTo>
                      <a:cubicBezTo>
                        <a:pt x="2662639" y="274887"/>
                        <a:pt x="2667073" y="273304"/>
                        <a:pt x="2672827" y="273829"/>
                      </a:cubicBezTo>
                      <a:close/>
                      <a:moveTo>
                        <a:pt x="595001" y="273829"/>
                      </a:moveTo>
                      <a:cubicBezTo>
                        <a:pt x="600754" y="274353"/>
                        <a:pt x="607828" y="276986"/>
                        <a:pt x="614857" y="281600"/>
                      </a:cubicBezTo>
                      <a:cubicBezTo>
                        <a:pt x="628916" y="290828"/>
                        <a:pt x="637474" y="304493"/>
                        <a:pt x="633972" y="312120"/>
                      </a:cubicBezTo>
                      <a:cubicBezTo>
                        <a:pt x="630471" y="319747"/>
                        <a:pt x="616236" y="318450"/>
                        <a:pt x="602178" y="309221"/>
                      </a:cubicBezTo>
                      <a:cubicBezTo>
                        <a:pt x="588119" y="299992"/>
                        <a:pt x="579561" y="286327"/>
                        <a:pt x="583062" y="278700"/>
                      </a:cubicBezTo>
                      <a:cubicBezTo>
                        <a:pt x="584813" y="274887"/>
                        <a:pt x="589247" y="273304"/>
                        <a:pt x="595001" y="273829"/>
                      </a:cubicBezTo>
                      <a:close/>
                      <a:moveTo>
                        <a:pt x="2474937" y="273502"/>
                      </a:moveTo>
                      <a:cubicBezTo>
                        <a:pt x="2490783" y="276456"/>
                        <a:pt x="2502719" y="285821"/>
                        <a:pt x="2501599" y="294418"/>
                      </a:cubicBezTo>
                      <a:cubicBezTo>
                        <a:pt x="2500478" y="303014"/>
                        <a:pt x="2486723" y="307590"/>
                        <a:pt x="2470877" y="304634"/>
                      </a:cubicBezTo>
                      <a:cubicBezTo>
                        <a:pt x="2455031" y="301679"/>
                        <a:pt x="2443094" y="292315"/>
                        <a:pt x="2444215" y="283718"/>
                      </a:cubicBezTo>
                      <a:cubicBezTo>
                        <a:pt x="2445336" y="275121"/>
                        <a:pt x="2459091" y="270546"/>
                        <a:pt x="2474937" y="273502"/>
                      </a:cubicBezTo>
                      <a:close/>
                      <a:moveTo>
                        <a:pt x="2111953" y="273502"/>
                      </a:moveTo>
                      <a:cubicBezTo>
                        <a:pt x="2127800" y="276456"/>
                        <a:pt x="2139736" y="285821"/>
                        <a:pt x="2138615" y="294418"/>
                      </a:cubicBezTo>
                      <a:cubicBezTo>
                        <a:pt x="2137495" y="303014"/>
                        <a:pt x="2123740" y="307590"/>
                        <a:pt x="2107893" y="304634"/>
                      </a:cubicBezTo>
                      <a:cubicBezTo>
                        <a:pt x="2092047" y="301679"/>
                        <a:pt x="2080111" y="292315"/>
                        <a:pt x="2081232" y="283718"/>
                      </a:cubicBezTo>
                      <a:cubicBezTo>
                        <a:pt x="2082353" y="275121"/>
                        <a:pt x="2096107" y="270546"/>
                        <a:pt x="2111953" y="273502"/>
                      </a:cubicBezTo>
                      <a:close/>
                      <a:moveTo>
                        <a:pt x="3001100" y="254001"/>
                      </a:moveTo>
                      <a:cubicBezTo>
                        <a:pt x="3006812" y="254982"/>
                        <a:pt x="3010854" y="257678"/>
                        <a:pt x="3011870" y="261854"/>
                      </a:cubicBezTo>
                      <a:cubicBezTo>
                        <a:pt x="3013905" y="270207"/>
                        <a:pt x="3003072" y="281328"/>
                        <a:pt x="2987673" y="286689"/>
                      </a:cubicBezTo>
                      <a:cubicBezTo>
                        <a:pt x="2972276" y="292050"/>
                        <a:pt x="2958143" y="289626"/>
                        <a:pt x="2956109" y="281271"/>
                      </a:cubicBezTo>
                      <a:cubicBezTo>
                        <a:pt x="2954075" y="272918"/>
                        <a:pt x="2964909" y="261798"/>
                        <a:pt x="2980306" y="256437"/>
                      </a:cubicBezTo>
                      <a:cubicBezTo>
                        <a:pt x="2988006" y="253755"/>
                        <a:pt x="2995387" y="253022"/>
                        <a:pt x="3001100" y="254001"/>
                      </a:cubicBezTo>
                      <a:close/>
                      <a:moveTo>
                        <a:pt x="923273" y="254001"/>
                      </a:moveTo>
                      <a:cubicBezTo>
                        <a:pt x="928986" y="254982"/>
                        <a:pt x="933026" y="257678"/>
                        <a:pt x="934044" y="261854"/>
                      </a:cubicBezTo>
                      <a:cubicBezTo>
                        <a:pt x="936078" y="270207"/>
                        <a:pt x="925244" y="281328"/>
                        <a:pt x="909847" y="286689"/>
                      </a:cubicBezTo>
                      <a:cubicBezTo>
                        <a:pt x="894448" y="292050"/>
                        <a:pt x="880317" y="289626"/>
                        <a:pt x="878283" y="281271"/>
                      </a:cubicBezTo>
                      <a:cubicBezTo>
                        <a:pt x="876249" y="272918"/>
                        <a:pt x="887081" y="261798"/>
                        <a:pt x="902480" y="256437"/>
                      </a:cubicBezTo>
                      <a:cubicBezTo>
                        <a:pt x="910179" y="253755"/>
                        <a:pt x="917561" y="253022"/>
                        <a:pt x="923273" y="254001"/>
                      </a:cubicBezTo>
                      <a:close/>
                      <a:moveTo>
                        <a:pt x="841623" y="152107"/>
                      </a:moveTo>
                      <a:lnTo>
                        <a:pt x="842088" y="152446"/>
                      </a:lnTo>
                      <a:cubicBezTo>
                        <a:pt x="844122" y="160799"/>
                        <a:pt x="833288" y="171919"/>
                        <a:pt x="817891" y="177280"/>
                      </a:cubicBezTo>
                      <a:cubicBezTo>
                        <a:pt x="802492" y="182642"/>
                        <a:pt x="788361" y="180217"/>
                        <a:pt x="786327" y="171862"/>
                      </a:cubicBezTo>
                      <a:lnTo>
                        <a:pt x="788118" y="167503"/>
                      </a:lnTo>
                      <a:close/>
                      <a:moveTo>
                        <a:pt x="2909144" y="144593"/>
                      </a:moveTo>
                      <a:cubicBezTo>
                        <a:pt x="2914856" y="145574"/>
                        <a:pt x="2918898" y="148269"/>
                        <a:pt x="2919914" y="152446"/>
                      </a:cubicBezTo>
                      <a:cubicBezTo>
                        <a:pt x="2921949" y="160799"/>
                        <a:pt x="2911116" y="171919"/>
                        <a:pt x="2895717" y="177280"/>
                      </a:cubicBezTo>
                      <a:cubicBezTo>
                        <a:pt x="2880320" y="182642"/>
                        <a:pt x="2866187" y="180217"/>
                        <a:pt x="2864153" y="171862"/>
                      </a:cubicBezTo>
                      <a:cubicBezTo>
                        <a:pt x="2862119" y="163509"/>
                        <a:pt x="2872953" y="152389"/>
                        <a:pt x="2888350" y="147028"/>
                      </a:cubicBezTo>
                      <a:cubicBezTo>
                        <a:pt x="2896050" y="144346"/>
                        <a:pt x="2903433" y="143613"/>
                        <a:pt x="2909144" y="144593"/>
                      </a:cubicBezTo>
                      <a:close/>
                      <a:moveTo>
                        <a:pt x="1779749" y="138254"/>
                      </a:moveTo>
                      <a:cubicBezTo>
                        <a:pt x="1785442" y="137126"/>
                        <a:pt x="1792836" y="137669"/>
                        <a:pt x="1800582" y="140152"/>
                      </a:cubicBezTo>
                      <a:cubicBezTo>
                        <a:pt x="1816072" y="145116"/>
                        <a:pt x="1827103" y="155953"/>
                        <a:pt x="1825220" y="164357"/>
                      </a:cubicBezTo>
                      <a:cubicBezTo>
                        <a:pt x="1823337" y="172761"/>
                        <a:pt x="1809253" y="175550"/>
                        <a:pt x="1793762" y="170587"/>
                      </a:cubicBezTo>
                      <a:cubicBezTo>
                        <a:pt x="1778271" y="165623"/>
                        <a:pt x="1767239" y="154786"/>
                        <a:pt x="1769122" y="146381"/>
                      </a:cubicBezTo>
                      <a:cubicBezTo>
                        <a:pt x="1770063" y="142179"/>
                        <a:pt x="1774056" y="139381"/>
                        <a:pt x="1779749" y="138254"/>
                      </a:cubicBezTo>
                      <a:close/>
                      <a:moveTo>
                        <a:pt x="3275719" y="133526"/>
                      </a:moveTo>
                      <a:cubicBezTo>
                        <a:pt x="3291663" y="135604"/>
                        <a:pt x="3303949" y="144302"/>
                        <a:pt x="3303160" y="152951"/>
                      </a:cubicBezTo>
                      <a:cubicBezTo>
                        <a:pt x="3302372" y="161600"/>
                        <a:pt x="3288808" y="166928"/>
                        <a:pt x="3272865" y="164851"/>
                      </a:cubicBezTo>
                      <a:cubicBezTo>
                        <a:pt x="3256922" y="162772"/>
                        <a:pt x="3244637" y="154075"/>
                        <a:pt x="3245425" y="145426"/>
                      </a:cubicBezTo>
                      <a:cubicBezTo>
                        <a:pt x="3246213" y="136777"/>
                        <a:pt x="3259776" y="131449"/>
                        <a:pt x="3275719" y="133526"/>
                      </a:cubicBezTo>
                      <a:close/>
                      <a:moveTo>
                        <a:pt x="1197893" y="133526"/>
                      </a:moveTo>
                      <a:cubicBezTo>
                        <a:pt x="1213837" y="135604"/>
                        <a:pt x="1226122" y="144302"/>
                        <a:pt x="1225334" y="152951"/>
                      </a:cubicBezTo>
                      <a:cubicBezTo>
                        <a:pt x="1224545" y="161600"/>
                        <a:pt x="1210982" y="166928"/>
                        <a:pt x="1195039" y="164851"/>
                      </a:cubicBezTo>
                      <a:cubicBezTo>
                        <a:pt x="1179095" y="162772"/>
                        <a:pt x="1166810" y="154075"/>
                        <a:pt x="1167598" y="145426"/>
                      </a:cubicBezTo>
                      <a:cubicBezTo>
                        <a:pt x="1168386" y="136777"/>
                        <a:pt x="1181950" y="131449"/>
                        <a:pt x="1197893" y="133526"/>
                      </a:cubicBezTo>
                      <a:close/>
                      <a:moveTo>
                        <a:pt x="2315095" y="98173"/>
                      </a:moveTo>
                      <a:cubicBezTo>
                        <a:pt x="2320388" y="100249"/>
                        <a:pt x="2326337" y="104743"/>
                        <a:pt x="2331690" y="111161"/>
                      </a:cubicBezTo>
                      <a:cubicBezTo>
                        <a:pt x="2342394" y="123999"/>
                        <a:pt x="2346653" y="139672"/>
                        <a:pt x="2341201" y="146172"/>
                      </a:cubicBezTo>
                      <a:cubicBezTo>
                        <a:pt x="2335750" y="152673"/>
                        <a:pt x="2322654" y="147536"/>
                        <a:pt x="2311950" y="134698"/>
                      </a:cubicBezTo>
                      <a:cubicBezTo>
                        <a:pt x="2301246" y="121862"/>
                        <a:pt x="2296988" y="106187"/>
                        <a:pt x="2302439" y="99687"/>
                      </a:cubicBezTo>
                      <a:cubicBezTo>
                        <a:pt x="2305165" y="96436"/>
                        <a:pt x="2309801" y="96097"/>
                        <a:pt x="2315095" y="98173"/>
                      </a:cubicBezTo>
                      <a:close/>
                      <a:moveTo>
                        <a:pt x="1466359" y="66560"/>
                      </a:moveTo>
                      <a:cubicBezTo>
                        <a:pt x="1472102" y="65886"/>
                        <a:pt x="1476563" y="67355"/>
                        <a:pt x="1478383" y="71122"/>
                      </a:cubicBezTo>
                      <a:cubicBezTo>
                        <a:pt x="1482020" y="78657"/>
                        <a:pt x="1473711" y="92539"/>
                        <a:pt x="1459822" y="102129"/>
                      </a:cubicBezTo>
                      <a:cubicBezTo>
                        <a:pt x="1445932" y="111718"/>
                        <a:pt x="1431724" y="113382"/>
                        <a:pt x="1428087" y="105847"/>
                      </a:cubicBezTo>
                      <a:cubicBezTo>
                        <a:pt x="1424448" y="98312"/>
                        <a:pt x="1432758" y="84430"/>
                        <a:pt x="1446648" y="74841"/>
                      </a:cubicBezTo>
                      <a:cubicBezTo>
                        <a:pt x="1453592" y="70046"/>
                        <a:pt x="1460617" y="67233"/>
                        <a:pt x="1466359" y="66560"/>
                      </a:cubicBezTo>
                      <a:close/>
                      <a:moveTo>
                        <a:pt x="2580619" y="46661"/>
                      </a:moveTo>
                      <a:cubicBezTo>
                        <a:pt x="2596466" y="49615"/>
                        <a:pt x="2608402" y="58980"/>
                        <a:pt x="2607281" y="67577"/>
                      </a:cubicBezTo>
                      <a:cubicBezTo>
                        <a:pt x="2606161" y="76173"/>
                        <a:pt x="2592406" y="80748"/>
                        <a:pt x="2576559" y="77793"/>
                      </a:cubicBezTo>
                      <a:cubicBezTo>
                        <a:pt x="2560714" y="74838"/>
                        <a:pt x="2548777" y="65473"/>
                        <a:pt x="2549899" y="56877"/>
                      </a:cubicBezTo>
                      <a:cubicBezTo>
                        <a:pt x="2551019" y="48280"/>
                        <a:pt x="2564774" y="43705"/>
                        <a:pt x="2580619" y="46661"/>
                      </a:cubicBezTo>
                      <a:close/>
                      <a:moveTo>
                        <a:pt x="2150511" y="13632"/>
                      </a:moveTo>
                      <a:cubicBezTo>
                        <a:pt x="2166548" y="13659"/>
                        <a:pt x="2179541" y="20736"/>
                        <a:pt x="2179530" y="29436"/>
                      </a:cubicBezTo>
                      <a:cubicBezTo>
                        <a:pt x="2179519" y="38137"/>
                        <a:pt x="2166511" y="45168"/>
                        <a:pt x="2150473" y="45141"/>
                      </a:cubicBezTo>
                      <a:cubicBezTo>
                        <a:pt x="2134435" y="45114"/>
                        <a:pt x="2121443" y="38037"/>
                        <a:pt x="2121453" y="29336"/>
                      </a:cubicBezTo>
                      <a:cubicBezTo>
                        <a:pt x="2121463" y="20636"/>
                        <a:pt x="2134473" y="13605"/>
                        <a:pt x="2150511" y="13632"/>
                      </a:cubicBezTo>
                      <a:close/>
                      <a:moveTo>
                        <a:pt x="1645302" y="0"/>
                      </a:moveTo>
                      <a:lnTo>
                        <a:pt x="1649533" y="9764"/>
                      </a:lnTo>
                      <a:cubicBezTo>
                        <a:pt x="1647650" y="18169"/>
                        <a:pt x="1633565" y="20958"/>
                        <a:pt x="1618074" y="15994"/>
                      </a:cubicBezTo>
                      <a:cubicBezTo>
                        <a:pt x="1610329" y="13512"/>
                        <a:pt x="1603698" y="9562"/>
                        <a:pt x="1599240" y="5182"/>
                      </a:cubicBezTo>
                      <a:lnTo>
                        <a:pt x="1599073" y="4797"/>
                      </a:lnTo>
                      <a:lnTo>
                        <a:pt x="1608771" y="3352"/>
                      </a:ln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6350" cap="flat" cmpd="sng" algn="ctr">
                  <a:solidFill>
                    <a:srgbClr val="0033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9" name="フリーフォーム: 図形 468">
                  <a:extLst>
                    <a:ext uri="{FF2B5EF4-FFF2-40B4-BE49-F238E27FC236}">
                      <a16:creationId xmlns:a16="http://schemas.microsoft.com/office/drawing/2014/main" id="{D49B5D8B-D287-4138-8DC3-7FEF1A00C4C6}"/>
                    </a:ext>
                  </a:extLst>
                </p:cNvPr>
                <p:cNvSpPr/>
                <p:nvPr/>
              </p:nvSpPr>
              <p:spPr>
                <a:xfrm>
                  <a:off x="2308111" y="3433937"/>
                  <a:ext cx="3756288" cy="551897"/>
                </a:xfrm>
                <a:custGeom>
                  <a:avLst/>
                  <a:gdLst>
                    <a:gd name="connsiteX0" fmla="*/ 3019821 w 5497045"/>
                    <a:gd name="connsiteY0" fmla="*/ 806 h 807660"/>
                    <a:gd name="connsiteX1" fmla="*/ 5484863 w 5497045"/>
                    <a:gd name="connsiteY1" fmla="*/ 528326 h 807660"/>
                    <a:gd name="connsiteX2" fmla="*/ 5497045 w 5497045"/>
                    <a:gd name="connsiteY2" fmla="*/ 542731 h 807660"/>
                    <a:gd name="connsiteX3" fmla="*/ 5481631 w 5497045"/>
                    <a:gd name="connsiteY3" fmla="*/ 535334 h 807660"/>
                    <a:gd name="connsiteX4" fmla="*/ 2742176 w 5497045"/>
                    <a:gd name="connsiteY4" fmla="*/ 126366 h 807660"/>
                    <a:gd name="connsiteX5" fmla="*/ 41334 w 5497045"/>
                    <a:gd name="connsiteY5" fmla="*/ 783280 h 807660"/>
                    <a:gd name="connsiteX6" fmla="*/ 0 w 5497045"/>
                    <a:gd name="connsiteY6" fmla="*/ 807660 h 807660"/>
                    <a:gd name="connsiteX7" fmla="*/ 9936 w 5497045"/>
                    <a:gd name="connsiteY7" fmla="*/ 792558 h 807660"/>
                    <a:gd name="connsiteX8" fmla="*/ 2794527 w 5497045"/>
                    <a:gd name="connsiteY8" fmla="*/ 1161 h 807660"/>
                    <a:gd name="connsiteX9" fmla="*/ 3019821 w 5497045"/>
                    <a:gd name="connsiteY9" fmla="*/ 806 h 807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497045" h="807660">
                      <a:moveTo>
                        <a:pt x="3019821" y="806"/>
                      </a:moveTo>
                      <a:cubicBezTo>
                        <a:pt x="3980980" y="15464"/>
                        <a:pt x="5191445" y="228850"/>
                        <a:pt x="5484863" y="528326"/>
                      </a:cubicBezTo>
                      <a:lnTo>
                        <a:pt x="5497045" y="542731"/>
                      </a:lnTo>
                      <a:lnTo>
                        <a:pt x="5481631" y="535334"/>
                      </a:lnTo>
                      <a:cubicBezTo>
                        <a:pt x="4955469" y="301991"/>
                        <a:pt x="3496542" y="92547"/>
                        <a:pt x="2742176" y="126366"/>
                      </a:cubicBezTo>
                      <a:cubicBezTo>
                        <a:pt x="1987810" y="160185"/>
                        <a:pt x="545088" y="505890"/>
                        <a:pt x="41334" y="783280"/>
                      </a:cubicBezTo>
                      <a:lnTo>
                        <a:pt x="0" y="807660"/>
                      </a:lnTo>
                      <a:lnTo>
                        <a:pt x="9936" y="792558"/>
                      </a:lnTo>
                      <a:cubicBezTo>
                        <a:pt x="298121" y="423089"/>
                        <a:pt x="1807618" y="20449"/>
                        <a:pt x="2794527" y="1161"/>
                      </a:cubicBezTo>
                      <a:cubicBezTo>
                        <a:pt x="2867631" y="-268"/>
                        <a:pt x="2942929" y="-367"/>
                        <a:pt x="3019821" y="806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2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07B6B312-32BF-4D7E-AD63-D9BFF04ABD59}"/>
                    </a:ext>
                  </a:extLst>
                </p:cNvPr>
                <p:cNvSpPr/>
                <p:nvPr/>
              </p:nvSpPr>
              <p:spPr>
                <a:xfrm>
                  <a:off x="2346411" y="3873699"/>
                  <a:ext cx="3676012" cy="333452"/>
                </a:xfrm>
                <a:custGeom>
                  <a:avLst/>
                  <a:gdLst>
                    <a:gd name="connsiteX0" fmla="*/ 2868544 w 5379568"/>
                    <a:gd name="connsiteY0" fmla="*/ 202 h 487982"/>
                    <a:gd name="connsiteX1" fmla="*/ 5365008 w 5379568"/>
                    <a:gd name="connsiteY1" fmla="*/ 186094 h 487982"/>
                    <a:gd name="connsiteX2" fmla="*/ 5379568 w 5379568"/>
                    <a:gd name="connsiteY2" fmla="*/ 184252 h 487982"/>
                    <a:gd name="connsiteX3" fmla="*/ 5360978 w 5379568"/>
                    <a:gd name="connsiteY3" fmla="*/ 194373 h 487982"/>
                    <a:gd name="connsiteX4" fmla="*/ 2730858 w 5379568"/>
                    <a:gd name="connsiteY4" fmla="*/ 104362 h 487982"/>
                    <a:gd name="connsiteX5" fmla="*/ 89069 w 5379568"/>
                    <a:gd name="connsiteY5" fmla="*/ 456281 h 487982"/>
                    <a:gd name="connsiteX6" fmla="*/ 0 w 5379568"/>
                    <a:gd name="connsiteY6" fmla="*/ 415012 h 487982"/>
                    <a:gd name="connsiteX7" fmla="*/ 70978 w 5379568"/>
                    <a:gd name="connsiteY7" fmla="*/ 419668 h 487982"/>
                    <a:gd name="connsiteX8" fmla="*/ 2678221 w 5379568"/>
                    <a:gd name="connsiteY8" fmla="*/ 3148 h 487982"/>
                    <a:gd name="connsiteX9" fmla="*/ 2868544 w 5379568"/>
                    <a:gd name="connsiteY9" fmla="*/ 202 h 4879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79568" h="487982">
                      <a:moveTo>
                        <a:pt x="2868544" y="202"/>
                      </a:moveTo>
                      <a:cubicBezTo>
                        <a:pt x="3664501" y="7943"/>
                        <a:pt x="4847230" y="236146"/>
                        <a:pt x="5365008" y="186094"/>
                      </a:cubicBezTo>
                      <a:lnTo>
                        <a:pt x="5379568" y="184252"/>
                      </a:lnTo>
                      <a:lnTo>
                        <a:pt x="5360978" y="194373"/>
                      </a:lnTo>
                      <a:cubicBezTo>
                        <a:pt x="4924743" y="393843"/>
                        <a:pt x="3540959" y="64357"/>
                        <a:pt x="2730858" y="104362"/>
                      </a:cubicBezTo>
                      <a:cubicBezTo>
                        <a:pt x="1920757" y="144367"/>
                        <a:pt x="587535" y="612203"/>
                        <a:pt x="89069" y="456281"/>
                      </a:cubicBezTo>
                      <a:lnTo>
                        <a:pt x="0" y="415012"/>
                      </a:lnTo>
                      <a:lnTo>
                        <a:pt x="70978" y="419668"/>
                      </a:lnTo>
                      <a:cubicBezTo>
                        <a:pt x="622743" y="421084"/>
                        <a:pt x="1893681" y="38320"/>
                        <a:pt x="2678221" y="3148"/>
                      </a:cubicBezTo>
                      <a:cubicBezTo>
                        <a:pt x="2738570" y="443"/>
                        <a:pt x="2802214" y="-443"/>
                        <a:pt x="2868544" y="202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2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sp>
        <p:nvSpPr>
          <p:cNvPr id="486" name="テキスト ボックス 485">
            <a:extLst>
              <a:ext uri="{FF2B5EF4-FFF2-40B4-BE49-F238E27FC236}">
                <a16:creationId xmlns:a16="http://schemas.microsoft.com/office/drawing/2014/main" id="{25BA6733-11E8-4EA7-BDEA-3EE5C05A96A2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おっきりこみ</a:t>
            </a:r>
          </a:p>
        </p:txBody>
      </p:sp>
      <p:grpSp>
        <p:nvGrpSpPr>
          <p:cNvPr id="487" name="グループ化 486">
            <a:extLst>
              <a:ext uri="{FF2B5EF4-FFF2-40B4-BE49-F238E27FC236}">
                <a16:creationId xmlns:a16="http://schemas.microsoft.com/office/drawing/2014/main" id="{2188CB20-8561-41E7-BE1F-549A262525F5}"/>
              </a:ext>
            </a:extLst>
          </p:cNvPr>
          <p:cNvGrpSpPr/>
          <p:nvPr/>
        </p:nvGrpSpPr>
        <p:grpSpPr>
          <a:xfrm>
            <a:off x="6713251" y="4023137"/>
            <a:ext cx="2403946" cy="2186724"/>
            <a:chOff x="841522" y="4059938"/>
            <a:chExt cx="3321170" cy="3021066"/>
          </a:xfrm>
        </p:grpSpPr>
        <p:sp>
          <p:nvSpPr>
            <p:cNvPr id="488" name="楕円 3">
              <a:extLst>
                <a:ext uri="{FF2B5EF4-FFF2-40B4-BE49-F238E27FC236}">
                  <a16:creationId xmlns:a16="http://schemas.microsoft.com/office/drawing/2014/main" id="{87D16D3F-3E4E-4A6B-957A-EAB3830B4B19}"/>
                </a:ext>
              </a:extLst>
            </p:cNvPr>
            <p:cNvSpPr/>
            <p:nvPr/>
          </p:nvSpPr>
          <p:spPr>
            <a:xfrm flipV="1">
              <a:off x="1842186" y="6149352"/>
              <a:ext cx="1319842" cy="931652"/>
            </a:xfrm>
            <a:custGeom>
              <a:avLst/>
              <a:gdLst>
                <a:gd name="connsiteX0" fmla="*/ 0 w 3321170"/>
                <a:gd name="connsiteY0" fmla="*/ 948906 h 1897811"/>
                <a:gd name="connsiteX1" fmla="*/ 1660585 w 3321170"/>
                <a:gd name="connsiteY1" fmla="*/ 0 h 1897811"/>
                <a:gd name="connsiteX2" fmla="*/ 3321170 w 3321170"/>
                <a:gd name="connsiteY2" fmla="*/ 948906 h 1897811"/>
                <a:gd name="connsiteX3" fmla="*/ 1660585 w 3321170"/>
                <a:gd name="connsiteY3" fmla="*/ 1897812 h 1897811"/>
                <a:gd name="connsiteX4" fmla="*/ 0 w 3321170"/>
                <a:gd name="connsiteY4" fmla="*/ 948906 h 1897811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536167"/>
                <a:gd name="connsiteX1" fmla="*/ 1660585 w 3321170"/>
                <a:gd name="connsiteY1" fmla="*/ 0 h 2536167"/>
                <a:gd name="connsiteX2" fmla="*/ 3321170 w 3321170"/>
                <a:gd name="connsiteY2" fmla="*/ 948906 h 2536167"/>
                <a:gd name="connsiteX3" fmla="*/ 1651958 w 3321170"/>
                <a:gd name="connsiteY3" fmla="*/ 2536167 h 2536167"/>
                <a:gd name="connsiteX4" fmla="*/ 0 w 3321170"/>
                <a:gd name="connsiteY4" fmla="*/ 948906 h 2536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1170" h="2536167">
                  <a:moveTo>
                    <a:pt x="0" y="948906"/>
                  </a:moveTo>
                  <a:cubicBezTo>
                    <a:pt x="0" y="424840"/>
                    <a:pt x="743469" y="0"/>
                    <a:pt x="1660585" y="0"/>
                  </a:cubicBezTo>
                  <a:cubicBezTo>
                    <a:pt x="2577701" y="0"/>
                    <a:pt x="3321170" y="424840"/>
                    <a:pt x="3321170" y="948906"/>
                  </a:cubicBezTo>
                  <a:cubicBezTo>
                    <a:pt x="3321170" y="1472972"/>
                    <a:pt x="2569074" y="2536167"/>
                    <a:pt x="1651958" y="2536167"/>
                  </a:cubicBezTo>
                  <a:cubicBezTo>
                    <a:pt x="734842" y="2536167"/>
                    <a:pt x="0" y="1472972"/>
                    <a:pt x="0" y="948906"/>
                  </a:cubicBezTo>
                  <a:close/>
                </a:path>
              </a:pathLst>
            </a:custGeom>
            <a:gradFill flip="none" rotWithShape="1">
              <a:gsLst>
                <a:gs pos="90000">
                  <a:sysClr val="windowText" lastClr="000000"/>
                </a:gs>
                <a:gs pos="50000">
                  <a:sysClr val="window" lastClr="FFFFFF">
                    <a:lumMod val="50000"/>
                  </a:sysClr>
                </a:gs>
                <a:gs pos="10000">
                  <a:sysClr val="windowText" lastClr="000000"/>
                </a:gs>
              </a:gsLst>
              <a:lin ang="108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9" name="楕円 3">
              <a:extLst>
                <a:ext uri="{FF2B5EF4-FFF2-40B4-BE49-F238E27FC236}">
                  <a16:creationId xmlns:a16="http://schemas.microsoft.com/office/drawing/2014/main" id="{B59DA026-AB98-44F8-8995-280A89F4CD7E}"/>
                </a:ext>
              </a:extLst>
            </p:cNvPr>
            <p:cNvSpPr/>
            <p:nvPr/>
          </p:nvSpPr>
          <p:spPr>
            <a:xfrm>
              <a:off x="841522" y="4059938"/>
              <a:ext cx="3321170" cy="2717321"/>
            </a:xfrm>
            <a:custGeom>
              <a:avLst/>
              <a:gdLst>
                <a:gd name="connsiteX0" fmla="*/ 0 w 3321170"/>
                <a:gd name="connsiteY0" fmla="*/ 948906 h 1897811"/>
                <a:gd name="connsiteX1" fmla="*/ 1660585 w 3321170"/>
                <a:gd name="connsiteY1" fmla="*/ 0 h 1897811"/>
                <a:gd name="connsiteX2" fmla="*/ 3321170 w 3321170"/>
                <a:gd name="connsiteY2" fmla="*/ 948906 h 1897811"/>
                <a:gd name="connsiteX3" fmla="*/ 1660585 w 3321170"/>
                <a:gd name="connsiteY3" fmla="*/ 1897812 h 1897811"/>
                <a:gd name="connsiteX4" fmla="*/ 0 w 3321170"/>
                <a:gd name="connsiteY4" fmla="*/ 948906 h 1897811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536167"/>
                <a:gd name="connsiteX1" fmla="*/ 1660585 w 3321170"/>
                <a:gd name="connsiteY1" fmla="*/ 0 h 2536167"/>
                <a:gd name="connsiteX2" fmla="*/ 3321170 w 3321170"/>
                <a:gd name="connsiteY2" fmla="*/ 948906 h 2536167"/>
                <a:gd name="connsiteX3" fmla="*/ 1651958 w 3321170"/>
                <a:gd name="connsiteY3" fmla="*/ 2536167 h 2536167"/>
                <a:gd name="connsiteX4" fmla="*/ 0 w 3321170"/>
                <a:gd name="connsiteY4" fmla="*/ 948906 h 2536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1170" h="2536167">
                  <a:moveTo>
                    <a:pt x="0" y="948906"/>
                  </a:moveTo>
                  <a:cubicBezTo>
                    <a:pt x="0" y="424840"/>
                    <a:pt x="743469" y="0"/>
                    <a:pt x="1660585" y="0"/>
                  </a:cubicBezTo>
                  <a:cubicBezTo>
                    <a:pt x="2577701" y="0"/>
                    <a:pt x="3321170" y="424840"/>
                    <a:pt x="3321170" y="948906"/>
                  </a:cubicBezTo>
                  <a:cubicBezTo>
                    <a:pt x="3321170" y="1472972"/>
                    <a:pt x="2569074" y="2536167"/>
                    <a:pt x="1651958" y="2536167"/>
                  </a:cubicBezTo>
                  <a:cubicBezTo>
                    <a:pt x="734842" y="2536167"/>
                    <a:pt x="0" y="1472972"/>
                    <a:pt x="0" y="948906"/>
                  </a:cubicBezTo>
                  <a:close/>
                </a:path>
              </a:pathLst>
            </a:custGeom>
            <a:gradFill flip="none" rotWithShape="1">
              <a:gsLst>
                <a:gs pos="90000">
                  <a:sysClr val="windowText" lastClr="000000"/>
                </a:gs>
                <a:gs pos="50000">
                  <a:sysClr val="window" lastClr="FFFFFF">
                    <a:lumMod val="50000"/>
                  </a:sysClr>
                </a:gs>
                <a:gs pos="10000">
                  <a:sysClr val="windowText" lastClr="000000"/>
                </a:gs>
              </a:gsLst>
              <a:lin ang="108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0" name="楕円 489">
              <a:extLst>
                <a:ext uri="{FF2B5EF4-FFF2-40B4-BE49-F238E27FC236}">
                  <a16:creationId xmlns:a16="http://schemas.microsoft.com/office/drawing/2014/main" id="{33E319C3-3356-455E-BC85-358C0DC8F0B6}"/>
                </a:ext>
              </a:extLst>
            </p:cNvPr>
            <p:cNvSpPr/>
            <p:nvPr/>
          </p:nvSpPr>
          <p:spPr>
            <a:xfrm>
              <a:off x="960674" y="4154828"/>
              <a:ext cx="3082866" cy="1759789"/>
            </a:xfrm>
            <a:prstGeom prst="ellipse">
              <a:avLst/>
            </a:prstGeom>
            <a:solidFill>
              <a:sysClr val="window" lastClr="FFFFFF"/>
            </a:solidFill>
            <a:ln w="571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1" name="フリーフォーム: 図形 490">
              <a:extLst>
                <a:ext uri="{FF2B5EF4-FFF2-40B4-BE49-F238E27FC236}">
                  <a16:creationId xmlns:a16="http://schemas.microsoft.com/office/drawing/2014/main" id="{6A800B62-52FE-44CA-BCF7-051751FA8923}"/>
                </a:ext>
              </a:extLst>
            </p:cNvPr>
            <p:cNvSpPr/>
            <p:nvPr/>
          </p:nvSpPr>
          <p:spPr>
            <a:xfrm>
              <a:off x="982634" y="4439499"/>
              <a:ext cx="3038945" cy="1475119"/>
            </a:xfrm>
            <a:custGeom>
              <a:avLst/>
              <a:gdLst>
                <a:gd name="connsiteX0" fmla="*/ 1519472 w 3038945"/>
                <a:gd name="connsiteY0" fmla="*/ 0 h 1475119"/>
                <a:gd name="connsiteX1" fmla="*/ 3029589 w 3038945"/>
                <a:gd name="connsiteY1" fmla="*/ 702565 h 1475119"/>
                <a:gd name="connsiteX2" fmla="*/ 3038945 w 3038945"/>
                <a:gd name="connsiteY2" fmla="*/ 737560 h 1475119"/>
                <a:gd name="connsiteX3" fmla="*/ 3029589 w 3038945"/>
                <a:gd name="connsiteY3" fmla="*/ 772554 h 1475119"/>
                <a:gd name="connsiteX4" fmla="*/ 1519472 w 3038945"/>
                <a:gd name="connsiteY4" fmla="*/ 1475119 h 1475119"/>
                <a:gd name="connsiteX5" fmla="*/ 9356 w 3038945"/>
                <a:gd name="connsiteY5" fmla="*/ 772554 h 1475119"/>
                <a:gd name="connsiteX6" fmla="*/ 0 w 3038945"/>
                <a:gd name="connsiteY6" fmla="*/ 737560 h 1475119"/>
                <a:gd name="connsiteX7" fmla="*/ 9356 w 3038945"/>
                <a:gd name="connsiteY7" fmla="*/ 702565 h 1475119"/>
                <a:gd name="connsiteX8" fmla="*/ 1519472 w 3038945"/>
                <a:gd name="connsiteY8" fmla="*/ 0 h 1475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38945" h="1475119">
                  <a:moveTo>
                    <a:pt x="1519472" y="0"/>
                  </a:moveTo>
                  <a:cubicBezTo>
                    <a:pt x="2264369" y="0"/>
                    <a:pt x="2885856" y="301612"/>
                    <a:pt x="3029589" y="702565"/>
                  </a:cubicBezTo>
                  <a:lnTo>
                    <a:pt x="3038945" y="737560"/>
                  </a:lnTo>
                  <a:lnTo>
                    <a:pt x="3029589" y="772554"/>
                  </a:lnTo>
                  <a:cubicBezTo>
                    <a:pt x="2885856" y="1173507"/>
                    <a:pt x="2264369" y="1475119"/>
                    <a:pt x="1519472" y="1475119"/>
                  </a:cubicBezTo>
                  <a:cubicBezTo>
                    <a:pt x="774576" y="1475119"/>
                    <a:pt x="153088" y="1173507"/>
                    <a:pt x="9356" y="772554"/>
                  </a:cubicBezTo>
                  <a:lnTo>
                    <a:pt x="0" y="737560"/>
                  </a:lnTo>
                  <a:lnTo>
                    <a:pt x="9356" y="702565"/>
                  </a:lnTo>
                  <a:cubicBezTo>
                    <a:pt x="153088" y="301612"/>
                    <a:pt x="774576" y="0"/>
                    <a:pt x="1519472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2" name="フリーフォーム: 図形 491">
              <a:extLst>
                <a:ext uri="{FF2B5EF4-FFF2-40B4-BE49-F238E27FC236}">
                  <a16:creationId xmlns:a16="http://schemas.microsoft.com/office/drawing/2014/main" id="{2D95F8A2-186C-422D-B728-29943D7A12F6}"/>
                </a:ext>
              </a:extLst>
            </p:cNvPr>
            <p:cNvSpPr/>
            <p:nvPr/>
          </p:nvSpPr>
          <p:spPr>
            <a:xfrm rot="900000">
              <a:off x="1209233" y="4709802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pattFill prst="lgConfetti">
              <a:fgClr>
                <a:srgbClr val="E7E6E6">
                  <a:lumMod val="75000"/>
                </a:srgbClr>
              </a:fgClr>
              <a:bgClr>
                <a:sysClr val="window" lastClr="FFFFFF">
                  <a:lumMod val="85000"/>
                </a:sys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93" name="フリーフォーム: 図形 492">
              <a:extLst>
                <a:ext uri="{FF2B5EF4-FFF2-40B4-BE49-F238E27FC236}">
                  <a16:creationId xmlns:a16="http://schemas.microsoft.com/office/drawing/2014/main" id="{5C6B579D-4374-4159-84B0-26E224B81F24}"/>
                </a:ext>
              </a:extLst>
            </p:cNvPr>
            <p:cNvSpPr/>
            <p:nvPr/>
          </p:nvSpPr>
          <p:spPr>
            <a:xfrm rot="900000">
              <a:off x="1388774" y="5351251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pattFill prst="lgConfetti">
              <a:fgClr>
                <a:srgbClr val="E7E6E6">
                  <a:lumMod val="75000"/>
                </a:srgbClr>
              </a:fgClr>
              <a:bgClr>
                <a:sysClr val="window" lastClr="FFFFFF">
                  <a:lumMod val="85000"/>
                </a:sys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94" name="フリーフォーム: 図形 493">
              <a:extLst>
                <a:ext uri="{FF2B5EF4-FFF2-40B4-BE49-F238E27FC236}">
                  <a16:creationId xmlns:a16="http://schemas.microsoft.com/office/drawing/2014/main" id="{FAC5EC88-A208-4A7F-B5D0-33FC7C98989B}"/>
                </a:ext>
              </a:extLst>
            </p:cNvPr>
            <p:cNvSpPr/>
            <p:nvPr/>
          </p:nvSpPr>
          <p:spPr>
            <a:xfrm rot="900000">
              <a:off x="3258818" y="5065289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pattFill prst="lgConfetti">
              <a:fgClr>
                <a:srgbClr val="E7E6E6">
                  <a:lumMod val="75000"/>
                </a:srgbClr>
              </a:fgClr>
              <a:bgClr>
                <a:sysClr val="window" lastClr="FFFFFF">
                  <a:lumMod val="85000"/>
                </a:sys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95" name="フリーフォーム: 図形 494">
              <a:extLst>
                <a:ext uri="{FF2B5EF4-FFF2-40B4-BE49-F238E27FC236}">
                  <a16:creationId xmlns:a16="http://schemas.microsoft.com/office/drawing/2014/main" id="{7C854C86-700C-40DC-BB5E-6DDC166E9FC2}"/>
                </a:ext>
              </a:extLst>
            </p:cNvPr>
            <p:cNvSpPr/>
            <p:nvPr/>
          </p:nvSpPr>
          <p:spPr>
            <a:xfrm rot="900000">
              <a:off x="2988882" y="5480822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pattFill prst="lgConfetti">
              <a:fgClr>
                <a:srgbClr val="E7E6E6">
                  <a:lumMod val="75000"/>
                </a:srgbClr>
              </a:fgClr>
              <a:bgClr>
                <a:sysClr val="window" lastClr="FFFFFF">
                  <a:lumMod val="85000"/>
                </a:sys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96" name="フリーフォーム: 図形 495">
              <a:extLst>
                <a:ext uri="{FF2B5EF4-FFF2-40B4-BE49-F238E27FC236}">
                  <a16:creationId xmlns:a16="http://schemas.microsoft.com/office/drawing/2014/main" id="{FB2EF4AB-1932-42A1-90C3-DDE8904086BB}"/>
                </a:ext>
              </a:extLst>
            </p:cNvPr>
            <p:cNvSpPr/>
            <p:nvPr/>
          </p:nvSpPr>
          <p:spPr>
            <a:xfrm rot="900000">
              <a:off x="2400777" y="4469067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97" name="フリーフォーム: 図形 496">
              <a:extLst>
                <a:ext uri="{FF2B5EF4-FFF2-40B4-BE49-F238E27FC236}">
                  <a16:creationId xmlns:a16="http://schemas.microsoft.com/office/drawing/2014/main" id="{DB86EBCF-2035-4957-89E0-E291ED6FA0BA}"/>
                </a:ext>
              </a:extLst>
            </p:cNvPr>
            <p:cNvSpPr/>
            <p:nvPr/>
          </p:nvSpPr>
          <p:spPr>
            <a:xfrm rot="900000">
              <a:off x="3246597" y="4720527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98" name="フリーフォーム: 図形 497">
              <a:extLst>
                <a:ext uri="{FF2B5EF4-FFF2-40B4-BE49-F238E27FC236}">
                  <a16:creationId xmlns:a16="http://schemas.microsoft.com/office/drawing/2014/main" id="{A138020E-B7EB-40CD-AA5B-32F5F80A1124}"/>
                </a:ext>
              </a:extLst>
            </p:cNvPr>
            <p:cNvSpPr/>
            <p:nvPr/>
          </p:nvSpPr>
          <p:spPr>
            <a:xfrm rot="900000">
              <a:off x="1052037" y="5078666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499" name="グループ化 498">
              <a:extLst>
                <a:ext uri="{FF2B5EF4-FFF2-40B4-BE49-F238E27FC236}">
                  <a16:creationId xmlns:a16="http://schemas.microsoft.com/office/drawing/2014/main" id="{8146834A-0526-4BC4-8920-67A7F672A5DD}"/>
                </a:ext>
              </a:extLst>
            </p:cNvPr>
            <p:cNvGrpSpPr/>
            <p:nvPr/>
          </p:nvGrpSpPr>
          <p:grpSpPr>
            <a:xfrm rot="2306794">
              <a:off x="1648448" y="4442815"/>
              <a:ext cx="747442" cy="205544"/>
              <a:chOff x="4313676" y="5898297"/>
              <a:chExt cx="1054737" cy="290049"/>
            </a:xfrm>
          </p:grpSpPr>
          <p:sp>
            <p:nvSpPr>
              <p:cNvPr id="546" name="四角形: 角を丸くする 545">
                <a:extLst>
                  <a:ext uri="{FF2B5EF4-FFF2-40B4-BE49-F238E27FC236}">
                    <a16:creationId xmlns:a16="http://schemas.microsoft.com/office/drawing/2014/main" id="{0576B853-8FC0-493F-9ECC-092DC1DA86DD}"/>
                  </a:ext>
                </a:extLst>
              </p:cNvPr>
              <p:cNvSpPr/>
              <p:nvPr/>
            </p:nvSpPr>
            <p:spPr>
              <a:xfrm>
                <a:off x="4539817" y="5898297"/>
                <a:ext cx="828596" cy="286338"/>
              </a:xfrm>
              <a:prstGeom prst="roundRect">
                <a:avLst>
                  <a:gd name="adj" fmla="val 50000"/>
                </a:avLst>
              </a:prstGeom>
              <a:pattFill prst="narHorz">
                <a:fgClr>
                  <a:srgbClr val="70AD47">
                    <a:lumMod val="40000"/>
                    <a:lumOff val="60000"/>
                  </a:srgbClr>
                </a:fgClr>
                <a:bgClr>
                  <a:srgbClr val="92D050"/>
                </a:bgClr>
              </a:patt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7" name="楕円 546">
                <a:extLst>
                  <a:ext uri="{FF2B5EF4-FFF2-40B4-BE49-F238E27FC236}">
                    <a16:creationId xmlns:a16="http://schemas.microsoft.com/office/drawing/2014/main" id="{E4FB07E2-14BF-44F0-81A8-3F91B124831B}"/>
                  </a:ext>
                </a:extLst>
              </p:cNvPr>
              <p:cNvSpPr/>
              <p:nvPr/>
            </p:nvSpPr>
            <p:spPr>
              <a:xfrm>
                <a:off x="4313676" y="5898297"/>
                <a:ext cx="687379" cy="290049"/>
              </a:xfrm>
              <a:prstGeom prst="ellipse">
                <a:avLst/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8" name="楕円 547">
                <a:extLst>
                  <a:ext uri="{FF2B5EF4-FFF2-40B4-BE49-F238E27FC236}">
                    <a16:creationId xmlns:a16="http://schemas.microsoft.com/office/drawing/2014/main" id="{C3754D3C-6AFA-4973-A66C-6CC3F0E6D948}"/>
                  </a:ext>
                </a:extLst>
              </p:cNvPr>
              <p:cNvSpPr/>
              <p:nvPr/>
            </p:nvSpPr>
            <p:spPr>
              <a:xfrm>
                <a:off x="4352206" y="5931695"/>
                <a:ext cx="610320" cy="223254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9" name="楕円 548">
                <a:extLst>
                  <a:ext uri="{FF2B5EF4-FFF2-40B4-BE49-F238E27FC236}">
                    <a16:creationId xmlns:a16="http://schemas.microsoft.com/office/drawing/2014/main" id="{148846EB-E5A2-482E-A07F-F3BED577719F}"/>
                  </a:ext>
                </a:extLst>
              </p:cNvPr>
              <p:cNvSpPr/>
              <p:nvPr/>
            </p:nvSpPr>
            <p:spPr>
              <a:xfrm>
                <a:off x="4424004" y="5969794"/>
                <a:ext cx="478990" cy="147056"/>
              </a:xfrm>
              <a:prstGeom prst="ellipse">
                <a:avLst/>
              </a:prstGeom>
              <a:solidFill>
                <a:srgbClr val="99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0" name="楕円 549">
                <a:extLst>
                  <a:ext uri="{FF2B5EF4-FFF2-40B4-BE49-F238E27FC236}">
                    <a16:creationId xmlns:a16="http://schemas.microsoft.com/office/drawing/2014/main" id="{FEE1C59D-CFBA-4522-BAA1-671B1B276019}"/>
                  </a:ext>
                </a:extLst>
              </p:cNvPr>
              <p:cNvSpPr/>
              <p:nvPr/>
            </p:nvSpPr>
            <p:spPr>
              <a:xfrm>
                <a:off x="4516871" y="5998369"/>
                <a:ext cx="364692" cy="89906"/>
              </a:xfrm>
              <a:prstGeom prst="ellipse">
                <a:avLst/>
              </a:prstGeom>
              <a:solidFill>
                <a:srgbClr val="CC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00" name="グループ化 499">
              <a:extLst>
                <a:ext uri="{FF2B5EF4-FFF2-40B4-BE49-F238E27FC236}">
                  <a16:creationId xmlns:a16="http://schemas.microsoft.com/office/drawing/2014/main" id="{AC5F6FE8-3DE9-419B-BA33-A7ED017C7F10}"/>
                </a:ext>
              </a:extLst>
            </p:cNvPr>
            <p:cNvGrpSpPr/>
            <p:nvPr/>
          </p:nvGrpSpPr>
          <p:grpSpPr>
            <a:xfrm rot="1445878">
              <a:off x="1374127" y="4564735"/>
              <a:ext cx="747442" cy="205544"/>
              <a:chOff x="4313676" y="5898297"/>
              <a:chExt cx="1054737" cy="290049"/>
            </a:xfrm>
          </p:grpSpPr>
          <p:sp>
            <p:nvSpPr>
              <p:cNvPr id="541" name="四角形: 角を丸くする 540">
                <a:extLst>
                  <a:ext uri="{FF2B5EF4-FFF2-40B4-BE49-F238E27FC236}">
                    <a16:creationId xmlns:a16="http://schemas.microsoft.com/office/drawing/2014/main" id="{85C07107-2747-49AF-9101-FA06AB663D67}"/>
                  </a:ext>
                </a:extLst>
              </p:cNvPr>
              <p:cNvSpPr/>
              <p:nvPr/>
            </p:nvSpPr>
            <p:spPr>
              <a:xfrm>
                <a:off x="4539817" y="5898297"/>
                <a:ext cx="828596" cy="286338"/>
              </a:xfrm>
              <a:prstGeom prst="roundRect">
                <a:avLst>
                  <a:gd name="adj" fmla="val 50000"/>
                </a:avLst>
              </a:prstGeom>
              <a:pattFill prst="narHorz">
                <a:fgClr>
                  <a:srgbClr val="70AD47">
                    <a:lumMod val="40000"/>
                    <a:lumOff val="60000"/>
                  </a:srgbClr>
                </a:fgClr>
                <a:bgClr>
                  <a:srgbClr val="92D050"/>
                </a:bgClr>
              </a:patt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2" name="楕円 541">
                <a:extLst>
                  <a:ext uri="{FF2B5EF4-FFF2-40B4-BE49-F238E27FC236}">
                    <a16:creationId xmlns:a16="http://schemas.microsoft.com/office/drawing/2014/main" id="{38AB35EE-0253-478C-A264-0F0320481DDF}"/>
                  </a:ext>
                </a:extLst>
              </p:cNvPr>
              <p:cNvSpPr/>
              <p:nvPr/>
            </p:nvSpPr>
            <p:spPr>
              <a:xfrm>
                <a:off x="4313676" y="5898297"/>
                <a:ext cx="687379" cy="290049"/>
              </a:xfrm>
              <a:prstGeom prst="ellipse">
                <a:avLst/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3" name="楕円 542">
                <a:extLst>
                  <a:ext uri="{FF2B5EF4-FFF2-40B4-BE49-F238E27FC236}">
                    <a16:creationId xmlns:a16="http://schemas.microsoft.com/office/drawing/2014/main" id="{4F470969-7991-4D7F-B59A-6693847E57BE}"/>
                  </a:ext>
                </a:extLst>
              </p:cNvPr>
              <p:cNvSpPr/>
              <p:nvPr/>
            </p:nvSpPr>
            <p:spPr>
              <a:xfrm>
                <a:off x="4352206" y="5931695"/>
                <a:ext cx="610320" cy="223254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4" name="楕円 543">
                <a:extLst>
                  <a:ext uri="{FF2B5EF4-FFF2-40B4-BE49-F238E27FC236}">
                    <a16:creationId xmlns:a16="http://schemas.microsoft.com/office/drawing/2014/main" id="{E69AFA3F-A956-4F90-AE47-03E0BA6BB6E7}"/>
                  </a:ext>
                </a:extLst>
              </p:cNvPr>
              <p:cNvSpPr/>
              <p:nvPr/>
            </p:nvSpPr>
            <p:spPr>
              <a:xfrm>
                <a:off x="4424004" y="5969794"/>
                <a:ext cx="478990" cy="147056"/>
              </a:xfrm>
              <a:prstGeom prst="ellipse">
                <a:avLst/>
              </a:prstGeom>
              <a:solidFill>
                <a:srgbClr val="99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5" name="楕円 544">
                <a:extLst>
                  <a:ext uri="{FF2B5EF4-FFF2-40B4-BE49-F238E27FC236}">
                    <a16:creationId xmlns:a16="http://schemas.microsoft.com/office/drawing/2014/main" id="{B5C5BA85-B126-45BD-8D33-3E973ECFBE44}"/>
                  </a:ext>
                </a:extLst>
              </p:cNvPr>
              <p:cNvSpPr/>
              <p:nvPr/>
            </p:nvSpPr>
            <p:spPr>
              <a:xfrm>
                <a:off x="4516871" y="5998369"/>
                <a:ext cx="364692" cy="89906"/>
              </a:xfrm>
              <a:prstGeom prst="ellipse">
                <a:avLst/>
              </a:prstGeom>
              <a:solidFill>
                <a:srgbClr val="CC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01" name="四角形: 角を丸くする 1">
              <a:extLst>
                <a:ext uri="{FF2B5EF4-FFF2-40B4-BE49-F238E27FC236}">
                  <a16:creationId xmlns:a16="http://schemas.microsoft.com/office/drawing/2014/main" id="{26629AF2-7869-4041-B96C-4E853BC23EB7}"/>
                </a:ext>
              </a:extLst>
            </p:cNvPr>
            <p:cNvSpPr/>
            <p:nvPr/>
          </p:nvSpPr>
          <p:spPr>
            <a:xfrm>
              <a:off x="2126773" y="4649376"/>
              <a:ext cx="956039" cy="261047"/>
            </a:xfrm>
            <a:custGeom>
              <a:avLst/>
              <a:gdLst>
                <a:gd name="connsiteX0" fmla="*/ 0 w 1108604"/>
                <a:gd name="connsiteY0" fmla="*/ 38703 h 232214"/>
                <a:gd name="connsiteX1" fmla="*/ 38703 w 1108604"/>
                <a:gd name="connsiteY1" fmla="*/ 0 h 232214"/>
                <a:gd name="connsiteX2" fmla="*/ 1069901 w 1108604"/>
                <a:gd name="connsiteY2" fmla="*/ 0 h 232214"/>
                <a:gd name="connsiteX3" fmla="*/ 1108604 w 1108604"/>
                <a:gd name="connsiteY3" fmla="*/ 38703 h 232214"/>
                <a:gd name="connsiteX4" fmla="*/ 1108604 w 1108604"/>
                <a:gd name="connsiteY4" fmla="*/ 193511 h 232214"/>
                <a:gd name="connsiteX5" fmla="*/ 1069901 w 1108604"/>
                <a:gd name="connsiteY5" fmla="*/ 232214 h 232214"/>
                <a:gd name="connsiteX6" fmla="*/ 38703 w 1108604"/>
                <a:gd name="connsiteY6" fmla="*/ 232214 h 232214"/>
                <a:gd name="connsiteX7" fmla="*/ 0 w 1108604"/>
                <a:gd name="connsiteY7" fmla="*/ 193511 h 232214"/>
                <a:gd name="connsiteX8" fmla="*/ 0 w 1108604"/>
                <a:gd name="connsiteY8" fmla="*/ 38703 h 232214"/>
                <a:gd name="connsiteX0" fmla="*/ 0 w 1108604"/>
                <a:gd name="connsiteY0" fmla="*/ 116002 h 309513"/>
                <a:gd name="connsiteX1" fmla="*/ 38703 w 1108604"/>
                <a:gd name="connsiteY1" fmla="*/ 77299 h 309513"/>
                <a:gd name="connsiteX2" fmla="*/ 535147 w 1108604"/>
                <a:gd name="connsiteY2" fmla="*/ 0 h 309513"/>
                <a:gd name="connsiteX3" fmla="*/ 1069901 w 1108604"/>
                <a:gd name="connsiteY3" fmla="*/ 77299 h 309513"/>
                <a:gd name="connsiteX4" fmla="*/ 1108604 w 1108604"/>
                <a:gd name="connsiteY4" fmla="*/ 116002 h 309513"/>
                <a:gd name="connsiteX5" fmla="*/ 1108604 w 1108604"/>
                <a:gd name="connsiteY5" fmla="*/ 270810 h 309513"/>
                <a:gd name="connsiteX6" fmla="*/ 1069901 w 1108604"/>
                <a:gd name="connsiteY6" fmla="*/ 309513 h 309513"/>
                <a:gd name="connsiteX7" fmla="*/ 38703 w 1108604"/>
                <a:gd name="connsiteY7" fmla="*/ 309513 h 309513"/>
                <a:gd name="connsiteX8" fmla="*/ 0 w 1108604"/>
                <a:gd name="connsiteY8" fmla="*/ 270810 h 309513"/>
                <a:gd name="connsiteX9" fmla="*/ 0 w 1108604"/>
                <a:gd name="connsiteY9" fmla="*/ 116002 h 309513"/>
                <a:gd name="connsiteX0" fmla="*/ 0 w 1108604"/>
                <a:gd name="connsiteY0" fmla="*/ 116003 h 309514"/>
                <a:gd name="connsiteX1" fmla="*/ 38703 w 1108604"/>
                <a:gd name="connsiteY1" fmla="*/ 77300 h 309514"/>
                <a:gd name="connsiteX2" fmla="*/ 535147 w 1108604"/>
                <a:gd name="connsiteY2" fmla="*/ 1 h 309514"/>
                <a:gd name="connsiteX3" fmla="*/ 1069901 w 1108604"/>
                <a:gd name="connsiteY3" fmla="*/ 77300 h 309514"/>
                <a:gd name="connsiteX4" fmla="*/ 1108604 w 1108604"/>
                <a:gd name="connsiteY4" fmla="*/ 116003 h 309514"/>
                <a:gd name="connsiteX5" fmla="*/ 1108604 w 1108604"/>
                <a:gd name="connsiteY5" fmla="*/ 270811 h 309514"/>
                <a:gd name="connsiteX6" fmla="*/ 1069901 w 1108604"/>
                <a:gd name="connsiteY6" fmla="*/ 309514 h 309514"/>
                <a:gd name="connsiteX7" fmla="*/ 38703 w 1108604"/>
                <a:gd name="connsiteY7" fmla="*/ 309514 h 309514"/>
                <a:gd name="connsiteX8" fmla="*/ 0 w 1108604"/>
                <a:gd name="connsiteY8" fmla="*/ 270811 h 309514"/>
                <a:gd name="connsiteX9" fmla="*/ 0 w 1108604"/>
                <a:gd name="connsiteY9" fmla="*/ 116003 h 309514"/>
                <a:gd name="connsiteX0" fmla="*/ 0 w 1108604"/>
                <a:gd name="connsiteY0" fmla="*/ 116003 h 309522"/>
                <a:gd name="connsiteX1" fmla="*/ 38703 w 1108604"/>
                <a:gd name="connsiteY1" fmla="*/ 77300 h 309522"/>
                <a:gd name="connsiteX2" fmla="*/ 535147 w 1108604"/>
                <a:gd name="connsiteY2" fmla="*/ 1 h 309522"/>
                <a:gd name="connsiteX3" fmla="*/ 1069901 w 1108604"/>
                <a:gd name="connsiteY3" fmla="*/ 77300 h 309522"/>
                <a:gd name="connsiteX4" fmla="*/ 1108604 w 1108604"/>
                <a:gd name="connsiteY4" fmla="*/ 116003 h 309522"/>
                <a:gd name="connsiteX5" fmla="*/ 1108604 w 1108604"/>
                <a:gd name="connsiteY5" fmla="*/ 270811 h 309522"/>
                <a:gd name="connsiteX6" fmla="*/ 1069901 w 1108604"/>
                <a:gd name="connsiteY6" fmla="*/ 309514 h 309522"/>
                <a:gd name="connsiteX7" fmla="*/ 542767 w 1108604"/>
                <a:gd name="connsiteY7" fmla="*/ 228602 h 309522"/>
                <a:gd name="connsiteX8" fmla="*/ 38703 w 1108604"/>
                <a:gd name="connsiteY8" fmla="*/ 309514 h 309522"/>
                <a:gd name="connsiteX9" fmla="*/ 0 w 1108604"/>
                <a:gd name="connsiteY9" fmla="*/ 270811 h 309522"/>
                <a:gd name="connsiteX10" fmla="*/ 0 w 1108604"/>
                <a:gd name="connsiteY10" fmla="*/ 116003 h 309522"/>
                <a:gd name="connsiteX0" fmla="*/ 0 w 1108604"/>
                <a:gd name="connsiteY0" fmla="*/ 116003 h 309521"/>
                <a:gd name="connsiteX1" fmla="*/ 38703 w 1108604"/>
                <a:gd name="connsiteY1" fmla="*/ 77300 h 309521"/>
                <a:gd name="connsiteX2" fmla="*/ 535147 w 1108604"/>
                <a:gd name="connsiteY2" fmla="*/ 1 h 309521"/>
                <a:gd name="connsiteX3" fmla="*/ 1069901 w 1108604"/>
                <a:gd name="connsiteY3" fmla="*/ 77300 h 309521"/>
                <a:gd name="connsiteX4" fmla="*/ 1108604 w 1108604"/>
                <a:gd name="connsiteY4" fmla="*/ 116003 h 309521"/>
                <a:gd name="connsiteX5" fmla="*/ 1108604 w 1108604"/>
                <a:gd name="connsiteY5" fmla="*/ 270811 h 309521"/>
                <a:gd name="connsiteX6" fmla="*/ 1069901 w 1108604"/>
                <a:gd name="connsiteY6" fmla="*/ 309514 h 309521"/>
                <a:gd name="connsiteX7" fmla="*/ 542767 w 1108604"/>
                <a:gd name="connsiteY7" fmla="*/ 228602 h 309521"/>
                <a:gd name="connsiteX8" fmla="*/ 38703 w 1108604"/>
                <a:gd name="connsiteY8" fmla="*/ 309514 h 309521"/>
                <a:gd name="connsiteX9" fmla="*/ 0 w 1108604"/>
                <a:gd name="connsiteY9" fmla="*/ 270811 h 309521"/>
                <a:gd name="connsiteX10" fmla="*/ 0 w 1108604"/>
                <a:gd name="connsiteY10" fmla="*/ 116003 h 309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8604" h="309521">
                  <a:moveTo>
                    <a:pt x="0" y="116003"/>
                  </a:moveTo>
                  <a:cubicBezTo>
                    <a:pt x="0" y="94628"/>
                    <a:pt x="17328" y="77300"/>
                    <a:pt x="38703" y="77300"/>
                  </a:cubicBezTo>
                  <a:cubicBezTo>
                    <a:pt x="204184" y="76934"/>
                    <a:pt x="265456" y="-365"/>
                    <a:pt x="535147" y="1"/>
                  </a:cubicBezTo>
                  <a:cubicBezTo>
                    <a:pt x="804838" y="367"/>
                    <a:pt x="891650" y="76934"/>
                    <a:pt x="1069901" y="77300"/>
                  </a:cubicBezTo>
                  <a:cubicBezTo>
                    <a:pt x="1091276" y="77300"/>
                    <a:pt x="1108604" y="94628"/>
                    <a:pt x="1108604" y="116003"/>
                  </a:cubicBezTo>
                  <a:lnTo>
                    <a:pt x="1108604" y="270811"/>
                  </a:lnTo>
                  <a:cubicBezTo>
                    <a:pt x="1108604" y="292186"/>
                    <a:pt x="1091276" y="309514"/>
                    <a:pt x="1069901" y="309514"/>
                  </a:cubicBezTo>
                  <a:cubicBezTo>
                    <a:pt x="899270" y="310483"/>
                    <a:pt x="766738" y="220013"/>
                    <a:pt x="542767" y="228602"/>
                  </a:cubicBezTo>
                  <a:cubicBezTo>
                    <a:pt x="318796" y="237191"/>
                    <a:pt x="206724" y="282543"/>
                    <a:pt x="38703" y="309514"/>
                  </a:cubicBezTo>
                  <a:cubicBezTo>
                    <a:pt x="17328" y="309514"/>
                    <a:pt x="0" y="292186"/>
                    <a:pt x="0" y="270811"/>
                  </a:cubicBezTo>
                  <a:lnTo>
                    <a:pt x="0" y="116003"/>
                  </a:ln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2" name="フリーフォーム: 図形 501">
              <a:extLst>
                <a:ext uri="{FF2B5EF4-FFF2-40B4-BE49-F238E27FC236}">
                  <a16:creationId xmlns:a16="http://schemas.microsoft.com/office/drawing/2014/main" id="{51E4B562-3B39-454E-B1ED-1A35E72DF88F}"/>
                </a:ext>
              </a:extLst>
            </p:cNvPr>
            <p:cNvSpPr/>
            <p:nvPr/>
          </p:nvSpPr>
          <p:spPr>
            <a:xfrm>
              <a:off x="1295510" y="4905750"/>
              <a:ext cx="367606" cy="381496"/>
            </a:xfrm>
            <a:custGeom>
              <a:avLst/>
              <a:gdLst>
                <a:gd name="connsiteX0" fmla="*/ 110293 w 448545"/>
                <a:gd name="connsiteY0" fmla="*/ 0 h 376130"/>
                <a:gd name="connsiteX1" fmla="*/ 340096 w 448545"/>
                <a:gd name="connsiteY1" fmla="*/ 0 h 376130"/>
                <a:gd name="connsiteX2" fmla="*/ 308777 w 448545"/>
                <a:gd name="connsiteY2" fmla="*/ 24488 h 376130"/>
                <a:gd name="connsiteX3" fmla="*/ 427381 w 448545"/>
                <a:gd name="connsiteY3" fmla="*/ 367383 h 376130"/>
                <a:gd name="connsiteX4" fmla="*/ 448545 w 448545"/>
                <a:gd name="connsiteY4" fmla="*/ 376130 h 376130"/>
                <a:gd name="connsiteX5" fmla="*/ 236621 w 448545"/>
                <a:gd name="connsiteY5" fmla="*/ 376130 h 376130"/>
                <a:gd name="connsiteX6" fmla="*/ 209852 w 448545"/>
                <a:gd name="connsiteY6" fmla="*/ 366972 h 376130"/>
                <a:gd name="connsiteX7" fmla="*/ 0 w 448545"/>
                <a:gd name="connsiteY7" fmla="*/ 156890 h 376130"/>
                <a:gd name="connsiteX8" fmla="*/ 56305 w 448545"/>
                <a:gd name="connsiteY8" fmla="*/ 41245 h 376130"/>
                <a:gd name="connsiteX0" fmla="*/ 205543 w 448545"/>
                <a:gd name="connsiteY0" fmla="*/ 0 h 461855"/>
                <a:gd name="connsiteX1" fmla="*/ 340096 w 448545"/>
                <a:gd name="connsiteY1" fmla="*/ 85725 h 461855"/>
                <a:gd name="connsiteX2" fmla="*/ 308777 w 448545"/>
                <a:gd name="connsiteY2" fmla="*/ 110213 h 461855"/>
                <a:gd name="connsiteX3" fmla="*/ 427381 w 448545"/>
                <a:gd name="connsiteY3" fmla="*/ 453108 h 461855"/>
                <a:gd name="connsiteX4" fmla="*/ 448545 w 448545"/>
                <a:gd name="connsiteY4" fmla="*/ 461855 h 461855"/>
                <a:gd name="connsiteX5" fmla="*/ 236621 w 448545"/>
                <a:gd name="connsiteY5" fmla="*/ 461855 h 461855"/>
                <a:gd name="connsiteX6" fmla="*/ 209852 w 448545"/>
                <a:gd name="connsiteY6" fmla="*/ 452697 h 461855"/>
                <a:gd name="connsiteX7" fmla="*/ 0 w 448545"/>
                <a:gd name="connsiteY7" fmla="*/ 242615 h 461855"/>
                <a:gd name="connsiteX8" fmla="*/ 56305 w 448545"/>
                <a:gd name="connsiteY8" fmla="*/ 126970 h 461855"/>
                <a:gd name="connsiteX9" fmla="*/ 205543 w 448545"/>
                <a:gd name="connsiteY9" fmla="*/ 0 h 461855"/>
                <a:gd name="connsiteX0" fmla="*/ 205543 w 448545"/>
                <a:gd name="connsiteY0" fmla="*/ 1350 h 463205"/>
                <a:gd name="connsiteX1" fmla="*/ 340096 w 448545"/>
                <a:gd name="connsiteY1" fmla="*/ 87075 h 463205"/>
                <a:gd name="connsiteX2" fmla="*/ 308777 w 448545"/>
                <a:gd name="connsiteY2" fmla="*/ 111563 h 463205"/>
                <a:gd name="connsiteX3" fmla="*/ 427381 w 448545"/>
                <a:gd name="connsiteY3" fmla="*/ 454458 h 463205"/>
                <a:gd name="connsiteX4" fmla="*/ 448545 w 448545"/>
                <a:gd name="connsiteY4" fmla="*/ 463205 h 463205"/>
                <a:gd name="connsiteX5" fmla="*/ 236621 w 448545"/>
                <a:gd name="connsiteY5" fmla="*/ 463205 h 463205"/>
                <a:gd name="connsiteX6" fmla="*/ 209852 w 448545"/>
                <a:gd name="connsiteY6" fmla="*/ 454047 h 463205"/>
                <a:gd name="connsiteX7" fmla="*/ 0 w 448545"/>
                <a:gd name="connsiteY7" fmla="*/ 243965 h 463205"/>
                <a:gd name="connsiteX8" fmla="*/ 56305 w 448545"/>
                <a:gd name="connsiteY8" fmla="*/ 128320 h 463205"/>
                <a:gd name="connsiteX9" fmla="*/ 205543 w 448545"/>
                <a:gd name="connsiteY9" fmla="*/ 1350 h 463205"/>
                <a:gd name="connsiteX0" fmla="*/ 205543 w 448545"/>
                <a:gd name="connsiteY0" fmla="*/ 1564 h 463419"/>
                <a:gd name="connsiteX1" fmla="*/ 352796 w 448545"/>
                <a:gd name="connsiteY1" fmla="*/ 65064 h 463419"/>
                <a:gd name="connsiteX2" fmla="*/ 308777 w 448545"/>
                <a:gd name="connsiteY2" fmla="*/ 111777 h 463419"/>
                <a:gd name="connsiteX3" fmla="*/ 427381 w 448545"/>
                <a:gd name="connsiteY3" fmla="*/ 454672 h 463419"/>
                <a:gd name="connsiteX4" fmla="*/ 448545 w 448545"/>
                <a:gd name="connsiteY4" fmla="*/ 463419 h 463419"/>
                <a:gd name="connsiteX5" fmla="*/ 236621 w 448545"/>
                <a:gd name="connsiteY5" fmla="*/ 463419 h 463419"/>
                <a:gd name="connsiteX6" fmla="*/ 209852 w 448545"/>
                <a:gd name="connsiteY6" fmla="*/ 454261 h 463419"/>
                <a:gd name="connsiteX7" fmla="*/ 0 w 448545"/>
                <a:gd name="connsiteY7" fmla="*/ 244179 h 463419"/>
                <a:gd name="connsiteX8" fmla="*/ 56305 w 448545"/>
                <a:gd name="connsiteY8" fmla="*/ 128534 h 463419"/>
                <a:gd name="connsiteX9" fmla="*/ 205543 w 448545"/>
                <a:gd name="connsiteY9" fmla="*/ 1564 h 463419"/>
                <a:gd name="connsiteX0" fmla="*/ 205543 w 448545"/>
                <a:gd name="connsiteY0" fmla="*/ 1656 h 463511"/>
                <a:gd name="connsiteX1" fmla="*/ 352796 w 448545"/>
                <a:gd name="connsiteY1" fmla="*/ 65156 h 463511"/>
                <a:gd name="connsiteX2" fmla="*/ 308777 w 448545"/>
                <a:gd name="connsiteY2" fmla="*/ 111869 h 463511"/>
                <a:gd name="connsiteX3" fmla="*/ 427381 w 448545"/>
                <a:gd name="connsiteY3" fmla="*/ 454764 h 463511"/>
                <a:gd name="connsiteX4" fmla="*/ 448545 w 448545"/>
                <a:gd name="connsiteY4" fmla="*/ 463511 h 463511"/>
                <a:gd name="connsiteX5" fmla="*/ 236621 w 448545"/>
                <a:gd name="connsiteY5" fmla="*/ 463511 h 463511"/>
                <a:gd name="connsiteX6" fmla="*/ 209852 w 448545"/>
                <a:gd name="connsiteY6" fmla="*/ 454353 h 463511"/>
                <a:gd name="connsiteX7" fmla="*/ 0 w 448545"/>
                <a:gd name="connsiteY7" fmla="*/ 244271 h 463511"/>
                <a:gd name="connsiteX8" fmla="*/ 56305 w 448545"/>
                <a:gd name="connsiteY8" fmla="*/ 128626 h 463511"/>
                <a:gd name="connsiteX9" fmla="*/ 205543 w 448545"/>
                <a:gd name="connsiteY9" fmla="*/ 1656 h 463511"/>
                <a:gd name="connsiteX0" fmla="*/ 205543 w 427381"/>
                <a:gd name="connsiteY0" fmla="*/ 1656 h 485736"/>
                <a:gd name="connsiteX1" fmla="*/ 352796 w 427381"/>
                <a:gd name="connsiteY1" fmla="*/ 65156 h 485736"/>
                <a:gd name="connsiteX2" fmla="*/ 308777 w 427381"/>
                <a:gd name="connsiteY2" fmla="*/ 111869 h 485736"/>
                <a:gd name="connsiteX3" fmla="*/ 427381 w 427381"/>
                <a:gd name="connsiteY3" fmla="*/ 454764 h 485736"/>
                <a:gd name="connsiteX4" fmla="*/ 423145 w 427381"/>
                <a:gd name="connsiteY4" fmla="*/ 485736 h 485736"/>
                <a:gd name="connsiteX5" fmla="*/ 236621 w 427381"/>
                <a:gd name="connsiteY5" fmla="*/ 463511 h 485736"/>
                <a:gd name="connsiteX6" fmla="*/ 209852 w 427381"/>
                <a:gd name="connsiteY6" fmla="*/ 454353 h 485736"/>
                <a:gd name="connsiteX7" fmla="*/ 0 w 427381"/>
                <a:gd name="connsiteY7" fmla="*/ 244271 h 485736"/>
                <a:gd name="connsiteX8" fmla="*/ 56305 w 427381"/>
                <a:gd name="connsiteY8" fmla="*/ 128626 h 485736"/>
                <a:gd name="connsiteX9" fmla="*/ 205543 w 427381"/>
                <a:gd name="connsiteY9" fmla="*/ 1656 h 485736"/>
                <a:gd name="connsiteX0" fmla="*/ 205543 w 427381"/>
                <a:gd name="connsiteY0" fmla="*/ 1656 h 485736"/>
                <a:gd name="connsiteX1" fmla="*/ 352796 w 427381"/>
                <a:gd name="connsiteY1" fmla="*/ 65156 h 485736"/>
                <a:gd name="connsiteX2" fmla="*/ 308777 w 427381"/>
                <a:gd name="connsiteY2" fmla="*/ 111869 h 485736"/>
                <a:gd name="connsiteX3" fmla="*/ 427381 w 427381"/>
                <a:gd name="connsiteY3" fmla="*/ 454764 h 485736"/>
                <a:gd name="connsiteX4" fmla="*/ 423145 w 427381"/>
                <a:gd name="connsiteY4" fmla="*/ 485736 h 485736"/>
                <a:gd name="connsiteX5" fmla="*/ 252496 w 427381"/>
                <a:gd name="connsiteY5" fmla="*/ 479386 h 485736"/>
                <a:gd name="connsiteX6" fmla="*/ 209852 w 427381"/>
                <a:gd name="connsiteY6" fmla="*/ 454353 h 485736"/>
                <a:gd name="connsiteX7" fmla="*/ 0 w 427381"/>
                <a:gd name="connsiteY7" fmla="*/ 244271 h 485736"/>
                <a:gd name="connsiteX8" fmla="*/ 56305 w 427381"/>
                <a:gd name="connsiteY8" fmla="*/ 128626 h 485736"/>
                <a:gd name="connsiteX9" fmla="*/ 205543 w 427381"/>
                <a:gd name="connsiteY9" fmla="*/ 1656 h 485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7381" h="485736">
                  <a:moveTo>
                    <a:pt x="205543" y="1656"/>
                  </a:moveTo>
                  <a:cubicBezTo>
                    <a:pt x="254958" y="-8922"/>
                    <a:pt x="346045" y="33406"/>
                    <a:pt x="352796" y="65156"/>
                  </a:cubicBezTo>
                  <a:cubicBezTo>
                    <a:pt x="359547" y="96906"/>
                    <a:pt x="323450" y="96298"/>
                    <a:pt x="308777" y="111869"/>
                  </a:cubicBezTo>
                  <a:cubicBezTo>
                    <a:pt x="190173" y="223454"/>
                    <a:pt x="229708" y="359462"/>
                    <a:pt x="427381" y="454764"/>
                  </a:cubicBezTo>
                  <a:lnTo>
                    <a:pt x="423145" y="485736"/>
                  </a:lnTo>
                  <a:lnTo>
                    <a:pt x="252496" y="479386"/>
                  </a:lnTo>
                  <a:lnTo>
                    <a:pt x="209852" y="454353"/>
                  </a:lnTo>
                  <a:cubicBezTo>
                    <a:pt x="80195" y="400588"/>
                    <a:pt x="0" y="326313"/>
                    <a:pt x="0" y="244271"/>
                  </a:cubicBezTo>
                  <a:cubicBezTo>
                    <a:pt x="0" y="203250"/>
                    <a:pt x="20049" y="164171"/>
                    <a:pt x="56305" y="128626"/>
                  </a:cubicBezTo>
                  <a:cubicBezTo>
                    <a:pt x="74301" y="114878"/>
                    <a:pt x="156128" y="12234"/>
                    <a:pt x="205543" y="1656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3" name="フリーフォーム: 図形 502">
              <a:extLst>
                <a:ext uri="{FF2B5EF4-FFF2-40B4-BE49-F238E27FC236}">
                  <a16:creationId xmlns:a16="http://schemas.microsoft.com/office/drawing/2014/main" id="{0ED6CE73-3A7A-424B-B83A-D7191382531E}"/>
                </a:ext>
              </a:extLst>
            </p:cNvPr>
            <p:cNvSpPr/>
            <p:nvPr/>
          </p:nvSpPr>
          <p:spPr>
            <a:xfrm rot="16526544">
              <a:off x="2854594" y="5288979"/>
              <a:ext cx="254730" cy="765048"/>
            </a:xfrm>
            <a:custGeom>
              <a:avLst/>
              <a:gdLst>
                <a:gd name="connsiteX0" fmla="*/ 110293 w 448545"/>
                <a:gd name="connsiteY0" fmla="*/ 0 h 376130"/>
                <a:gd name="connsiteX1" fmla="*/ 340096 w 448545"/>
                <a:gd name="connsiteY1" fmla="*/ 0 h 376130"/>
                <a:gd name="connsiteX2" fmla="*/ 308777 w 448545"/>
                <a:gd name="connsiteY2" fmla="*/ 24488 h 376130"/>
                <a:gd name="connsiteX3" fmla="*/ 427381 w 448545"/>
                <a:gd name="connsiteY3" fmla="*/ 367383 h 376130"/>
                <a:gd name="connsiteX4" fmla="*/ 448545 w 448545"/>
                <a:gd name="connsiteY4" fmla="*/ 376130 h 376130"/>
                <a:gd name="connsiteX5" fmla="*/ 236621 w 448545"/>
                <a:gd name="connsiteY5" fmla="*/ 376130 h 376130"/>
                <a:gd name="connsiteX6" fmla="*/ 209852 w 448545"/>
                <a:gd name="connsiteY6" fmla="*/ 366972 h 376130"/>
                <a:gd name="connsiteX7" fmla="*/ 0 w 448545"/>
                <a:gd name="connsiteY7" fmla="*/ 156890 h 376130"/>
                <a:gd name="connsiteX8" fmla="*/ 56305 w 448545"/>
                <a:gd name="connsiteY8" fmla="*/ 41245 h 376130"/>
                <a:gd name="connsiteX0" fmla="*/ 205543 w 448545"/>
                <a:gd name="connsiteY0" fmla="*/ 0 h 461855"/>
                <a:gd name="connsiteX1" fmla="*/ 340096 w 448545"/>
                <a:gd name="connsiteY1" fmla="*/ 85725 h 461855"/>
                <a:gd name="connsiteX2" fmla="*/ 308777 w 448545"/>
                <a:gd name="connsiteY2" fmla="*/ 110213 h 461855"/>
                <a:gd name="connsiteX3" fmla="*/ 427381 w 448545"/>
                <a:gd name="connsiteY3" fmla="*/ 453108 h 461855"/>
                <a:gd name="connsiteX4" fmla="*/ 448545 w 448545"/>
                <a:gd name="connsiteY4" fmla="*/ 461855 h 461855"/>
                <a:gd name="connsiteX5" fmla="*/ 236621 w 448545"/>
                <a:gd name="connsiteY5" fmla="*/ 461855 h 461855"/>
                <a:gd name="connsiteX6" fmla="*/ 209852 w 448545"/>
                <a:gd name="connsiteY6" fmla="*/ 452697 h 461855"/>
                <a:gd name="connsiteX7" fmla="*/ 0 w 448545"/>
                <a:gd name="connsiteY7" fmla="*/ 242615 h 461855"/>
                <a:gd name="connsiteX8" fmla="*/ 56305 w 448545"/>
                <a:gd name="connsiteY8" fmla="*/ 126970 h 461855"/>
                <a:gd name="connsiteX9" fmla="*/ 205543 w 448545"/>
                <a:gd name="connsiteY9" fmla="*/ 0 h 461855"/>
                <a:gd name="connsiteX0" fmla="*/ 205543 w 448545"/>
                <a:gd name="connsiteY0" fmla="*/ 1350 h 463205"/>
                <a:gd name="connsiteX1" fmla="*/ 340096 w 448545"/>
                <a:gd name="connsiteY1" fmla="*/ 87075 h 463205"/>
                <a:gd name="connsiteX2" fmla="*/ 308777 w 448545"/>
                <a:gd name="connsiteY2" fmla="*/ 111563 h 463205"/>
                <a:gd name="connsiteX3" fmla="*/ 427381 w 448545"/>
                <a:gd name="connsiteY3" fmla="*/ 454458 h 463205"/>
                <a:gd name="connsiteX4" fmla="*/ 448545 w 448545"/>
                <a:gd name="connsiteY4" fmla="*/ 463205 h 463205"/>
                <a:gd name="connsiteX5" fmla="*/ 236621 w 448545"/>
                <a:gd name="connsiteY5" fmla="*/ 463205 h 463205"/>
                <a:gd name="connsiteX6" fmla="*/ 209852 w 448545"/>
                <a:gd name="connsiteY6" fmla="*/ 454047 h 463205"/>
                <a:gd name="connsiteX7" fmla="*/ 0 w 448545"/>
                <a:gd name="connsiteY7" fmla="*/ 243965 h 463205"/>
                <a:gd name="connsiteX8" fmla="*/ 56305 w 448545"/>
                <a:gd name="connsiteY8" fmla="*/ 128320 h 463205"/>
                <a:gd name="connsiteX9" fmla="*/ 205543 w 448545"/>
                <a:gd name="connsiteY9" fmla="*/ 1350 h 463205"/>
                <a:gd name="connsiteX0" fmla="*/ 205543 w 448545"/>
                <a:gd name="connsiteY0" fmla="*/ 1564 h 463419"/>
                <a:gd name="connsiteX1" fmla="*/ 352796 w 448545"/>
                <a:gd name="connsiteY1" fmla="*/ 65064 h 463419"/>
                <a:gd name="connsiteX2" fmla="*/ 308777 w 448545"/>
                <a:gd name="connsiteY2" fmla="*/ 111777 h 463419"/>
                <a:gd name="connsiteX3" fmla="*/ 427381 w 448545"/>
                <a:gd name="connsiteY3" fmla="*/ 454672 h 463419"/>
                <a:gd name="connsiteX4" fmla="*/ 448545 w 448545"/>
                <a:gd name="connsiteY4" fmla="*/ 463419 h 463419"/>
                <a:gd name="connsiteX5" fmla="*/ 236621 w 448545"/>
                <a:gd name="connsiteY5" fmla="*/ 463419 h 463419"/>
                <a:gd name="connsiteX6" fmla="*/ 209852 w 448545"/>
                <a:gd name="connsiteY6" fmla="*/ 454261 h 463419"/>
                <a:gd name="connsiteX7" fmla="*/ 0 w 448545"/>
                <a:gd name="connsiteY7" fmla="*/ 244179 h 463419"/>
                <a:gd name="connsiteX8" fmla="*/ 56305 w 448545"/>
                <a:gd name="connsiteY8" fmla="*/ 128534 h 463419"/>
                <a:gd name="connsiteX9" fmla="*/ 205543 w 448545"/>
                <a:gd name="connsiteY9" fmla="*/ 1564 h 463419"/>
                <a:gd name="connsiteX0" fmla="*/ 205543 w 448545"/>
                <a:gd name="connsiteY0" fmla="*/ 1656 h 463511"/>
                <a:gd name="connsiteX1" fmla="*/ 352796 w 448545"/>
                <a:gd name="connsiteY1" fmla="*/ 65156 h 463511"/>
                <a:gd name="connsiteX2" fmla="*/ 308777 w 448545"/>
                <a:gd name="connsiteY2" fmla="*/ 111869 h 463511"/>
                <a:gd name="connsiteX3" fmla="*/ 427381 w 448545"/>
                <a:gd name="connsiteY3" fmla="*/ 454764 h 463511"/>
                <a:gd name="connsiteX4" fmla="*/ 448545 w 448545"/>
                <a:gd name="connsiteY4" fmla="*/ 463511 h 463511"/>
                <a:gd name="connsiteX5" fmla="*/ 236621 w 448545"/>
                <a:gd name="connsiteY5" fmla="*/ 463511 h 463511"/>
                <a:gd name="connsiteX6" fmla="*/ 209852 w 448545"/>
                <a:gd name="connsiteY6" fmla="*/ 454353 h 463511"/>
                <a:gd name="connsiteX7" fmla="*/ 0 w 448545"/>
                <a:gd name="connsiteY7" fmla="*/ 244271 h 463511"/>
                <a:gd name="connsiteX8" fmla="*/ 56305 w 448545"/>
                <a:gd name="connsiteY8" fmla="*/ 128626 h 463511"/>
                <a:gd name="connsiteX9" fmla="*/ 205543 w 448545"/>
                <a:gd name="connsiteY9" fmla="*/ 1656 h 463511"/>
                <a:gd name="connsiteX0" fmla="*/ 205543 w 427381"/>
                <a:gd name="connsiteY0" fmla="*/ 1656 h 485736"/>
                <a:gd name="connsiteX1" fmla="*/ 352796 w 427381"/>
                <a:gd name="connsiteY1" fmla="*/ 65156 h 485736"/>
                <a:gd name="connsiteX2" fmla="*/ 308777 w 427381"/>
                <a:gd name="connsiteY2" fmla="*/ 111869 h 485736"/>
                <a:gd name="connsiteX3" fmla="*/ 427381 w 427381"/>
                <a:gd name="connsiteY3" fmla="*/ 454764 h 485736"/>
                <a:gd name="connsiteX4" fmla="*/ 423145 w 427381"/>
                <a:gd name="connsiteY4" fmla="*/ 485736 h 485736"/>
                <a:gd name="connsiteX5" fmla="*/ 236621 w 427381"/>
                <a:gd name="connsiteY5" fmla="*/ 463511 h 485736"/>
                <a:gd name="connsiteX6" fmla="*/ 209852 w 427381"/>
                <a:gd name="connsiteY6" fmla="*/ 454353 h 485736"/>
                <a:gd name="connsiteX7" fmla="*/ 0 w 427381"/>
                <a:gd name="connsiteY7" fmla="*/ 244271 h 485736"/>
                <a:gd name="connsiteX8" fmla="*/ 56305 w 427381"/>
                <a:gd name="connsiteY8" fmla="*/ 128626 h 485736"/>
                <a:gd name="connsiteX9" fmla="*/ 205543 w 427381"/>
                <a:gd name="connsiteY9" fmla="*/ 1656 h 485736"/>
                <a:gd name="connsiteX0" fmla="*/ 205543 w 427381"/>
                <a:gd name="connsiteY0" fmla="*/ 1656 h 485736"/>
                <a:gd name="connsiteX1" fmla="*/ 352796 w 427381"/>
                <a:gd name="connsiteY1" fmla="*/ 65156 h 485736"/>
                <a:gd name="connsiteX2" fmla="*/ 308777 w 427381"/>
                <a:gd name="connsiteY2" fmla="*/ 111869 h 485736"/>
                <a:gd name="connsiteX3" fmla="*/ 427381 w 427381"/>
                <a:gd name="connsiteY3" fmla="*/ 454764 h 485736"/>
                <a:gd name="connsiteX4" fmla="*/ 423145 w 427381"/>
                <a:gd name="connsiteY4" fmla="*/ 485736 h 485736"/>
                <a:gd name="connsiteX5" fmla="*/ 252496 w 427381"/>
                <a:gd name="connsiteY5" fmla="*/ 479386 h 485736"/>
                <a:gd name="connsiteX6" fmla="*/ 209852 w 427381"/>
                <a:gd name="connsiteY6" fmla="*/ 454353 h 485736"/>
                <a:gd name="connsiteX7" fmla="*/ 0 w 427381"/>
                <a:gd name="connsiteY7" fmla="*/ 244271 h 485736"/>
                <a:gd name="connsiteX8" fmla="*/ 56305 w 427381"/>
                <a:gd name="connsiteY8" fmla="*/ 128626 h 485736"/>
                <a:gd name="connsiteX9" fmla="*/ 205543 w 427381"/>
                <a:gd name="connsiteY9" fmla="*/ 1656 h 485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7381" h="485736">
                  <a:moveTo>
                    <a:pt x="205543" y="1656"/>
                  </a:moveTo>
                  <a:cubicBezTo>
                    <a:pt x="254958" y="-8922"/>
                    <a:pt x="346045" y="33406"/>
                    <a:pt x="352796" y="65156"/>
                  </a:cubicBezTo>
                  <a:cubicBezTo>
                    <a:pt x="359547" y="96906"/>
                    <a:pt x="323450" y="96298"/>
                    <a:pt x="308777" y="111869"/>
                  </a:cubicBezTo>
                  <a:cubicBezTo>
                    <a:pt x="190173" y="223454"/>
                    <a:pt x="229708" y="359462"/>
                    <a:pt x="427381" y="454764"/>
                  </a:cubicBezTo>
                  <a:lnTo>
                    <a:pt x="423145" y="485736"/>
                  </a:lnTo>
                  <a:lnTo>
                    <a:pt x="252496" y="479386"/>
                  </a:lnTo>
                  <a:lnTo>
                    <a:pt x="209852" y="454353"/>
                  </a:lnTo>
                  <a:cubicBezTo>
                    <a:pt x="80195" y="400588"/>
                    <a:pt x="0" y="326313"/>
                    <a:pt x="0" y="244271"/>
                  </a:cubicBezTo>
                  <a:cubicBezTo>
                    <a:pt x="0" y="203250"/>
                    <a:pt x="20049" y="164171"/>
                    <a:pt x="56305" y="128626"/>
                  </a:cubicBezTo>
                  <a:cubicBezTo>
                    <a:pt x="74301" y="114878"/>
                    <a:pt x="156128" y="12234"/>
                    <a:pt x="205543" y="1656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4" name="フリーフォーム: 図形 503">
              <a:extLst>
                <a:ext uri="{FF2B5EF4-FFF2-40B4-BE49-F238E27FC236}">
                  <a16:creationId xmlns:a16="http://schemas.microsoft.com/office/drawing/2014/main" id="{928C1073-95AB-45D8-809A-D26C146B8078}"/>
                </a:ext>
              </a:extLst>
            </p:cNvPr>
            <p:cNvSpPr/>
            <p:nvPr/>
          </p:nvSpPr>
          <p:spPr>
            <a:xfrm rot="15298622">
              <a:off x="3500129" y="5019147"/>
              <a:ext cx="286279" cy="499062"/>
            </a:xfrm>
            <a:custGeom>
              <a:avLst/>
              <a:gdLst>
                <a:gd name="connsiteX0" fmla="*/ 110293 w 448545"/>
                <a:gd name="connsiteY0" fmla="*/ 0 h 376130"/>
                <a:gd name="connsiteX1" fmla="*/ 340096 w 448545"/>
                <a:gd name="connsiteY1" fmla="*/ 0 h 376130"/>
                <a:gd name="connsiteX2" fmla="*/ 308777 w 448545"/>
                <a:gd name="connsiteY2" fmla="*/ 24488 h 376130"/>
                <a:gd name="connsiteX3" fmla="*/ 427381 w 448545"/>
                <a:gd name="connsiteY3" fmla="*/ 367383 h 376130"/>
                <a:gd name="connsiteX4" fmla="*/ 448545 w 448545"/>
                <a:gd name="connsiteY4" fmla="*/ 376130 h 376130"/>
                <a:gd name="connsiteX5" fmla="*/ 236621 w 448545"/>
                <a:gd name="connsiteY5" fmla="*/ 376130 h 376130"/>
                <a:gd name="connsiteX6" fmla="*/ 209852 w 448545"/>
                <a:gd name="connsiteY6" fmla="*/ 366972 h 376130"/>
                <a:gd name="connsiteX7" fmla="*/ 0 w 448545"/>
                <a:gd name="connsiteY7" fmla="*/ 156890 h 376130"/>
                <a:gd name="connsiteX8" fmla="*/ 56305 w 448545"/>
                <a:gd name="connsiteY8" fmla="*/ 41245 h 376130"/>
                <a:gd name="connsiteX0" fmla="*/ 205543 w 448545"/>
                <a:gd name="connsiteY0" fmla="*/ 0 h 461855"/>
                <a:gd name="connsiteX1" fmla="*/ 340096 w 448545"/>
                <a:gd name="connsiteY1" fmla="*/ 85725 h 461855"/>
                <a:gd name="connsiteX2" fmla="*/ 308777 w 448545"/>
                <a:gd name="connsiteY2" fmla="*/ 110213 h 461855"/>
                <a:gd name="connsiteX3" fmla="*/ 427381 w 448545"/>
                <a:gd name="connsiteY3" fmla="*/ 453108 h 461855"/>
                <a:gd name="connsiteX4" fmla="*/ 448545 w 448545"/>
                <a:gd name="connsiteY4" fmla="*/ 461855 h 461855"/>
                <a:gd name="connsiteX5" fmla="*/ 236621 w 448545"/>
                <a:gd name="connsiteY5" fmla="*/ 461855 h 461855"/>
                <a:gd name="connsiteX6" fmla="*/ 209852 w 448545"/>
                <a:gd name="connsiteY6" fmla="*/ 452697 h 461855"/>
                <a:gd name="connsiteX7" fmla="*/ 0 w 448545"/>
                <a:gd name="connsiteY7" fmla="*/ 242615 h 461855"/>
                <a:gd name="connsiteX8" fmla="*/ 56305 w 448545"/>
                <a:gd name="connsiteY8" fmla="*/ 126970 h 461855"/>
                <a:gd name="connsiteX9" fmla="*/ 205543 w 448545"/>
                <a:gd name="connsiteY9" fmla="*/ 0 h 461855"/>
                <a:gd name="connsiteX0" fmla="*/ 205543 w 448545"/>
                <a:gd name="connsiteY0" fmla="*/ 1350 h 463205"/>
                <a:gd name="connsiteX1" fmla="*/ 340096 w 448545"/>
                <a:gd name="connsiteY1" fmla="*/ 87075 h 463205"/>
                <a:gd name="connsiteX2" fmla="*/ 308777 w 448545"/>
                <a:gd name="connsiteY2" fmla="*/ 111563 h 463205"/>
                <a:gd name="connsiteX3" fmla="*/ 427381 w 448545"/>
                <a:gd name="connsiteY3" fmla="*/ 454458 h 463205"/>
                <a:gd name="connsiteX4" fmla="*/ 448545 w 448545"/>
                <a:gd name="connsiteY4" fmla="*/ 463205 h 463205"/>
                <a:gd name="connsiteX5" fmla="*/ 236621 w 448545"/>
                <a:gd name="connsiteY5" fmla="*/ 463205 h 463205"/>
                <a:gd name="connsiteX6" fmla="*/ 209852 w 448545"/>
                <a:gd name="connsiteY6" fmla="*/ 454047 h 463205"/>
                <a:gd name="connsiteX7" fmla="*/ 0 w 448545"/>
                <a:gd name="connsiteY7" fmla="*/ 243965 h 463205"/>
                <a:gd name="connsiteX8" fmla="*/ 56305 w 448545"/>
                <a:gd name="connsiteY8" fmla="*/ 128320 h 463205"/>
                <a:gd name="connsiteX9" fmla="*/ 205543 w 448545"/>
                <a:gd name="connsiteY9" fmla="*/ 1350 h 463205"/>
                <a:gd name="connsiteX0" fmla="*/ 205543 w 448545"/>
                <a:gd name="connsiteY0" fmla="*/ 1564 h 463419"/>
                <a:gd name="connsiteX1" fmla="*/ 352796 w 448545"/>
                <a:gd name="connsiteY1" fmla="*/ 65064 h 463419"/>
                <a:gd name="connsiteX2" fmla="*/ 308777 w 448545"/>
                <a:gd name="connsiteY2" fmla="*/ 111777 h 463419"/>
                <a:gd name="connsiteX3" fmla="*/ 427381 w 448545"/>
                <a:gd name="connsiteY3" fmla="*/ 454672 h 463419"/>
                <a:gd name="connsiteX4" fmla="*/ 448545 w 448545"/>
                <a:gd name="connsiteY4" fmla="*/ 463419 h 463419"/>
                <a:gd name="connsiteX5" fmla="*/ 236621 w 448545"/>
                <a:gd name="connsiteY5" fmla="*/ 463419 h 463419"/>
                <a:gd name="connsiteX6" fmla="*/ 209852 w 448545"/>
                <a:gd name="connsiteY6" fmla="*/ 454261 h 463419"/>
                <a:gd name="connsiteX7" fmla="*/ 0 w 448545"/>
                <a:gd name="connsiteY7" fmla="*/ 244179 h 463419"/>
                <a:gd name="connsiteX8" fmla="*/ 56305 w 448545"/>
                <a:gd name="connsiteY8" fmla="*/ 128534 h 463419"/>
                <a:gd name="connsiteX9" fmla="*/ 205543 w 448545"/>
                <a:gd name="connsiteY9" fmla="*/ 1564 h 463419"/>
                <a:gd name="connsiteX0" fmla="*/ 205543 w 448545"/>
                <a:gd name="connsiteY0" fmla="*/ 1656 h 463511"/>
                <a:gd name="connsiteX1" fmla="*/ 352796 w 448545"/>
                <a:gd name="connsiteY1" fmla="*/ 65156 h 463511"/>
                <a:gd name="connsiteX2" fmla="*/ 308777 w 448545"/>
                <a:gd name="connsiteY2" fmla="*/ 111869 h 463511"/>
                <a:gd name="connsiteX3" fmla="*/ 427381 w 448545"/>
                <a:gd name="connsiteY3" fmla="*/ 454764 h 463511"/>
                <a:gd name="connsiteX4" fmla="*/ 448545 w 448545"/>
                <a:gd name="connsiteY4" fmla="*/ 463511 h 463511"/>
                <a:gd name="connsiteX5" fmla="*/ 236621 w 448545"/>
                <a:gd name="connsiteY5" fmla="*/ 463511 h 463511"/>
                <a:gd name="connsiteX6" fmla="*/ 209852 w 448545"/>
                <a:gd name="connsiteY6" fmla="*/ 454353 h 463511"/>
                <a:gd name="connsiteX7" fmla="*/ 0 w 448545"/>
                <a:gd name="connsiteY7" fmla="*/ 244271 h 463511"/>
                <a:gd name="connsiteX8" fmla="*/ 56305 w 448545"/>
                <a:gd name="connsiteY8" fmla="*/ 128626 h 463511"/>
                <a:gd name="connsiteX9" fmla="*/ 205543 w 448545"/>
                <a:gd name="connsiteY9" fmla="*/ 1656 h 463511"/>
                <a:gd name="connsiteX0" fmla="*/ 205543 w 427381"/>
                <a:gd name="connsiteY0" fmla="*/ 1656 h 485736"/>
                <a:gd name="connsiteX1" fmla="*/ 352796 w 427381"/>
                <a:gd name="connsiteY1" fmla="*/ 65156 h 485736"/>
                <a:gd name="connsiteX2" fmla="*/ 308777 w 427381"/>
                <a:gd name="connsiteY2" fmla="*/ 111869 h 485736"/>
                <a:gd name="connsiteX3" fmla="*/ 427381 w 427381"/>
                <a:gd name="connsiteY3" fmla="*/ 454764 h 485736"/>
                <a:gd name="connsiteX4" fmla="*/ 423145 w 427381"/>
                <a:gd name="connsiteY4" fmla="*/ 485736 h 485736"/>
                <a:gd name="connsiteX5" fmla="*/ 236621 w 427381"/>
                <a:gd name="connsiteY5" fmla="*/ 463511 h 485736"/>
                <a:gd name="connsiteX6" fmla="*/ 209852 w 427381"/>
                <a:gd name="connsiteY6" fmla="*/ 454353 h 485736"/>
                <a:gd name="connsiteX7" fmla="*/ 0 w 427381"/>
                <a:gd name="connsiteY7" fmla="*/ 244271 h 485736"/>
                <a:gd name="connsiteX8" fmla="*/ 56305 w 427381"/>
                <a:gd name="connsiteY8" fmla="*/ 128626 h 485736"/>
                <a:gd name="connsiteX9" fmla="*/ 205543 w 427381"/>
                <a:gd name="connsiteY9" fmla="*/ 1656 h 485736"/>
                <a:gd name="connsiteX0" fmla="*/ 205543 w 427381"/>
                <a:gd name="connsiteY0" fmla="*/ 1656 h 485736"/>
                <a:gd name="connsiteX1" fmla="*/ 352796 w 427381"/>
                <a:gd name="connsiteY1" fmla="*/ 65156 h 485736"/>
                <a:gd name="connsiteX2" fmla="*/ 308777 w 427381"/>
                <a:gd name="connsiteY2" fmla="*/ 111869 h 485736"/>
                <a:gd name="connsiteX3" fmla="*/ 427381 w 427381"/>
                <a:gd name="connsiteY3" fmla="*/ 454764 h 485736"/>
                <a:gd name="connsiteX4" fmla="*/ 423145 w 427381"/>
                <a:gd name="connsiteY4" fmla="*/ 485736 h 485736"/>
                <a:gd name="connsiteX5" fmla="*/ 252496 w 427381"/>
                <a:gd name="connsiteY5" fmla="*/ 479386 h 485736"/>
                <a:gd name="connsiteX6" fmla="*/ 209852 w 427381"/>
                <a:gd name="connsiteY6" fmla="*/ 454353 h 485736"/>
                <a:gd name="connsiteX7" fmla="*/ 0 w 427381"/>
                <a:gd name="connsiteY7" fmla="*/ 244271 h 485736"/>
                <a:gd name="connsiteX8" fmla="*/ 56305 w 427381"/>
                <a:gd name="connsiteY8" fmla="*/ 128626 h 485736"/>
                <a:gd name="connsiteX9" fmla="*/ 205543 w 427381"/>
                <a:gd name="connsiteY9" fmla="*/ 1656 h 485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7381" h="485736">
                  <a:moveTo>
                    <a:pt x="205543" y="1656"/>
                  </a:moveTo>
                  <a:cubicBezTo>
                    <a:pt x="254958" y="-8922"/>
                    <a:pt x="346045" y="33406"/>
                    <a:pt x="352796" y="65156"/>
                  </a:cubicBezTo>
                  <a:cubicBezTo>
                    <a:pt x="359547" y="96906"/>
                    <a:pt x="323450" y="96298"/>
                    <a:pt x="308777" y="111869"/>
                  </a:cubicBezTo>
                  <a:cubicBezTo>
                    <a:pt x="190173" y="223454"/>
                    <a:pt x="229708" y="359462"/>
                    <a:pt x="427381" y="454764"/>
                  </a:cubicBezTo>
                  <a:lnTo>
                    <a:pt x="423145" y="485736"/>
                  </a:lnTo>
                  <a:lnTo>
                    <a:pt x="252496" y="479386"/>
                  </a:lnTo>
                  <a:lnTo>
                    <a:pt x="209852" y="454353"/>
                  </a:lnTo>
                  <a:cubicBezTo>
                    <a:pt x="80195" y="400588"/>
                    <a:pt x="0" y="326313"/>
                    <a:pt x="0" y="244271"/>
                  </a:cubicBezTo>
                  <a:cubicBezTo>
                    <a:pt x="0" y="203250"/>
                    <a:pt x="20049" y="164171"/>
                    <a:pt x="56305" y="128626"/>
                  </a:cubicBezTo>
                  <a:cubicBezTo>
                    <a:pt x="74301" y="114878"/>
                    <a:pt x="156128" y="12234"/>
                    <a:pt x="205543" y="1656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5" name="四角形: 角を丸くする 1">
              <a:extLst>
                <a:ext uri="{FF2B5EF4-FFF2-40B4-BE49-F238E27FC236}">
                  <a16:creationId xmlns:a16="http://schemas.microsoft.com/office/drawing/2014/main" id="{CBE158DD-7B1D-403F-8BAB-978B0C16A54A}"/>
                </a:ext>
              </a:extLst>
            </p:cNvPr>
            <p:cNvSpPr/>
            <p:nvPr/>
          </p:nvSpPr>
          <p:spPr>
            <a:xfrm rot="10800000">
              <a:off x="1649676" y="5009638"/>
              <a:ext cx="1205283" cy="259481"/>
            </a:xfrm>
            <a:custGeom>
              <a:avLst/>
              <a:gdLst>
                <a:gd name="connsiteX0" fmla="*/ 0 w 1108604"/>
                <a:gd name="connsiteY0" fmla="*/ 38703 h 232214"/>
                <a:gd name="connsiteX1" fmla="*/ 38703 w 1108604"/>
                <a:gd name="connsiteY1" fmla="*/ 0 h 232214"/>
                <a:gd name="connsiteX2" fmla="*/ 1069901 w 1108604"/>
                <a:gd name="connsiteY2" fmla="*/ 0 h 232214"/>
                <a:gd name="connsiteX3" fmla="*/ 1108604 w 1108604"/>
                <a:gd name="connsiteY3" fmla="*/ 38703 h 232214"/>
                <a:gd name="connsiteX4" fmla="*/ 1108604 w 1108604"/>
                <a:gd name="connsiteY4" fmla="*/ 193511 h 232214"/>
                <a:gd name="connsiteX5" fmla="*/ 1069901 w 1108604"/>
                <a:gd name="connsiteY5" fmla="*/ 232214 h 232214"/>
                <a:gd name="connsiteX6" fmla="*/ 38703 w 1108604"/>
                <a:gd name="connsiteY6" fmla="*/ 232214 h 232214"/>
                <a:gd name="connsiteX7" fmla="*/ 0 w 1108604"/>
                <a:gd name="connsiteY7" fmla="*/ 193511 h 232214"/>
                <a:gd name="connsiteX8" fmla="*/ 0 w 1108604"/>
                <a:gd name="connsiteY8" fmla="*/ 38703 h 232214"/>
                <a:gd name="connsiteX0" fmla="*/ 0 w 1108604"/>
                <a:gd name="connsiteY0" fmla="*/ 116002 h 309513"/>
                <a:gd name="connsiteX1" fmla="*/ 38703 w 1108604"/>
                <a:gd name="connsiteY1" fmla="*/ 77299 h 309513"/>
                <a:gd name="connsiteX2" fmla="*/ 535147 w 1108604"/>
                <a:gd name="connsiteY2" fmla="*/ 0 h 309513"/>
                <a:gd name="connsiteX3" fmla="*/ 1069901 w 1108604"/>
                <a:gd name="connsiteY3" fmla="*/ 77299 h 309513"/>
                <a:gd name="connsiteX4" fmla="*/ 1108604 w 1108604"/>
                <a:gd name="connsiteY4" fmla="*/ 116002 h 309513"/>
                <a:gd name="connsiteX5" fmla="*/ 1108604 w 1108604"/>
                <a:gd name="connsiteY5" fmla="*/ 270810 h 309513"/>
                <a:gd name="connsiteX6" fmla="*/ 1069901 w 1108604"/>
                <a:gd name="connsiteY6" fmla="*/ 309513 h 309513"/>
                <a:gd name="connsiteX7" fmla="*/ 38703 w 1108604"/>
                <a:gd name="connsiteY7" fmla="*/ 309513 h 309513"/>
                <a:gd name="connsiteX8" fmla="*/ 0 w 1108604"/>
                <a:gd name="connsiteY8" fmla="*/ 270810 h 309513"/>
                <a:gd name="connsiteX9" fmla="*/ 0 w 1108604"/>
                <a:gd name="connsiteY9" fmla="*/ 116002 h 309513"/>
                <a:gd name="connsiteX0" fmla="*/ 0 w 1108604"/>
                <a:gd name="connsiteY0" fmla="*/ 116003 h 309514"/>
                <a:gd name="connsiteX1" fmla="*/ 38703 w 1108604"/>
                <a:gd name="connsiteY1" fmla="*/ 77300 h 309514"/>
                <a:gd name="connsiteX2" fmla="*/ 535147 w 1108604"/>
                <a:gd name="connsiteY2" fmla="*/ 1 h 309514"/>
                <a:gd name="connsiteX3" fmla="*/ 1069901 w 1108604"/>
                <a:gd name="connsiteY3" fmla="*/ 77300 h 309514"/>
                <a:gd name="connsiteX4" fmla="*/ 1108604 w 1108604"/>
                <a:gd name="connsiteY4" fmla="*/ 116003 h 309514"/>
                <a:gd name="connsiteX5" fmla="*/ 1108604 w 1108604"/>
                <a:gd name="connsiteY5" fmla="*/ 270811 h 309514"/>
                <a:gd name="connsiteX6" fmla="*/ 1069901 w 1108604"/>
                <a:gd name="connsiteY6" fmla="*/ 309514 h 309514"/>
                <a:gd name="connsiteX7" fmla="*/ 38703 w 1108604"/>
                <a:gd name="connsiteY7" fmla="*/ 309514 h 309514"/>
                <a:gd name="connsiteX8" fmla="*/ 0 w 1108604"/>
                <a:gd name="connsiteY8" fmla="*/ 270811 h 309514"/>
                <a:gd name="connsiteX9" fmla="*/ 0 w 1108604"/>
                <a:gd name="connsiteY9" fmla="*/ 116003 h 309514"/>
                <a:gd name="connsiteX0" fmla="*/ 0 w 1108604"/>
                <a:gd name="connsiteY0" fmla="*/ 116003 h 309522"/>
                <a:gd name="connsiteX1" fmla="*/ 38703 w 1108604"/>
                <a:gd name="connsiteY1" fmla="*/ 77300 h 309522"/>
                <a:gd name="connsiteX2" fmla="*/ 535147 w 1108604"/>
                <a:gd name="connsiteY2" fmla="*/ 1 h 309522"/>
                <a:gd name="connsiteX3" fmla="*/ 1069901 w 1108604"/>
                <a:gd name="connsiteY3" fmla="*/ 77300 h 309522"/>
                <a:gd name="connsiteX4" fmla="*/ 1108604 w 1108604"/>
                <a:gd name="connsiteY4" fmla="*/ 116003 h 309522"/>
                <a:gd name="connsiteX5" fmla="*/ 1108604 w 1108604"/>
                <a:gd name="connsiteY5" fmla="*/ 270811 h 309522"/>
                <a:gd name="connsiteX6" fmla="*/ 1069901 w 1108604"/>
                <a:gd name="connsiteY6" fmla="*/ 309514 h 309522"/>
                <a:gd name="connsiteX7" fmla="*/ 542767 w 1108604"/>
                <a:gd name="connsiteY7" fmla="*/ 228602 h 309522"/>
                <a:gd name="connsiteX8" fmla="*/ 38703 w 1108604"/>
                <a:gd name="connsiteY8" fmla="*/ 309514 h 309522"/>
                <a:gd name="connsiteX9" fmla="*/ 0 w 1108604"/>
                <a:gd name="connsiteY9" fmla="*/ 270811 h 309522"/>
                <a:gd name="connsiteX10" fmla="*/ 0 w 1108604"/>
                <a:gd name="connsiteY10" fmla="*/ 116003 h 309522"/>
                <a:gd name="connsiteX0" fmla="*/ 0 w 1108604"/>
                <a:gd name="connsiteY0" fmla="*/ 116003 h 309521"/>
                <a:gd name="connsiteX1" fmla="*/ 38703 w 1108604"/>
                <a:gd name="connsiteY1" fmla="*/ 77300 h 309521"/>
                <a:gd name="connsiteX2" fmla="*/ 535147 w 1108604"/>
                <a:gd name="connsiteY2" fmla="*/ 1 h 309521"/>
                <a:gd name="connsiteX3" fmla="*/ 1069901 w 1108604"/>
                <a:gd name="connsiteY3" fmla="*/ 77300 h 309521"/>
                <a:gd name="connsiteX4" fmla="*/ 1108604 w 1108604"/>
                <a:gd name="connsiteY4" fmla="*/ 116003 h 309521"/>
                <a:gd name="connsiteX5" fmla="*/ 1108604 w 1108604"/>
                <a:gd name="connsiteY5" fmla="*/ 270811 h 309521"/>
                <a:gd name="connsiteX6" fmla="*/ 1069901 w 1108604"/>
                <a:gd name="connsiteY6" fmla="*/ 309514 h 309521"/>
                <a:gd name="connsiteX7" fmla="*/ 542767 w 1108604"/>
                <a:gd name="connsiteY7" fmla="*/ 228602 h 309521"/>
                <a:gd name="connsiteX8" fmla="*/ 38703 w 1108604"/>
                <a:gd name="connsiteY8" fmla="*/ 309514 h 309521"/>
                <a:gd name="connsiteX9" fmla="*/ 0 w 1108604"/>
                <a:gd name="connsiteY9" fmla="*/ 270811 h 309521"/>
                <a:gd name="connsiteX10" fmla="*/ 0 w 1108604"/>
                <a:gd name="connsiteY10" fmla="*/ 116003 h 309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8604" h="309521">
                  <a:moveTo>
                    <a:pt x="0" y="116003"/>
                  </a:moveTo>
                  <a:cubicBezTo>
                    <a:pt x="0" y="94628"/>
                    <a:pt x="17328" y="77300"/>
                    <a:pt x="38703" y="77300"/>
                  </a:cubicBezTo>
                  <a:cubicBezTo>
                    <a:pt x="204184" y="76934"/>
                    <a:pt x="265456" y="-365"/>
                    <a:pt x="535147" y="1"/>
                  </a:cubicBezTo>
                  <a:cubicBezTo>
                    <a:pt x="804838" y="367"/>
                    <a:pt x="891650" y="76934"/>
                    <a:pt x="1069901" y="77300"/>
                  </a:cubicBezTo>
                  <a:cubicBezTo>
                    <a:pt x="1091276" y="77300"/>
                    <a:pt x="1108604" y="94628"/>
                    <a:pt x="1108604" y="116003"/>
                  </a:cubicBezTo>
                  <a:lnTo>
                    <a:pt x="1108604" y="270811"/>
                  </a:lnTo>
                  <a:cubicBezTo>
                    <a:pt x="1108604" y="292186"/>
                    <a:pt x="1091276" y="309514"/>
                    <a:pt x="1069901" y="309514"/>
                  </a:cubicBezTo>
                  <a:cubicBezTo>
                    <a:pt x="899270" y="310483"/>
                    <a:pt x="766738" y="220013"/>
                    <a:pt x="542767" y="228602"/>
                  </a:cubicBezTo>
                  <a:cubicBezTo>
                    <a:pt x="318796" y="237191"/>
                    <a:pt x="206724" y="282543"/>
                    <a:pt x="38703" y="309514"/>
                  </a:cubicBezTo>
                  <a:cubicBezTo>
                    <a:pt x="17328" y="309514"/>
                    <a:pt x="0" y="292186"/>
                    <a:pt x="0" y="270811"/>
                  </a:cubicBezTo>
                  <a:lnTo>
                    <a:pt x="0" y="116003"/>
                  </a:ln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6" name="フリーフォーム: 図形 505">
              <a:extLst>
                <a:ext uri="{FF2B5EF4-FFF2-40B4-BE49-F238E27FC236}">
                  <a16:creationId xmlns:a16="http://schemas.microsoft.com/office/drawing/2014/main" id="{ADDAF2BE-A56E-4755-AC1F-895D0AED57EB}"/>
                </a:ext>
              </a:extLst>
            </p:cNvPr>
            <p:cNvSpPr/>
            <p:nvPr/>
          </p:nvSpPr>
          <p:spPr>
            <a:xfrm>
              <a:off x="1507177" y="5351029"/>
              <a:ext cx="785760" cy="338055"/>
            </a:xfrm>
            <a:custGeom>
              <a:avLst/>
              <a:gdLst>
                <a:gd name="connsiteX0" fmla="*/ 71247 w 1209664"/>
                <a:gd name="connsiteY0" fmla="*/ 908 h 396748"/>
                <a:gd name="connsiteX1" fmla="*/ 622520 w 1209664"/>
                <a:gd name="connsiteY1" fmla="*/ 171635 h 396748"/>
                <a:gd name="connsiteX2" fmla="*/ 1173752 w 1209664"/>
                <a:gd name="connsiteY2" fmla="*/ 204402 h 396748"/>
                <a:gd name="connsiteX3" fmla="*/ 1209242 w 1209664"/>
                <a:gd name="connsiteY3" fmla="*/ 243946 h 396748"/>
                <a:gd name="connsiteX4" fmla="*/ 1185686 w 1209664"/>
                <a:gd name="connsiteY4" fmla="*/ 371571 h 396748"/>
                <a:gd name="connsiteX5" fmla="*/ 1138417 w 1209664"/>
                <a:gd name="connsiteY5" fmla="*/ 395840 h 396748"/>
                <a:gd name="connsiteX6" fmla="*/ 595882 w 1209664"/>
                <a:gd name="connsiteY6" fmla="*/ 361599 h 396748"/>
                <a:gd name="connsiteX7" fmla="*/ 35913 w 1209664"/>
                <a:gd name="connsiteY7" fmla="*/ 192347 h 396748"/>
                <a:gd name="connsiteX8" fmla="*/ 422 w 1209664"/>
                <a:gd name="connsiteY8" fmla="*/ 152802 h 396748"/>
                <a:gd name="connsiteX9" fmla="*/ 23979 w 1209664"/>
                <a:gd name="connsiteY9" fmla="*/ 25178 h 396748"/>
                <a:gd name="connsiteX10" fmla="*/ 71247 w 1209664"/>
                <a:gd name="connsiteY10" fmla="*/ 908 h 396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09664" h="396748">
                  <a:moveTo>
                    <a:pt x="71247" y="908"/>
                  </a:moveTo>
                  <a:cubicBezTo>
                    <a:pt x="253824" y="33781"/>
                    <a:pt x="381755" y="134518"/>
                    <a:pt x="622520" y="171635"/>
                  </a:cubicBezTo>
                  <a:cubicBezTo>
                    <a:pt x="863286" y="208752"/>
                    <a:pt x="990008" y="193480"/>
                    <a:pt x="1173752" y="204402"/>
                  </a:cubicBezTo>
                  <a:cubicBezTo>
                    <a:pt x="1196605" y="208620"/>
                    <a:pt x="1212494" y="226324"/>
                    <a:pt x="1209242" y="243946"/>
                  </a:cubicBezTo>
                  <a:lnTo>
                    <a:pt x="1185686" y="371571"/>
                  </a:lnTo>
                  <a:cubicBezTo>
                    <a:pt x="1182433" y="389192"/>
                    <a:pt x="1161270" y="400058"/>
                    <a:pt x="1138417" y="395840"/>
                  </a:cubicBezTo>
                  <a:cubicBezTo>
                    <a:pt x="961438" y="363486"/>
                    <a:pt x="884167" y="415121"/>
                    <a:pt x="595882" y="361599"/>
                  </a:cubicBezTo>
                  <a:cubicBezTo>
                    <a:pt x="307598" y="308078"/>
                    <a:pt x="226434" y="227824"/>
                    <a:pt x="35913" y="192347"/>
                  </a:cubicBezTo>
                  <a:cubicBezTo>
                    <a:pt x="13059" y="188129"/>
                    <a:pt x="-2830" y="170424"/>
                    <a:pt x="422" y="152802"/>
                  </a:cubicBezTo>
                  <a:lnTo>
                    <a:pt x="23979" y="25178"/>
                  </a:lnTo>
                  <a:cubicBezTo>
                    <a:pt x="27231" y="7556"/>
                    <a:pt x="48394" y="-3310"/>
                    <a:pt x="71247" y="908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7" name="フリーフォーム: 図形 506">
              <a:extLst>
                <a:ext uri="{FF2B5EF4-FFF2-40B4-BE49-F238E27FC236}">
                  <a16:creationId xmlns:a16="http://schemas.microsoft.com/office/drawing/2014/main" id="{94C4D2D0-4A26-4128-8784-6D079BB180E3}"/>
                </a:ext>
              </a:extLst>
            </p:cNvPr>
            <p:cNvSpPr/>
            <p:nvPr/>
          </p:nvSpPr>
          <p:spPr>
            <a:xfrm>
              <a:off x="2561024" y="4859441"/>
              <a:ext cx="626788" cy="213612"/>
            </a:xfrm>
            <a:custGeom>
              <a:avLst/>
              <a:gdLst>
                <a:gd name="connsiteX0" fmla="*/ 351473 w 964929"/>
                <a:gd name="connsiteY0" fmla="*/ 388 h 357832"/>
                <a:gd name="connsiteX1" fmla="*/ 495827 w 964929"/>
                <a:gd name="connsiteY1" fmla="*/ 16850 h 357832"/>
                <a:gd name="connsiteX2" fmla="*/ 937496 w 964929"/>
                <a:gd name="connsiteY2" fmla="*/ 164665 h 357832"/>
                <a:gd name="connsiteX3" fmla="*/ 964393 w 964929"/>
                <a:gd name="connsiteY3" fmla="*/ 202823 h 357832"/>
                <a:gd name="connsiteX4" fmla="*/ 940695 w 964929"/>
                <a:gd name="connsiteY4" fmla="*/ 331218 h 357832"/>
                <a:gd name="connsiteX5" fmla="*/ 901948 w 964929"/>
                <a:gd name="connsiteY5" fmla="*/ 357260 h 357832"/>
                <a:gd name="connsiteX6" fmla="*/ 467295 w 964929"/>
                <a:gd name="connsiteY6" fmla="*/ 207641 h 357832"/>
                <a:gd name="connsiteX7" fmla="*/ 27433 w 964929"/>
                <a:gd name="connsiteY7" fmla="*/ 195847 h 357832"/>
                <a:gd name="connsiteX8" fmla="*/ 536 w 964929"/>
                <a:gd name="connsiteY8" fmla="*/ 157689 h 357832"/>
                <a:gd name="connsiteX9" fmla="*/ 24234 w 964929"/>
                <a:gd name="connsiteY9" fmla="*/ 29294 h 357832"/>
                <a:gd name="connsiteX10" fmla="*/ 62981 w 964929"/>
                <a:gd name="connsiteY10" fmla="*/ 3253 h 357832"/>
                <a:gd name="connsiteX11" fmla="*/ 351473 w 964929"/>
                <a:gd name="connsiteY11" fmla="*/ 388 h 357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4929" h="357832">
                  <a:moveTo>
                    <a:pt x="351473" y="388"/>
                  </a:moveTo>
                  <a:cubicBezTo>
                    <a:pt x="391802" y="1656"/>
                    <a:pt x="438663" y="6221"/>
                    <a:pt x="495827" y="16850"/>
                  </a:cubicBezTo>
                  <a:cubicBezTo>
                    <a:pt x="724484" y="59368"/>
                    <a:pt x="786385" y="136461"/>
                    <a:pt x="937496" y="164665"/>
                  </a:cubicBezTo>
                  <a:cubicBezTo>
                    <a:pt x="955623" y="168011"/>
                    <a:pt x="967665" y="185095"/>
                    <a:pt x="964393" y="202823"/>
                  </a:cubicBezTo>
                  <a:lnTo>
                    <a:pt x="940695" y="331218"/>
                  </a:lnTo>
                  <a:cubicBezTo>
                    <a:pt x="937423" y="348946"/>
                    <a:pt x="920075" y="360605"/>
                    <a:pt x="901948" y="357260"/>
                  </a:cubicBezTo>
                  <a:cubicBezTo>
                    <a:pt x="757095" y="331355"/>
                    <a:pt x="658549" y="235575"/>
                    <a:pt x="467295" y="207641"/>
                  </a:cubicBezTo>
                  <a:cubicBezTo>
                    <a:pt x="276039" y="179706"/>
                    <a:pt x="174053" y="199778"/>
                    <a:pt x="27433" y="195847"/>
                  </a:cubicBezTo>
                  <a:cubicBezTo>
                    <a:pt x="9306" y="192501"/>
                    <a:pt x="-2736" y="175417"/>
                    <a:pt x="536" y="157689"/>
                  </a:cubicBezTo>
                  <a:lnTo>
                    <a:pt x="24234" y="29294"/>
                  </a:lnTo>
                  <a:cubicBezTo>
                    <a:pt x="27506" y="11566"/>
                    <a:pt x="44854" y="-93"/>
                    <a:pt x="62981" y="3253"/>
                  </a:cubicBezTo>
                  <a:cubicBezTo>
                    <a:pt x="168276" y="22452"/>
                    <a:pt x="230484" y="-3415"/>
                    <a:pt x="351473" y="388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8" name="四角形: 角を丸くする 1">
              <a:extLst>
                <a:ext uri="{FF2B5EF4-FFF2-40B4-BE49-F238E27FC236}">
                  <a16:creationId xmlns:a16="http://schemas.microsoft.com/office/drawing/2014/main" id="{622C60B2-9705-42F3-B7FE-A275E2FCEFE6}"/>
                </a:ext>
              </a:extLst>
            </p:cNvPr>
            <p:cNvSpPr/>
            <p:nvPr/>
          </p:nvSpPr>
          <p:spPr>
            <a:xfrm rot="20998737">
              <a:off x="2113226" y="5181088"/>
              <a:ext cx="1205283" cy="259481"/>
            </a:xfrm>
            <a:custGeom>
              <a:avLst/>
              <a:gdLst>
                <a:gd name="connsiteX0" fmla="*/ 0 w 1108604"/>
                <a:gd name="connsiteY0" fmla="*/ 38703 h 232214"/>
                <a:gd name="connsiteX1" fmla="*/ 38703 w 1108604"/>
                <a:gd name="connsiteY1" fmla="*/ 0 h 232214"/>
                <a:gd name="connsiteX2" fmla="*/ 1069901 w 1108604"/>
                <a:gd name="connsiteY2" fmla="*/ 0 h 232214"/>
                <a:gd name="connsiteX3" fmla="*/ 1108604 w 1108604"/>
                <a:gd name="connsiteY3" fmla="*/ 38703 h 232214"/>
                <a:gd name="connsiteX4" fmla="*/ 1108604 w 1108604"/>
                <a:gd name="connsiteY4" fmla="*/ 193511 h 232214"/>
                <a:gd name="connsiteX5" fmla="*/ 1069901 w 1108604"/>
                <a:gd name="connsiteY5" fmla="*/ 232214 h 232214"/>
                <a:gd name="connsiteX6" fmla="*/ 38703 w 1108604"/>
                <a:gd name="connsiteY6" fmla="*/ 232214 h 232214"/>
                <a:gd name="connsiteX7" fmla="*/ 0 w 1108604"/>
                <a:gd name="connsiteY7" fmla="*/ 193511 h 232214"/>
                <a:gd name="connsiteX8" fmla="*/ 0 w 1108604"/>
                <a:gd name="connsiteY8" fmla="*/ 38703 h 232214"/>
                <a:gd name="connsiteX0" fmla="*/ 0 w 1108604"/>
                <a:gd name="connsiteY0" fmla="*/ 116002 h 309513"/>
                <a:gd name="connsiteX1" fmla="*/ 38703 w 1108604"/>
                <a:gd name="connsiteY1" fmla="*/ 77299 h 309513"/>
                <a:gd name="connsiteX2" fmla="*/ 535147 w 1108604"/>
                <a:gd name="connsiteY2" fmla="*/ 0 h 309513"/>
                <a:gd name="connsiteX3" fmla="*/ 1069901 w 1108604"/>
                <a:gd name="connsiteY3" fmla="*/ 77299 h 309513"/>
                <a:gd name="connsiteX4" fmla="*/ 1108604 w 1108604"/>
                <a:gd name="connsiteY4" fmla="*/ 116002 h 309513"/>
                <a:gd name="connsiteX5" fmla="*/ 1108604 w 1108604"/>
                <a:gd name="connsiteY5" fmla="*/ 270810 h 309513"/>
                <a:gd name="connsiteX6" fmla="*/ 1069901 w 1108604"/>
                <a:gd name="connsiteY6" fmla="*/ 309513 h 309513"/>
                <a:gd name="connsiteX7" fmla="*/ 38703 w 1108604"/>
                <a:gd name="connsiteY7" fmla="*/ 309513 h 309513"/>
                <a:gd name="connsiteX8" fmla="*/ 0 w 1108604"/>
                <a:gd name="connsiteY8" fmla="*/ 270810 h 309513"/>
                <a:gd name="connsiteX9" fmla="*/ 0 w 1108604"/>
                <a:gd name="connsiteY9" fmla="*/ 116002 h 309513"/>
                <a:gd name="connsiteX0" fmla="*/ 0 w 1108604"/>
                <a:gd name="connsiteY0" fmla="*/ 116003 h 309514"/>
                <a:gd name="connsiteX1" fmla="*/ 38703 w 1108604"/>
                <a:gd name="connsiteY1" fmla="*/ 77300 h 309514"/>
                <a:gd name="connsiteX2" fmla="*/ 535147 w 1108604"/>
                <a:gd name="connsiteY2" fmla="*/ 1 h 309514"/>
                <a:gd name="connsiteX3" fmla="*/ 1069901 w 1108604"/>
                <a:gd name="connsiteY3" fmla="*/ 77300 h 309514"/>
                <a:gd name="connsiteX4" fmla="*/ 1108604 w 1108604"/>
                <a:gd name="connsiteY4" fmla="*/ 116003 h 309514"/>
                <a:gd name="connsiteX5" fmla="*/ 1108604 w 1108604"/>
                <a:gd name="connsiteY5" fmla="*/ 270811 h 309514"/>
                <a:gd name="connsiteX6" fmla="*/ 1069901 w 1108604"/>
                <a:gd name="connsiteY6" fmla="*/ 309514 h 309514"/>
                <a:gd name="connsiteX7" fmla="*/ 38703 w 1108604"/>
                <a:gd name="connsiteY7" fmla="*/ 309514 h 309514"/>
                <a:gd name="connsiteX8" fmla="*/ 0 w 1108604"/>
                <a:gd name="connsiteY8" fmla="*/ 270811 h 309514"/>
                <a:gd name="connsiteX9" fmla="*/ 0 w 1108604"/>
                <a:gd name="connsiteY9" fmla="*/ 116003 h 309514"/>
                <a:gd name="connsiteX0" fmla="*/ 0 w 1108604"/>
                <a:gd name="connsiteY0" fmla="*/ 116003 h 309522"/>
                <a:gd name="connsiteX1" fmla="*/ 38703 w 1108604"/>
                <a:gd name="connsiteY1" fmla="*/ 77300 h 309522"/>
                <a:gd name="connsiteX2" fmla="*/ 535147 w 1108604"/>
                <a:gd name="connsiteY2" fmla="*/ 1 h 309522"/>
                <a:gd name="connsiteX3" fmla="*/ 1069901 w 1108604"/>
                <a:gd name="connsiteY3" fmla="*/ 77300 h 309522"/>
                <a:gd name="connsiteX4" fmla="*/ 1108604 w 1108604"/>
                <a:gd name="connsiteY4" fmla="*/ 116003 h 309522"/>
                <a:gd name="connsiteX5" fmla="*/ 1108604 w 1108604"/>
                <a:gd name="connsiteY5" fmla="*/ 270811 h 309522"/>
                <a:gd name="connsiteX6" fmla="*/ 1069901 w 1108604"/>
                <a:gd name="connsiteY6" fmla="*/ 309514 h 309522"/>
                <a:gd name="connsiteX7" fmla="*/ 542767 w 1108604"/>
                <a:gd name="connsiteY7" fmla="*/ 228602 h 309522"/>
                <a:gd name="connsiteX8" fmla="*/ 38703 w 1108604"/>
                <a:gd name="connsiteY8" fmla="*/ 309514 h 309522"/>
                <a:gd name="connsiteX9" fmla="*/ 0 w 1108604"/>
                <a:gd name="connsiteY9" fmla="*/ 270811 h 309522"/>
                <a:gd name="connsiteX10" fmla="*/ 0 w 1108604"/>
                <a:gd name="connsiteY10" fmla="*/ 116003 h 309522"/>
                <a:gd name="connsiteX0" fmla="*/ 0 w 1108604"/>
                <a:gd name="connsiteY0" fmla="*/ 116003 h 309521"/>
                <a:gd name="connsiteX1" fmla="*/ 38703 w 1108604"/>
                <a:gd name="connsiteY1" fmla="*/ 77300 h 309521"/>
                <a:gd name="connsiteX2" fmla="*/ 535147 w 1108604"/>
                <a:gd name="connsiteY2" fmla="*/ 1 h 309521"/>
                <a:gd name="connsiteX3" fmla="*/ 1069901 w 1108604"/>
                <a:gd name="connsiteY3" fmla="*/ 77300 h 309521"/>
                <a:gd name="connsiteX4" fmla="*/ 1108604 w 1108604"/>
                <a:gd name="connsiteY4" fmla="*/ 116003 h 309521"/>
                <a:gd name="connsiteX5" fmla="*/ 1108604 w 1108604"/>
                <a:gd name="connsiteY5" fmla="*/ 270811 h 309521"/>
                <a:gd name="connsiteX6" fmla="*/ 1069901 w 1108604"/>
                <a:gd name="connsiteY6" fmla="*/ 309514 h 309521"/>
                <a:gd name="connsiteX7" fmla="*/ 542767 w 1108604"/>
                <a:gd name="connsiteY7" fmla="*/ 228602 h 309521"/>
                <a:gd name="connsiteX8" fmla="*/ 38703 w 1108604"/>
                <a:gd name="connsiteY8" fmla="*/ 309514 h 309521"/>
                <a:gd name="connsiteX9" fmla="*/ 0 w 1108604"/>
                <a:gd name="connsiteY9" fmla="*/ 270811 h 309521"/>
                <a:gd name="connsiteX10" fmla="*/ 0 w 1108604"/>
                <a:gd name="connsiteY10" fmla="*/ 116003 h 309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8604" h="309521">
                  <a:moveTo>
                    <a:pt x="0" y="116003"/>
                  </a:moveTo>
                  <a:cubicBezTo>
                    <a:pt x="0" y="94628"/>
                    <a:pt x="17328" y="77300"/>
                    <a:pt x="38703" y="77300"/>
                  </a:cubicBezTo>
                  <a:cubicBezTo>
                    <a:pt x="204184" y="76934"/>
                    <a:pt x="265456" y="-365"/>
                    <a:pt x="535147" y="1"/>
                  </a:cubicBezTo>
                  <a:cubicBezTo>
                    <a:pt x="804838" y="367"/>
                    <a:pt x="891650" y="76934"/>
                    <a:pt x="1069901" y="77300"/>
                  </a:cubicBezTo>
                  <a:cubicBezTo>
                    <a:pt x="1091276" y="77300"/>
                    <a:pt x="1108604" y="94628"/>
                    <a:pt x="1108604" y="116003"/>
                  </a:cubicBezTo>
                  <a:lnTo>
                    <a:pt x="1108604" y="270811"/>
                  </a:lnTo>
                  <a:cubicBezTo>
                    <a:pt x="1108604" y="292186"/>
                    <a:pt x="1091276" y="309514"/>
                    <a:pt x="1069901" y="309514"/>
                  </a:cubicBezTo>
                  <a:cubicBezTo>
                    <a:pt x="899270" y="310483"/>
                    <a:pt x="766738" y="220013"/>
                    <a:pt x="542767" y="228602"/>
                  </a:cubicBezTo>
                  <a:cubicBezTo>
                    <a:pt x="318796" y="237191"/>
                    <a:pt x="206724" y="282543"/>
                    <a:pt x="38703" y="309514"/>
                  </a:cubicBezTo>
                  <a:cubicBezTo>
                    <a:pt x="17328" y="309514"/>
                    <a:pt x="0" y="292186"/>
                    <a:pt x="0" y="270811"/>
                  </a:cubicBezTo>
                  <a:lnTo>
                    <a:pt x="0" y="116003"/>
                  </a:ln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9" name="四角形: 角を丸くする 1">
              <a:extLst>
                <a:ext uri="{FF2B5EF4-FFF2-40B4-BE49-F238E27FC236}">
                  <a16:creationId xmlns:a16="http://schemas.microsoft.com/office/drawing/2014/main" id="{831FC91F-3693-4513-9B9D-5A0037CD3592}"/>
                </a:ext>
              </a:extLst>
            </p:cNvPr>
            <p:cNvSpPr/>
            <p:nvPr/>
          </p:nvSpPr>
          <p:spPr>
            <a:xfrm rot="10800000">
              <a:off x="1592525" y="5555737"/>
              <a:ext cx="850105" cy="259481"/>
            </a:xfrm>
            <a:custGeom>
              <a:avLst/>
              <a:gdLst>
                <a:gd name="connsiteX0" fmla="*/ 0 w 1108604"/>
                <a:gd name="connsiteY0" fmla="*/ 38703 h 232214"/>
                <a:gd name="connsiteX1" fmla="*/ 38703 w 1108604"/>
                <a:gd name="connsiteY1" fmla="*/ 0 h 232214"/>
                <a:gd name="connsiteX2" fmla="*/ 1069901 w 1108604"/>
                <a:gd name="connsiteY2" fmla="*/ 0 h 232214"/>
                <a:gd name="connsiteX3" fmla="*/ 1108604 w 1108604"/>
                <a:gd name="connsiteY3" fmla="*/ 38703 h 232214"/>
                <a:gd name="connsiteX4" fmla="*/ 1108604 w 1108604"/>
                <a:gd name="connsiteY4" fmla="*/ 193511 h 232214"/>
                <a:gd name="connsiteX5" fmla="*/ 1069901 w 1108604"/>
                <a:gd name="connsiteY5" fmla="*/ 232214 h 232214"/>
                <a:gd name="connsiteX6" fmla="*/ 38703 w 1108604"/>
                <a:gd name="connsiteY6" fmla="*/ 232214 h 232214"/>
                <a:gd name="connsiteX7" fmla="*/ 0 w 1108604"/>
                <a:gd name="connsiteY7" fmla="*/ 193511 h 232214"/>
                <a:gd name="connsiteX8" fmla="*/ 0 w 1108604"/>
                <a:gd name="connsiteY8" fmla="*/ 38703 h 232214"/>
                <a:gd name="connsiteX0" fmla="*/ 0 w 1108604"/>
                <a:gd name="connsiteY0" fmla="*/ 116002 h 309513"/>
                <a:gd name="connsiteX1" fmla="*/ 38703 w 1108604"/>
                <a:gd name="connsiteY1" fmla="*/ 77299 h 309513"/>
                <a:gd name="connsiteX2" fmla="*/ 535147 w 1108604"/>
                <a:gd name="connsiteY2" fmla="*/ 0 h 309513"/>
                <a:gd name="connsiteX3" fmla="*/ 1069901 w 1108604"/>
                <a:gd name="connsiteY3" fmla="*/ 77299 h 309513"/>
                <a:gd name="connsiteX4" fmla="*/ 1108604 w 1108604"/>
                <a:gd name="connsiteY4" fmla="*/ 116002 h 309513"/>
                <a:gd name="connsiteX5" fmla="*/ 1108604 w 1108604"/>
                <a:gd name="connsiteY5" fmla="*/ 270810 h 309513"/>
                <a:gd name="connsiteX6" fmla="*/ 1069901 w 1108604"/>
                <a:gd name="connsiteY6" fmla="*/ 309513 h 309513"/>
                <a:gd name="connsiteX7" fmla="*/ 38703 w 1108604"/>
                <a:gd name="connsiteY7" fmla="*/ 309513 h 309513"/>
                <a:gd name="connsiteX8" fmla="*/ 0 w 1108604"/>
                <a:gd name="connsiteY8" fmla="*/ 270810 h 309513"/>
                <a:gd name="connsiteX9" fmla="*/ 0 w 1108604"/>
                <a:gd name="connsiteY9" fmla="*/ 116002 h 309513"/>
                <a:gd name="connsiteX0" fmla="*/ 0 w 1108604"/>
                <a:gd name="connsiteY0" fmla="*/ 116003 h 309514"/>
                <a:gd name="connsiteX1" fmla="*/ 38703 w 1108604"/>
                <a:gd name="connsiteY1" fmla="*/ 77300 h 309514"/>
                <a:gd name="connsiteX2" fmla="*/ 535147 w 1108604"/>
                <a:gd name="connsiteY2" fmla="*/ 1 h 309514"/>
                <a:gd name="connsiteX3" fmla="*/ 1069901 w 1108604"/>
                <a:gd name="connsiteY3" fmla="*/ 77300 h 309514"/>
                <a:gd name="connsiteX4" fmla="*/ 1108604 w 1108604"/>
                <a:gd name="connsiteY4" fmla="*/ 116003 h 309514"/>
                <a:gd name="connsiteX5" fmla="*/ 1108604 w 1108604"/>
                <a:gd name="connsiteY5" fmla="*/ 270811 h 309514"/>
                <a:gd name="connsiteX6" fmla="*/ 1069901 w 1108604"/>
                <a:gd name="connsiteY6" fmla="*/ 309514 h 309514"/>
                <a:gd name="connsiteX7" fmla="*/ 38703 w 1108604"/>
                <a:gd name="connsiteY7" fmla="*/ 309514 h 309514"/>
                <a:gd name="connsiteX8" fmla="*/ 0 w 1108604"/>
                <a:gd name="connsiteY8" fmla="*/ 270811 h 309514"/>
                <a:gd name="connsiteX9" fmla="*/ 0 w 1108604"/>
                <a:gd name="connsiteY9" fmla="*/ 116003 h 309514"/>
                <a:gd name="connsiteX0" fmla="*/ 0 w 1108604"/>
                <a:gd name="connsiteY0" fmla="*/ 116003 h 309522"/>
                <a:gd name="connsiteX1" fmla="*/ 38703 w 1108604"/>
                <a:gd name="connsiteY1" fmla="*/ 77300 h 309522"/>
                <a:gd name="connsiteX2" fmla="*/ 535147 w 1108604"/>
                <a:gd name="connsiteY2" fmla="*/ 1 h 309522"/>
                <a:gd name="connsiteX3" fmla="*/ 1069901 w 1108604"/>
                <a:gd name="connsiteY3" fmla="*/ 77300 h 309522"/>
                <a:gd name="connsiteX4" fmla="*/ 1108604 w 1108604"/>
                <a:gd name="connsiteY4" fmla="*/ 116003 h 309522"/>
                <a:gd name="connsiteX5" fmla="*/ 1108604 w 1108604"/>
                <a:gd name="connsiteY5" fmla="*/ 270811 h 309522"/>
                <a:gd name="connsiteX6" fmla="*/ 1069901 w 1108604"/>
                <a:gd name="connsiteY6" fmla="*/ 309514 h 309522"/>
                <a:gd name="connsiteX7" fmla="*/ 542767 w 1108604"/>
                <a:gd name="connsiteY7" fmla="*/ 228602 h 309522"/>
                <a:gd name="connsiteX8" fmla="*/ 38703 w 1108604"/>
                <a:gd name="connsiteY8" fmla="*/ 309514 h 309522"/>
                <a:gd name="connsiteX9" fmla="*/ 0 w 1108604"/>
                <a:gd name="connsiteY9" fmla="*/ 270811 h 309522"/>
                <a:gd name="connsiteX10" fmla="*/ 0 w 1108604"/>
                <a:gd name="connsiteY10" fmla="*/ 116003 h 309522"/>
                <a:gd name="connsiteX0" fmla="*/ 0 w 1108604"/>
                <a:gd name="connsiteY0" fmla="*/ 116003 h 309521"/>
                <a:gd name="connsiteX1" fmla="*/ 38703 w 1108604"/>
                <a:gd name="connsiteY1" fmla="*/ 77300 h 309521"/>
                <a:gd name="connsiteX2" fmla="*/ 535147 w 1108604"/>
                <a:gd name="connsiteY2" fmla="*/ 1 h 309521"/>
                <a:gd name="connsiteX3" fmla="*/ 1069901 w 1108604"/>
                <a:gd name="connsiteY3" fmla="*/ 77300 h 309521"/>
                <a:gd name="connsiteX4" fmla="*/ 1108604 w 1108604"/>
                <a:gd name="connsiteY4" fmla="*/ 116003 h 309521"/>
                <a:gd name="connsiteX5" fmla="*/ 1108604 w 1108604"/>
                <a:gd name="connsiteY5" fmla="*/ 270811 h 309521"/>
                <a:gd name="connsiteX6" fmla="*/ 1069901 w 1108604"/>
                <a:gd name="connsiteY6" fmla="*/ 309514 h 309521"/>
                <a:gd name="connsiteX7" fmla="*/ 542767 w 1108604"/>
                <a:gd name="connsiteY7" fmla="*/ 228602 h 309521"/>
                <a:gd name="connsiteX8" fmla="*/ 38703 w 1108604"/>
                <a:gd name="connsiteY8" fmla="*/ 309514 h 309521"/>
                <a:gd name="connsiteX9" fmla="*/ 0 w 1108604"/>
                <a:gd name="connsiteY9" fmla="*/ 270811 h 309521"/>
                <a:gd name="connsiteX10" fmla="*/ 0 w 1108604"/>
                <a:gd name="connsiteY10" fmla="*/ 116003 h 309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8604" h="309521">
                  <a:moveTo>
                    <a:pt x="0" y="116003"/>
                  </a:moveTo>
                  <a:cubicBezTo>
                    <a:pt x="0" y="94628"/>
                    <a:pt x="17328" y="77300"/>
                    <a:pt x="38703" y="77300"/>
                  </a:cubicBezTo>
                  <a:cubicBezTo>
                    <a:pt x="204184" y="76934"/>
                    <a:pt x="265456" y="-365"/>
                    <a:pt x="535147" y="1"/>
                  </a:cubicBezTo>
                  <a:cubicBezTo>
                    <a:pt x="804838" y="367"/>
                    <a:pt x="891650" y="76934"/>
                    <a:pt x="1069901" y="77300"/>
                  </a:cubicBezTo>
                  <a:cubicBezTo>
                    <a:pt x="1091276" y="77300"/>
                    <a:pt x="1108604" y="94628"/>
                    <a:pt x="1108604" y="116003"/>
                  </a:cubicBezTo>
                  <a:lnTo>
                    <a:pt x="1108604" y="270811"/>
                  </a:lnTo>
                  <a:cubicBezTo>
                    <a:pt x="1108604" y="292186"/>
                    <a:pt x="1091276" y="309514"/>
                    <a:pt x="1069901" y="309514"/>
                  </a:cubicBezTo>
                  <a:cubicBezTo>
                    <a:pt x="899270" y="310483"/>
                    <a:pt x="766738" y="220013"/>
                    <a:pt x="542767" y="228602"/>
                  </a:cubicBezTo>
                  <a:cubicBezTo>
                    <a:pt x="318796" y="237191"/>
                    <a:pt x="206724" y="282543"/>
                    <a:pt x="38703" y="309514"/>
                  </a:cubicBezTo>
                  <a:cubicBezTo>
                    <a:pt x="17328" y="309514"/>
                    <a:pt x="0" y="292186"/>
                    <a:pt x="0" y="270811"/>
                  </a:cubicBezTo>
                  <a:lnTo>
                    <a:pt x="0" y="116003"/>
                  </a:ln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0" name="フリーフォーム: 図形 509">
              <a:extLst>
                <a:ext uri="{FF2B5EF4-FFF2-40B4-BE49-F238E27FC236}">
                  <a16:creationId xmlns:a16="http://schemas.microsoft.com/office/drawing/2014/main" id="{7C63A2B8-86ED-4728-AC86-567B73EA2757}"/>
                </a:ext>
              </a:extLst>
            </p:cNvPr>
            <p:cNvSpPr/>
            <p:nvPr/>
          </p:nvSpPr>
          <p:spPr>
            <a:xfrm>
              <a:off x="3278574" y="4859441"/>
              <a:ext cx="626788" cy="213612"/>
            </a:xfrm>
            <a:custGeom>
              <a:avLst/>
              <a:gdLst>
                <a:gd name="connsiteX0" fmla="*/ 351473 w 964929"/>
                <a:gd name="connsiteY0" fmla="*/ 388 h 357832"/>
                <a:gd name="connsiteX1" fmla="*/ 495827 w 964929"/>
                <a:gd name="connsiteY1" fmla="*/ 16850 h 357832"/>
                <a:gd name="connsiteX2" fmla="*/ 937496 w 964929"/>
                <a:gd name="connsiteY2" fmla="*/ 164665 h 357832"/>
                <a:gd name="connsiteX3" fmla="*/ 964393 w 964929"/>
                <a:gd name="connsiteY3" fmla="*/ 202823 h 357832"/>
                <a:gd name="connsiteX4" fmla="*/ 940695 w 964929"/>
                <a:gd name="connsiteY4" fmla="*/ 331218 h 357832"/>
                <a:gd name="connsiteX5" fmla="*/ 901948 w 964929"/>
                <a:gd name="connsiteY5" fmla="*/ 357260 h 357832"/>
                <a:gd name="connsiteX6" fmla="*/ 467295 w 964929"/>
                <a:gd name="connsiteY6" fmla="*/ 207641 h 357832"/>
                <a:gd name="connsiteX7" fmla="*/ 27433 w 964929"/>
                <a:gd name="connsiteY7" fmla="*/ 195847 h 357832"/>
                <a:gd name="connsiteX8" fmla="*/ 536 w 964929"/>
                <a:gd name="connsiteY8" fmla="*/ 157689 h 357832"/>
                <a:gd name="connsiteX9" fmla="*/ 24234 w 964929"/>
                <a:gd name="connsiteY9" fmla="*/ 29294 h 357832"/>
                <a:gd name="connsiteX10" fmla="*/ 62981 w 964929"/>
                <a:gd name="connsiteY10" fmla="*/ 3253 h 357832"/>
                <a:gd name="connsiteX11" fmla="*/ 351473 w 964929"/>
                <a:gd name="connsiteY11" fmla="*/ 388 h 357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4929" h="357832">
                  <a:moveTo>
                    <a:pt x="351473" y="388"/>
                  </a:moveTo>
                  <a:cubicBezTo>
                    <a:pt x="391802" y="1656"/>
                    <a:pt x="438663" y="6221"/>
                    <a:pt x="495827" y="16850"/>
                  </a:cubicBezTo>
                  <a:cubicBezTo>
                    <a:pt x="724484" y="59368"/>
                    <a:pt x="786385" y="136461"/>
                    <a:pt x="937496" y="164665"/>
                  </a:cubicBezTo>
                  <a:cubicBezTo>
                    <a:pt x="955623" y="168011"/>
                    <a:pt x="967665" y="185095"/>
                    <a:pt x="964393" y="202823"/>
                  </a:cubicBezTo>
                  <a:lnTo>
                    <a:pt x="940695" y="331218"/>
                  </a:lnTo>
                  <a:cubicBezTo>
                    <a:pt x="937423" y="348946"/>
                    <a:pt x="920075" y="360605"/>
                    <a:pt x="901948" y="357260"/>
                  </a:cubicBezTo>
                  <a:cubicBezTo>
                    <a:pt x="757095" y="331355"/>
                    <a:pt x="658549" y="235575"/>
                    <a:pt x="467295" y="207641"/>
                  </a:cubicBezTo>
                  <a:cubicBezTo>
                    <a:pt x="276039" y="179706"/>
                    <a:pt x="174053" y="199778"/>
                    <a:pt x="27433" y="195847"/>
                  </a:cubicBezTo>
                  <a:cubicBezTo>
                    <a:pt x="9306" y="192501"/>
                    <a:pt x="-2736" y="175417"/>
                    <a:pt x="536" y="157689"/>
                  </a:cubicBezTo>
                  <a:lnTo>
                    <a:pt x="24234" y="29294"/>
                  </a:lnTo>
                  <a:cubicBezTo>
                    <a:pt x="27506" y="11566"/>
                    <a:pt x="44854" y="-93"/>
                    <a:pt x="62981" y="3253"/>
                  </a:cubicBezTo>
                  <a:cubicBezTo>
                    <a:pt x="168276" y="22452"/>
                    <a:pt x="230484" y="-3415"/>
                    <a:pt x="351473" y="388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11" name="グループ化 510">
              <a:extLst>
                <a:ext uri="{FF2B5EF4-FFF2-40B4-BE49-F238E27FC236}">
                  <a16:creationId xmlns:a16="http://schemas.microsoft.com/office/drawing/2014/main" id="{5EC9EB37-0110-4675-A903-18DF0EB7213C}"/>
                </a:ext>
              </a:extLst>
            </p:cNvPr>
            <p:cNvGrpSpPr/>
            <p:nvPr/>
          </p:nvGrpSpPr>
          <p:grpSpPr>
            <a:xfrm>
              <a:off x="2190342" y="4806594"/>
              <a:ext cx="584474" cy="465640"/>
              <a:chOff x="2072421" y="3760206"/>
              <a:chExt cx="668942" cy="482932"/>
            </a:xfrm>
          </p:grpSpPr>
          <p:sp>
            <p:nvSpPr>
              <p:cNvPr id="530" name="円: 塗りつぶしなし 529">
                <a:extLst>
                  <a:ext uri="{FF2B5EF4-FFF2-40B4-BE49-F238E27FC236}">
                    <a16:creationId xmlns:a16="http://schemas.microsoft.com/office/drawing/2014/main" id="{037CE044-17DD-400C-AF89-41E10A040776}"/>
                  </a:ext>
                </a:extLst>
              </p:cNvPr>
              <p:cNvSpPr/>
              <p:nvPr/>
            </p:nvSpPr>
            <p:spPr>
              <a:xfrm>
                <a:off x="2379011" y="3806448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1" name="円: 塗りつぶしなし 530">
                <a:extLst>
                  <a:ext uri="{FF2B5EF4-FFF2-40B4-BE49-F238E27FC236}">
                    <a16:creationId xmlns:a16="http://schemas.microsoft.com/office/drawing/2014/main" id="{B80FA3B2-28B4-4480-8F46-155B222A2B94}"/>
                  </a:ext>
                </a:extLst>
              </p:cNvPr>
              <p:cNvSpPr/>
              <p:nvPr/>
            </p:nvSpPr>
            <p:spPr>
              <a:xfrm>
                <a:off x="2317957" y="3891441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2" name="円: 塗りつぶしなし 531">
                <a:extLst>
                  <a:ext uri="{FF2B5EF4-FFF2-40B4-BE49-F238E27FC236}">
                    <a16:creationId xmlns:a16="http://schemas.microsoft.com/office/drawing/2014/main" id="{95ED641B-FA64-40D8-8EF2-E917BE9FD07A}"/>
                  </a:ext>
                </a:extLst>
              </p:cNvPr>
              <p:cNvSpPr/>
              <p:nvPr/>
            </p:nvSpPr>
            <p:spPr>
              <a:xfrm>
                <a:off x="2276880" y="3765701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3" name="円: 塗りつぶしなし 532">
                <a:extLst>
                  <a:ext uri="{FF2B5EF4-FFF2-40B4-BE49-F238E27FC236}">
                    <a16:creationId xmlns:a16="http://schemas.microsoft.com/office/drawing/2014/main" id="{7ABD86E4-953E-4302-9C39-0FF884B44870}"/>
                  </a:ext>
                </a:extLst>
              </p:cNvPr>
              <p:cNvSpPr/>
              <p:nvPr/>
            </p:nvSpPr>
            <p:spPr>
              <a:xfrm>
                <a:off x="2141412" y="3935037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4" name="円: 塗りつぶしなし 533">
                <a:extLst>
                  <a:ext uri="{FF2B5EF4-FFF2-40B4-BE49-F238E27FC236}">
                    <a16:creationId xmlns:a16="http://schemas.microsoft.com/office/drawing/2014/main" id="{CFA9AED2-62DC-4D12-9219-863C35072BF0}"/>
                  </a:ext>
                </a:extLst>
              </p:cNvPr>
              <p:cNvSpPr/>
              <p:nvPr/>
            </p:nvSpPr>
            <p:spPr>
              <a:xfrm>
                <a:off x="2458916" y="3973137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5" name="円: 塗りつぶしなし 534">
                <a:extLst>
                  <a:ext uri="{FF2B5EF4-FFF2-40B4-BE49-F238E27FC236}">
                    <a16:creationId xmlns:a16="http://schemas.microsoft.com/office/drawing/2014/main" id="{156D9A5A-13FB-49A7-B83E-F0DFD0CF5720}"/>
                  </a:ext>
                </a:extLst>
              </p:cNvPr>
              <p:cNvSpPr/>
              <p:nvPr/>
            </p:nvSpPr>
            <p:spPr>
              <a:xfrm>
                <a:off x="2332444" y="4001184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6" name="円: 塗りつぶしなし 535">
                <a:extLst>
                  <a:ext uri="{FF2B5EF4-FFF2-40B4-BE49-F238E27FC236}">
                    <a16:creationId xmlns:a16="http://schemas.microsoft.com/office/drawing/2014/main" id="{70297DE4-9B5A-47FB-8AFE-DCB21B7345ED}"/>
                  </a:ext>
                </a:extLst>
              </p:cNvPr>
              <p:cNvSpPr/>
              <p:nvPr/>
            </p:nvSpPr>
            <p:spPr>
              <a:xfrm>
                <a:off x="2184202" y="3853279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7" name="円: 塗りつぶしなし 536">
                <a:extLst>
                  <a:ext uri="{FF2B5EF4-FFF2-40B4-BE49-F238E27FC236}">
                    <a16:creationId xmlns:a16="http://schemas.microsoft.com/office/drawing/2014/main" id="{1EAA22F8-1118-4ED0-93C1-203F42591C35}"/>
                  </a:ext>
                </a:extLst>
              </p:cNvPr>
              <p:cNvSpPr/>
              <p:nvPr/>
            </p:nvSpPr>
            <p:spPr>
              <a:xfrm>
                <a:off x="2171575" y="4073151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8" name="円: 塗りつぶしなし 537">
                <a:extLst>
                  <a:ext uri="{FF2B5EF4-FFF2-40B4-BE49-F238E27FC236}">
                    <a16:creationId xmlns:a16="http://schemas.microsoft.com/office/drawing/2014/main" id="{A63AE981-D07F-4EB7-809A-2FD07DE9EFBF}"/>
                  </a:ext>
                </a:extLst>
              </p:cNvPr>
              <p:cNvSpPr/>
              <p:nvPr/>
            </p:nvSpPr>
            <p:spPr>
              <a:xfrm>
                <a:off x="2258690" y="4031143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9" name="円: 塗りつぶしなし 538">
                <a:extLst>
                  <a:ext uri="{FF2B5EF4-FFF2-40B4-BE49-F238E27FC236}">
                    <a16:creationId xmlns:a16="http://schemas.microsoft.com/office/drawing/2014/main" id="{38EB6B4F-EC01-4D88-86AD-CD0A8219201A}"/>
                  </a:ext>
                </a:extLst>
              </p:cNvPr>
              <p:cNvSpPr/>
              <p:nvPr/>
            </p:nvSpPr>
            <p:spPr>
              <a:xfrm>
                <a:off x="2457659" y="3760206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0" name="円: 塗りつぶしなし 539">
                <a:extLst>
                  <a:ext uri="{FF2B5EF4-FFF2-40B4-BE49-F238E27FC236}">
                    <a16:creationId xmlns:a16="http://schemas.microsoft.com/office/drawing/2014/main" id="{0CD19A11-CD6B-4FA2-ADC0-7135792F297B}"/>
                  </a:ext>
                </a:extLst>
              </p:cNvPr>
              <p:cNvSpPr/>
              <p:nvPr/>
            </p:nvSpPr>
            <p:spPr>
              <a:xfrm>
                <a:off x="2072421" y="4022676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12" name="グループ化 511">
              <a:extLst>
                <a:ext uri="{FF2B5EF4-FFF2-40B4-BE49-F238E27FC236}">
                  <a16:creationId xmlns:a16="http://schemas.microsoft.com/office/drawing/2014/main" id="{67934789-C2CD-41AB-BC4B-00E6372C64FC}"/>
                </a:ext>
              </a:extLst>
            </p:cNvPr>
            <p:cNvGrpSpPr/>
            <p:nvPr/>
          </p:nvGrpSpPr>
          <p:grpSpPr>
            <a:xfrm rot="16200000">
              <a:off x="2391047" y="4225858"/>
              <a:ext cx="368813" cy="628557"/>
              <a:chOff x="6164225" y="3474005"/>
              <a:chExt cx="772906" cy="1158900"/>
            </a:xfrm>
          </p:grpSpPr>
          <p:sp>
            <p:nvSpPr>
              <p:cNvPr id="528" name="楕円 41">
                <a:extLst>
                  <a:ext uri="{FF2B5EF4-FFF2-40B4-BE49-F238E27FC236}">
                    <a16:creationId xmlns:a16="http://schemas.microsoft.com/office/drawing/2014/main" id="{C1D8C974-C720-422C-BCDF-665F70CDB926}"/>
                  </a:ext>
                </a:extLst>
              </p:cNvPr>
              <p:cNvSpPr/>
              <p:nvPr/>
            </p:nvSpPr>
            <p:spPr bwMode="auto">
              <a:xfrm>
                <a:off x="6270376" y="3661171"/>
                <a:ext cx="384400" cy="971734"/>
              </a:xfrm>
              <a:custGeom>
                <a:avLst/>
                <a:gdLst>
                  <a:gd name="connsiteX0" fmla="*/ 0 w 1080120"/>
                  <a:gd name="connsiteY0" fmla="*/ 411800 h 823600"/>
                  <a:gd name="connsiteX1" fmla="*/ 540060 w 1080120"/>
                  <a:gd name="connsiteY1" fmla="*/ 0 h 823600"/>
                  <a:gd name="connsiteX2" fmla="*/ 1080120 w 1080120"/>
                  <a:gd name="connsiteY2" fmla="*/ 411800 h 823600"/>
                  <a:gd name="connsiteX3" fmla="*/ 540060 w 1080120"/>
                  <a:gd name="connsiteY3" fmla="*/ 823600 h 823600"/>
                  <a:gd name="connsiteX4" fmla="*/ 0 w 1080120"/>
                  <a:gd name="connsiteY4" fmla="*/ 411800 h 823600"/>
                  <a:gd name="connsiteX0" fmla="*/ 5625 w 1090339"/>
                  <a:gd name="connsiteY0" fmla="*/ 1183325 h 1595125"/>
                  <a:gd name="connsiteX1" fmla="*/ 845722 w 1090339"/>
                  <a:gd name="connsiteY1" fmla="*/ 0 h 1595125"/>
                  <a:gd name="connsiteX2" fmla="*/ 1085745 w 1090339"/>
                  <a:gd name="connsiteY2" fmla="*/ 1183325 h 1595125"/>
                  <a:gd name="connsiteX3" fmla="*/ 545685 w 1090339"/>
                  <a:gd name="connsiteY3" fmla="*/ 1595125 h 1595125"/>
                  <a:gd name="connsiteX4" fmla="*/ 5625 w 1090339"/>
                  <a:gd name="connsiteY4" fmla="*/ 1183325 h 1595125"/>
                  <a:gd name="connsiteX0" fmla="*/ 13849 w 1098563"/>
                  <a:gd name="connsiteY0" fmla="*/ 1183325 h 1728475"/>
                  <a:gd name="connsiteX1" fmla="*/ 853946 w 1098563"/>
                  <a:gd name="connsiteY1" fmla="*/ 0 h 1728475"/>
                  <a:gd name="connsiteX2" fmla="*/ 1093969 w 1098563"/>
                  <a:gd name="connsiteY2" fmla="*/ 1183325 h 1728475"/>
                  <a:gd name="connsiteX3" fmla="*/ 439609 w 1098563"/>
                  <a:gd name="connsiteY3" fmla="*/ 1728475 h 1728475"/>
                  <a:gd name="connsiteX4" fmla="*/ 13849 w 1098563"/>
                  <a:gd name="connsiteY4" fmla="*/ 1183325 h 1728475"/>
                  <a:gd name="connsiteX0" fmla="*/ 13196 w 1097910"/>
                  <a:gd name="connsiteY0" fmla="*/ 1183325 h 1747378"/>
                  <a:gd name="connsiteX1" fmla="*/ 853293 w 1097910"/>
                  <a:gd name="connsiteY1" fmla="*/ 0 h 1747378"/>
                  <a:gd name="connsiteX2" fmla="*/ 1093316 w 1097910"/>
                  <a:gd name="connsiteY2" fmla="*/ 1183325 h 1747378"/>
                  <a:gd name="connsiteX3" fmla="*/ 438956 w 1097910"/>
                  <a:gd name="connsiteY3" fmla="*/ 1728475 h 1747378"/>
                  <a:gd name="connsiteX4" fmla="*/ 13196 w 1097910"/>
                  <a:gd name="connsiteY4" fmla="*/ 1183325 h 1747378"/>
                  <a:gd name="connsiteX0" fmla="*/ 19267 w 1103981"/>
                  <a:gd name="connsiteY0" fmla="*/ 1183325 h 1729249"/>
                  <a:gd name="connsiteX1" fmla="*/ 859364 w 1103981"/>
                  <a:gd name="connsiteY1" fmla="*/ 0 h 1729249"/>
                  <a:gd name="connsiteX2" fmla="*/ 1099387 w 1103981"/>
                  <a:gd name="connsiteY2" fmla="*/ 1183325 h 1729249"/>
                  <a:gd name="connsiteX3" fmla="*/ 445027 w 1103981"/>
                  <a:gd name="connsiteY3" fmla="*/ 1728475 h 1729249"/>
                  <a:gd name="connsiteX4" fmla="*/ 19267 w 1103981"/>
                  <a:gd name="connsiteY4" fmla="*/ 1183325 h 1729249"/>
                  <a:gd name="connsiteX0" fmla="*/ 19267 w 1099387"/>
                  <a:gd name="connsiteY0" fmla="*/ 1197672 h 1743596"/>
                  <a:gd name="connsiteX1" fmla="*/ 310221 w 1099387"/>
                  <a:gd name="connsiteY1" fmla="*/ 582653 h 1743596"/>
                  <a:gd name="connsiteX2" fmla="*/ 859364 w 1099387"/>
                  <a:gd name="connsiteY2" fmla="*/ 14347 h 1743596"/>
                  <a:gd name="connsiteX3" fmla="*/ 1099387 w 1099387"/>
                  <a:gd name="connsiteY3" fmla="*/ 1197672 h 1743596"/>
                  <a:gd name="connsiteX4" fmla="*/ 445027 w 1099387"/>
                  <a:gd name="connsiteY4" fmla="*/ 1742822 h 1743596"/>
                  <a:gd name="connsiteX5" fmla="*/ 19267 w 1099387"/>
                  <a:gd name="connsiteY5" fmla="*/ 1197672 h 1743596"/>
                  <a:gd name="connsiteX0" fmla="*/ 97 w 1080217"/>
                  <a:gd name="connsiteY0" fmla="*/ 1193837 h 1739761"/>
                  <a:gd name="connsiteX1" fmla="*/ 391064 w 1080217"/>
                  <a:gd name="connsiteY1" fmla="*/ 645493 h 1739761"/>
                  <a:gd name="connsiteX2" fmla="*/ 840194 w 1080217"/>
                  <a:gd name="connsiteY2" fmla="*/ 10512 h 1739761"/>
                  <a:gd name="connsiteX3" fmla="*/ 1080217 w 1080217"/>
                  <a:gd name="connsiteY3" fmla="*/ 1193837 h 1739761"/>
                  <a:gd name="connsiteX4" fmla="*/ 425857 w 1080217"/>
                  <a:gd name="connsiteY4" fmla="*/ 1738987 h 1739761"/>
                  <a:gd name="connsiteX5" fmla="*/ 97 w 1080217"/>
                  <a:gd name="connsiteY5" fmla="*/ 1193837 h 1739761"/>
                  <a:gd name="connsiteX0" fmla="*/ 82 w 1080202"/>
                  <a:gd name="connsiteY0" fmla="*/ 1194998 h 1740922"/>
                  <a:gd name="connsiteX1" fmla="*/ 391049 w 1080202"/>
                  <a:gd name="connsiteY1" fmla="*/ 646654 h 1740922"/>
                  <a:gd name="connsiteX2" fmla="*/ 840179 w 1080202"/>
                  <a:gd name="connsiteY2" fmla="*/ 11673 h 1740922"/>
                  <a:gd name="connsiteX3" fmla="*/ 1080202 w 1080202"/>
                  <a:gd name="connsiteY3" fmla="*/ 1194998 h 1740922"/>
                  <a:gd name="connsiteX4" fmla="*/ 425842 w 1080202"/>
                  <a:gd name="connsiteY4" fmla="*/ 1740148 h 1740922"/>
                  <a:gd name="connsiteX5" fmla="*/ 82 w 1080202"/>
                  <a:gd name="connsiteY5" fmla="*/ 1194998 h 1740922"/>
                  <a:gd name="connsiteX0" fmla="*/ 28768 w 1108888"/>
                  <a:gd name="connsiteY0" fmla="*/ 1194998 h 1740922"/>
                  <a:gd name="connsiteX1" fmla="*/ 419735 w 1108888"/>
                  <a:gd name="connsiteY1" fmla="*/ 646654 h 1740922"/>
                  <a:gd name="connsiteX2" fmla="*/ 868865 w 1108888"/>
                  <a:gd name="connsiteY2" fmla="*/ 11673 h 1740922"/>
                  <a:gd name="connsiteX3" fmla="*/ 1108888 w 1108888"/>
                  <a:gd name="connsiteY3" fmla="*/ 1194998 h 1740922"/>
                  <a:gd name="connsiteX4" fmla="*/ 454528 w 1108888"/>
                  <a:gd name="connsiteY4" fmla="*/ 1740148 h 1740922"/>
                  <a:gd name="connsiteX5" fmla="*/ 28768 w 1108888"/>
                  <a:gd name="connsiteY5" fmla="*/ 1194998 h 1740922"/>
                  <a:gd name="connsiteX0" fmla="*/ 28768 w 1142570"/>
                  <a:gd name="connsiteY0" fmla="*/ 1194998 h 1741486"/>
                  <a:gd name="connsiteX1" fmla="*/ 419735 w 1142570"/>
                  <a:gd name="connsiteY1" fmla="*/ 646654 h 1741486"/>
                  <a:gd name="connsiteX2" fmla="*/ 868865 w 1142570"/>
                  <a:gd name="connsiteY2" fmla="*/ 11673 h 1741486"/>
                  <a:gd name="connsiteX3" fmla="*/ 1108888 w 1142570"/>
                  <a:gd name="connsiteY3" fmla="*/ 1194998 h 1741486"/>
                  <a:gd name="connsiteX4" fmla="*/ 454528 w 1142570"/>
                  <a:gd name="connsiteY4" fmla="*/ 1740148 h 1741486"/>
                  <a:gd name="connsiteX5" fmla="*/ 28768 w 1142570"/>
                  <a:gd name="connsiteY5" fmla="*/ 1194998 h 1741486"/>
                  <a:gd name="connsiteX0" fmla="*/ 709 w 1113354"/>
                  <a:gd name="connsiteY0" fmla="*/ 1195275 h 1741763"/>
                  <a:gd name="connsiteX1" fmla="*/ 472638 w 1113354"/>
                  <a:gd name="connsiteY1" fmla="*/ 642169 h 1741763"/>
                  <a:gd name="connsiteX2" fmla="*/ 840806 w 1113354"/>
                  <a:gd name="connsiteY2" fmla="*/ 11950 h 1741763"/>
                  <a:gd name="connsiteX3" fmla="*/ 1080829 w 1113354"/>
                  <a:gd name="connsiteY3" fmla="*/ 1195275 h 1741763"/>
                  <a:gd name="connsiteX4" fmla="*/ 426469 w 1113354"/>
                  <a:gd name="connsiteY4" fmla="*/ 1740425 h 1741763"/>
                  <a:gd name="connsiteX5" fmla="*/ 709 w 1113354"/>
                  <a:gd name="connsiteY5" fmla="*/ 1195275 h 1741763"/>
                  <a:gd name="connsiteX0" fmla="*/ 709 w 1120945"/>
                  <a:gd name="connsiteY0" fmla="*/ 1183331 h 1729819"/>
                  <a:gd name="connsiteX1" fmla="*/ 472638 w 1120945"/>
                  <a:gd name="connsiteY1" fmla="*/ 630225 h 1729819"/>
                  <a:gd name="connsiteX2" fmla="*/ 840806 w 1120945"/>
                  <a:gd name="connsiteY2" fmla="*/ 6 h 1729819"/>
                  <a:gd name="connsiteX3" fmla="*/ 1080829 w 1120945"/>
                  <a:gd name="connsiteY3" fmla="*/ 1183331 h 1729819"/>
                  <a:gd name="connsiteX4" fmla="*/ 426469 w 1120945"/>
                  <a:gd name="connsiteY4" fmla="*/ 1728481 h 1729819"/>
                  <a:gd name="connsiteX5" fmla="*/ 709 w 1120945"/>
                  <a:gd name="connsiteY5" fmla="*/ 1183331 h 1729819"/>
                  <a:gd name="connsiteX0" fmla="*/ 24811 w 1145047"/>
                  <a:gd name="connsiteY0" fmla="*/ 1183331 h 1729819"/>
                  <a:gd name="connsiteX1" fmla="*/ 496740 w 1145047"/>
                  <a:gd name="connsiteY1" fmla="*/ 630225 h 1729819"/>
                  <a:gd name="connsiteX2" fmla="*/ 864908 w 1145047"/>
                  <a:gd name="connsiteY2" fmla="*/ 6 h 1729819"/>
                  <a:gd name="connsiteX3" fmla="*/ 1104931 w 1145047"/>
                  <a:gd name="connsiteY3" fmla="*/ 1183331 h 1729819"/>
                  <a:gd name="connsiteX4" fmla="*/ 450571 w 1145047"/>
                  <a:gd name="connsiteY4" fmla="*/ 1728481 h 1729819"/>
                  <a:gd name="connsiteX5" fmla="*/ 24811 w 1145047"/>
                  <a:gd name="connsiteY5" fmla="*/ 1183331 h 1729819"/>
                  <a:gd name="connsiteX0" fmla="*/ 24811 w 1121036"/>
                  <a:gd name="connsiteY0" fmla="*/ 1183331 h 1729735"/>
                  <a:gd name="connsiteX1" fmla="*/ 496740 w 1121036"/>
                  <a:gd name="connsiteY1" fmla="*/ 630225 h 1729735"/>
                  <a:gd name="connsiteX2" fmla="*/ 864908 w 1121036"/>
                  <a:gd name="connsiteY2" fmla="*/ 6 h 1729735"/>
                  <a:gd name="connsiteX3" fmla="*/ 1104931 w 1121036"/>
                  <a:gd name="connsiteY3" fmla="*/ 1183331 h 1729735"/>
                  <a:gd name="connsiteX4" fmla="*/ 450571 w 1121036"/>
                  <a:gd name="connsiteY4" fmla="*/ 1728481 h 1729735"/>
                  <a:gd name="connsiteX5" fmla="*/ 24811 w 1121036"/>
                  <a:gd name="connsiteY5" fmla="*/ 1183331 h 1729735"/>
                  <a:gd name="connsiteX0" fmla="*/ 24811 w 1162732"/>
                  <a:gd name="connsiteY0" fmla="*/ 1183448 h 1729852"/>
                  <a:gd name="connsiteX1" fmla="*/ 496740 w 1162732"/>
                  <a:gd name="connsiteY1" fmla="*/ 630342 h 1729852"/>
                  <a:gd name="connsiteX2" fmla="*/ 864908 w 1162732"/>
                  <a:gd name="connsiteY2" fmla="*/ 123 h 1729852"/>
                  <a:gd name="connsiteX3" fmla="*/ 1104931 w 1162732"/>
                  <a:gd name="connsiteY3" fmla="*/ 1183448 h 1729852"/>
                  <a:gd name="connsiteX4" fmla="*/ 450571 w 1162732"/>
                  <a:gd name="connsiteY4" fmla="*/ 1728598 h 1729852"/>
                  <a:gd name="connsiteX5" fmla="*/ 24811 w 1162732"/>
                  <a:gd name="connsiteY5" fmla="*/ 1183448 h 1729852"/>
                  <a:gd name="connsiteX0" fmla="*/ 24811 w 1162732"/>
                  <a:gd name="connsiteY0" fmla="*/ 1183470 h 1729874"/>
                  <a:gd name="connsiteX1" fmla="*/ 496740 w 1162732"/>
                  <a:gd name="connsiteY1" fmla="*/ 630364 h 1729874"/>
                  <a:gd name="connsiteX2" fmla="*/ 864908 w 1162732"/>
                  <a:gd name="connsiteY2" fmla="*/ 145 h 1729874"/>
                  <a:gd name="connsiteX3" fmla="*/ 1104931 w 1162732"/>
                  <a:gd name="connsiteY3" fmla="*/ 1183470 h 1729874"/>
                  <a:gd name="connsiteX4" fmla="*/ 450571 w 1162732"/>
                  <a:gd name="connsiteY4" fmla="*/ 1728620 h 1729874"/>
                  <a:gd name="connsiteX5" fmla="*/ 24811 w 1162732"/>
                  <a:gd name="connsiteY5" fmla="*/ 1183470 h 1729874"/>
                  <a:gd name="connsiteX0" fmla="*/ 174 w 1134047"/>
                  <a:gd name="connsiteY0" fmla="*/ 1183470 h 1723286"/>
                  <a:gd name="connsiteX1" fmla="*/ 472103 w 1134047"/>
                  <a:gd name="connsiteY1" fmla="*/ 630364 h 1723286"/>
                  <a:gd name="connsiteX2" fmla="*/ 840271 w 1134047"/>
                  <a:gd name="connsiteY2" fmla="*/ 145 h 1723286"/>
                  <a:gd name="connsiteX3" fmla="*/ 1080294 w 1134047"/>
                  <a:gd name="connsiteY3" fmla="*/ 1183470 h 1723286"/>
                  <a:gd name="connsiteX4" fmla="*/ 525982 w 1134047"/>
                  <a:gd name="connsiteY4" fmla="*/ 1722338 h 1723286"/>
                  <a:gd name="connsiteX5" fmla="*/ 174 w 1134047"/>
                  <a:gd name="connsiteY5" fmla="*/ 1183470 h 1723286"/>
                  <a:gd name="connsiteX0" fmla="*/ 174 w 1134047"/>
                  <a:gd name="connsiteY0" fmla="*/ 1183470 h 1722338"/>
                  <a:gd name="connsiteX1" fmla="*/ 472103 w 1134047"/>
                  <a:gd name="connsiteY1" fmla="*/ 630364 h 1722338"/>
                  <a:gd name="connsiteX2" fmla="*/ 840271 w 1134047"/>
                  <a:gd name="connsiteY2" fmla="*/ 145 h 1722338"/>
                  <a:gd name="connsiteX3" fmla="*/ 1080294 w 1134047"/>
                  <a:gd name="connsiteY3" fmla="*/ 1183470 h 1722338"/>
                  <a:gd name="connsiteX4" fmla="*/ 525982 w 1134047"/>
                  <a:gd name="connsiteY4" fmla="*/ 1722338 h 1722338"/>
                  <a:gd name="connsiteX5" fmla="*/ 174 w 1134047"/>
                  <a:gd name="connsiteY5" fmla="*/ 1183470 h 1722338"/>
                  <a:gd name="connsiteX0" fmla="*/ 16899 w 1150772"/>
                  <a:gd name="connsiteY0" fmla="*/ 1183470 h 1722338"/>
                  <a:gd name="connsiteX1" fmla="*/ 488828 w 1150772"/>
                  <a:gd name="connsiteY1" fmla="*/ 630364 h 1722338"/>
                  <a:gd name="connsiteX2" fmla="*/ 856996 w 1150772"/>
                  <a:gd name="connsiteY2" fmla="*/ 145 h 1722338"/>
                  <a:gd name="connsiteX3" fmla="*/ 1097019 w 1150772"/>
                  <a:gd name="connsiteY3" fmla="*/ 1183470 h 1722338"/>
                  <a:gd name="connsiteX4" fmla="*/ 542707 w 1150772"/>
                  <a:gd name="connsiteY4" fmla="*/ 1722338 h 1722338"/>
                  <a:gd name="connsiteX5" fmla="*/ 16899 w 1150772"/>
                  <a:gd name="connsiteY5" fmla="*/ 1183470 h 1722338"/>
                  <a:gd name="connsiteX0" fmla="*/ 11433 w 1022171"/>
                  <a:gd name="connsiteY0" fmla="*/ 1227403 h 1722429"/>
                  <a:gd name="connsiteX1" fmla="*/ 360227 w 1022171"/>
                  <a:gd name="connsiteY1" fmla="*/ 630328 h 1722429"/>
                  <a:gd name="connsiteX2" fmla="*/ 728395 w 1022171"/>
                  <a:gd name="connsiteY2" fmla="*/ 109 h 1722429"/>
                  <a:gd name="connsiteX3" fmla="*/ 968418 w 1022171"/>
                  <a:gd name="connsiteY3" fmla="*/ 1183434 h 1722429"/>
                  <a:gd name="connsiteX4" fmla="*/ 414106 w 1022171"/>
                  <a:gd name="connsiteY4" fmla="*/ 1722302 h 1722429"/>
                  <a:gd name="connsiteX5" fmla="*/ 11433 w 1022171"/>
                  <a:gd name="connsiteY5" fmla="*/ 1227403 h 1722429"/>
                  <a:gd name="connsiteX0" fmla="*/ 13399 w 1024137"/>
                  <a:gd name="connsiteY0" fmla="*/ 1227403 h 1722480"/>
                  <a:gd name="connsiteX1" fmla="*/ 362193 w 1024137"/>
                  <a:gd name="connsiteY1" fmla="*/ 630328 h 1722480"/>
                  <a:gd name="connsiteX2" fmla="*/ 730361 w 1024137"/>
                  <a:gd name="connsiteY2" fmla="*/ 109 h 1722480"/>
                  <a:gd name="connsiteX3" fmla="*/ 970384 w 1024137"/>
                  <a:gd name="connsiteY3" fmla="*/ 1183434 h 1722480"/>
                  <a:gd name="connsiteX4" fmla="*/ 416072 w 1024137"/>
                  <a:gd name="connsiteY4" fmla="*/ 1722302 h 1722480"/>
                  <a:gd name="connsiteX5" fmla="*/ 13399 w 1024137"/>
                  <a:gd name="connsiteY5" fmla="*/ 1227403 h 1722480"/>
                  <a:gd name="connsiteX0" fmla="*/ 20889 w 1031627"/>
                  <a:gd name="connsiteY0" fmla="*/ 1227403 h 1722379"/>
                  <a:gd name="connsiteX1" fmla="*/ 369683 w 1031627"/>
                  <a:gd name="connsiteY1" fmla="*/ 630328 h 1722379"/>
                  <a:gd name="connsiteX2" fmla="*/ 737851 w 1031627"/>
                  <a:gd name="connsiteY2" fmla="*/ 109 h 1722379"/>
                  <a:gd name="connsiteX3" fmla="*/ 977874 w 1031627"/>
                  <a:gd name="connsiteY3" fmla="*/ 1183434 h 1722379"/>
                  <a:gd name="connsiteX4" fmla="*/ 423562 w 1031627"/>
                  <a:gd name="connsiteY4" fmla="*/ 1722302 h 1722379"/>
                  <a:gd name="connsiteX5" fmla="*/ 20889 w 1031627"/>
                  <a:gd name="connsiteY5" fmla="*/ 1227403 h 1722379"/>
                  <a:gd name="connsiteX0" fmla="*/ 20889 w 1031627"/>
                  <a:gd name="connsiteY0" fmla="*/ 1227428 h 1722405"/>
                  <a:gd name="connsiteX1" fmla="*/ 369683 w 1031627"/>
                  <a:gd name="connsiteY1" fmla="*/ 630353 h 1722405"/>
                  <a:gd name="connsiteX2" fmla="*/ 737851 w 1031627"/>
                  <a:gd name="connsiteY2" fmla="*/ 134 h 1722405"/>
                  <a:gd name="connsiteX3" fmla="*/ 977874 w 1031627"/>
                  <a:gd name="connsiteY3" fmla="*/ 1183459 h 1722405"/>
                  <a:gd name="connsiteX4" fmla="*/ 423562 w 1031627"/>
                  <a:gd name="connsiteY4" fmla="*/ 1722327 h 1722405"/>
                  <a:gd name="connsiteX5" fmla="*/ 20889 w 1031627"/>
                  <a:gd name="connsiteY5" fmla="*/ 1227428 h 1722405"/>
                  <a:gd name="connsiteX0" fmla="*/ 20889 w 1022929"/>
                  <a:gd name="connsiteY0" fmla="*/ 1311226 h 1806206"/>
                  <a:gd name="connsiteX1" fmla="*/ 369683 w 1022929"/>
                  <a:gd name="connsiteY1" fmla="*/ 714151 h 1806206"/>
                  <a:gd name="connsiteX2" fmla="*/ 717739 w 1022929"/>
                  <a:gd name="connsiteY2" fmla="*/ 93 h 1806206"/>
                  <a:gd name="connsiteX3" fmla="*/ 977874 w 1022929"/>
                  <a:gd name="connsiteY3" fmla="*/ 1267257 h 1806206"/>
                  <a:gd name="connsiteX4" fmla="*/ 423562 w 1022929"/>
                  <a:gd name="connsiteY4" fmla="*/ 1806125 h 1806206"/>
                  <a:gd name="connsiteX5" fmla="*/ 20889 w 1022929"/>
                  <a:gd name="connsiteY5" fmla="*/ 1311226 h 1806206"/>
                  <a:gd name="connsiteX0" fmla="*/ 709 w 999839"/>
                  <a:gd name="connsiteY0" fmla="*/ 1311226 h 1660965"/>
                  <a:gd name="connsiteX1" fmla="*/ 349503 w 999839"/>
                  <a:gd name="connsiteY1" fmla="*/ 714151 h 1660965"/>
                  <a:gd name="connsiteX2" fmla="*/ 697559 w 999839"/>
                  <a:gd name="connsiteY2" fmla="*/ 93 h 1660965"/>
                  <a:gd name="connsiteX3" fmla="*/ 957694 w 999839"/>
                  <a:gd name="connsiteY3" fmla="*/ 1267257 h 1660965"/>
                  <a:gd name="connsiteX4" fmla="*/ 443609 w 999839"/>
                  <a:gd name="connsiteY4" fmla="*/ 1660805 h 1660965"/>
                  <a:gd name="connsiteX5" fmla="*/ 709 w 999839"/>
                  <a:gd name="connsiteY5" fmla="*/ 1311226 h 1660965"/>
                  <a:gd name="connsiteX0" fmla="*/ 18675 w 1017805"/>
                  <a:gd name="connsiteY0" fmla="*/ 1311226 h 1660967"/>
                  <a:gd name="connsiteX1" fmla="*/ 367469 w 1017805"/>
                  <a:gd name="connsiteY1" fmla="*/ 714151 h 1660967"/>
                  <a:gd name="connsiteX2" fmla="*/ 715525 w 1017805"/>
                  <a:gd name="connsiteY2" fmla="*/ 93 h 1660967"/>
                  <a:gd name="connsiteX3" fmla="*/ 975660 w 1017805"/>
                  <a:gd name="connsiteY3" fmla="*/ 1267257 h 1660967"/>
                  <a:gd name="connsiteX4" fmla="*/ 461575 w 1017805"/>
                  <a:gd name="connsiteY4" fmla="*/ 1660805 h 1660967"/>
                  <a:gd name="connsiteX5" fmla="*/ 18675 w 1017805"/>
                  <a:gd name="connsiteY5" fmla="*/ 1311226 h 1660967"/>
                  <a:gd name="connsiteX0" fmla="*/ 14167 w 952958"/>
                  <a:gd name="connsiteY0" fmla="*/ 1272102 h 1660807"/>
                  <a:gd name="connsiteX1" fmla="*/ 302622 w 952958"/>
                  <a:gd name="connsiteY1" fmla="*/ 714151 h 1660807"/>
                  <a:gd name="connsiteX2" fmla="*/ 650678 w 952958"/>
                  <a:gd name="connsiteY2" fmla="*/ 93 h 1660807"/>
                  <a:gd name="connsiteX3" fmla="*/ 910813 w 952958"/>
                  <a:gd name="connsiteY3" fmla="*/ 1267257 h 1660807"/>
                  <a:gd name="connsiteX4" fmla="*/ 396728 w 952958"/>
                  <a:gd name="connsiteY4" fmla="*/ 1660805 h 1660807"/>
                  <a:gd name="connsiteX5" fmla="*/ 14167 w 952958"/>
                  <a:gd name="connsiteY5" fmla="*/ 1272102 h 1660807"/>
                  <a:gd name="connsiteX0" fmla="*/ 560 w 940805"/>
                  <a:gd name="connsiteY0" fmla="*/ 1272102 h 1627272"/>
                  <a:gd name="connsiteX1" fmla="*/ 289015 w 940805"/>
                  <a:gd name="connsiteY1" fmla="*/ 714151 h 1627272"/>
                  <a:gd name="connsiteX2" fmla="*/ 637071 w 940805"/>
                  <a:gd name="connsiteY2" fmla="*/ 93 h 1627272"/>
                  <a:gd name="connsiteX3" fmla="*/ 897206 w 940805"/>
                  <a:gd name="connsiteY3" fmla="*/ 1267257 h 1627272"/>
                  <a:gd name="connsiteX4" fmla="*/ 363008 w 940805"/>
                  <a:gd name="connsiteY4" fmla="*/ 1627270 h 1627272"/>
                  <a:gd name="connsiteX5" fmla="*/ 560 w 940805"/>
                  <a:gd name="connsiteY5" fmla="*/ 1272102 h 1627272"/>
                  <a:gd name="connsiteX0" fmla="*/ 560 w 940805"/>
                  <a:gd name="connsiteY0" fmla="*/ 1272102 h 1628839"/>
                  <a:gd name="connsiteX1" fmla="*/ 289015 w 940805"/>
                  <a:gd name="connsiteY1" fmla="*/ 714151 h 1628839"/>
                  <a:gd name="connsiteX2" fmla="*/ 637071 w 940805"/>
                  <a:gd name="connsiteY2" fmla="*/ 93 h 1628839"/>
                  <a:gd name="connsiteX3" fmla="*/ 897206 w 940805"/>
                  <a:gd name="connsiteY3" fmla="*/ 1267257 h 1628839"/>
                  <a:gd name="connsiteX4" fmla="*/ 363008 w 940805"/>
                  <a:gd name="connsiteY4" fmla="*/ 1627270 h 1628839"/>
                  <a:gd name="connsiteX5" fmla="*/ 560 w 940805"/>
                  <a:gd name="connsiteY5" fmla="*/ 1272102 h 1628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40805" h="1628839">
                    <a:moveTo>
                      <a:pt x="560" y="1272102"/>
                    </a:moveTo>
                    <a:cubicBezTo>
                      <a:pt x="-11772" y="1119916"/>
                      <a:pt x="182930" y="926153"/>
                      <a:pt x="289015" y="714151"/>
                    </a:cubicBezTo>
                    <a:cubicBezTo>
                      <a:pt x="395100" y="502150"/>
                      <a:pt x="236325" y="-7884"/>
                      <a:pt x="637071" y="93"/>
                    </a:cubicBezTo>
                    <a:cubicBezTo>
                      <a:pt x="1037817" y="8070"/>
                      <a:pt x="942883" y="996061"/>
                      <a:pt x="897206" y="1267257"/>
                    </a:cubicBezTo>
                    <a:cubicBezTo>
                      <a:pt x="851529" y="1538453"/>
                      <a:pt x="643185" y="1643230"/>
                      <a:pt x="363008" y="1627270"/>
                    </a:cubicBezTo>
                    <a:cubicBezTo>
                      <a:pt x="82831" y="1611310"/>
                      <a:pt x="12892" y="1424289"/>
                      <a:pt x="560" y="1272102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29" name="楕円 27">
                <a:extLst>
                  <a:ext uri="{FF2B5EF4-FFF2-40B4-BE49-F238E27FC236}">
                    <a16:creationId xmlns:a16="http://schemas.microsoft.com/office/drawing/2014/main" id="{186470AA-883A-444C-8E79-26E81231486B}"/>
                  </a:ext>
                </a:extLst>
              </p:cNvPr>
              <p:cNvSpPr/>
              <p:nvPr/>
            </p:nvSpPr>
            <p:spPr bwMode="auto">
              <a:xfrm>
                <a:off x="6164225" y="3474005"/>
                <a:ext cx="772906" cy="445091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47105" y="0"/>
                      <a:pt x="557800" y="0"/>
                    </a:cubicBezTo>
                    <a:cubicBezTo>
                      <a:pt x="868495" y="0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513" name="グループ化 512">
              <a:extLst>
                <a:ext uri="{FF2B5EF4-FFF2-40B4-BE49-F238E27FC236}">
                  <a16:creationId xmlns:a16="http://schemas.microsoft.com/office/drawing/2014/main" id="{BADC6DF2-DBCC-43CC-A318-C4302480FF45}"/>
                </a:ext>
              </a:extLst>
            </p:cNvPr>
            <p:cNvGrpSpPr/>
            <p:nvPr/>
          </p:nvGrpSpPr>
          <p:grpSpPr>
            <a:xfrm rot="17529279">
              <a:off x="2795078" y="4360800"/>
              <a:ext cx="368814" cy="628554"/>
              <a:chOff x="6164225" y="3474005"/>
              <a:chExt cx="772906" cy="1158900"/>
            </a:xfrm>
          </p:grpSpPr>
          <p:sp>
            <p:nvSpPr>
              <p:cNvPr id="526" name="楕円 41">
                <a:extLst>
                  <a:ext uri="{FF2B5EF4-FFF2-40B4-BE49-F238E27FC236}">
                    <a16:creationId xmlns:a16="http://schemas.microsoft.com/office/drawing/2014/main" id="{B1B528BD-1B99-43C0-BFF9-85E90A6889C3}"/>
                  </a:ext>
                </a:extLst>
              </p:cNvPr>
              <p:cNvSpPr/>
              <p:nvPr/>
            </p:nvSpPr>
            <p:spPr bwMode="auto">
              <a:xfrm>
                <a:off x="6270376" y="3661171"/>
                <a:ext cx="384400" cy="971734"/>
              </a:xfrm>
              <a:custGeom>
                <a:avLst/>
                <a:gdLst>
                  <a:gd name="connsiteX0" fmla="*/ 0 w 1080120"/>
                  <a:gd name="connsiteY0" fmla="*/ 411800 h 823600"/>
                  <a:gd name="connsiteX1" fmla="*/ 540060 w 1080120"/>
                  <a:gd name="connsiteY1" fmla="*/ 0 h 823600"/>
                  <a:gd name="connsiteX2" fmla="*/ 1080120 w 1080120"/>
                  <a:gd name="connsiteY2" fmla="*/ 411800 h 823600"/>
                  <a:gd name="connsiteX3" fmla="*/ 540060 w 1080120"/>
                  <a:gd name="connsiteY3" fmla="*/ 823600 h 823600"/>
                  <a:gd name="connsiteX4" fmla="*/ 0 w 1080120"/>
                  <a:gd name="connsiteY4" fmla="*/ 411800 h 823600"/>
                  <a:gd name="connsiteX0" fmla="*/ 5625 w 1090339"/>
                  <a:gd name="connsiteY0" fmla="*/ 1183325 h 1595125"/>
                  <a:gd name="connsiteX1" fmla="*/ 845722 w 1090339"/>
                  <a:gd name="connsiteY1" fmla="*/ 0 h 1595125"/>
                  <a:gd name="connsiteX2" fmla="*/ 1085745 w 1090339"/>
                  <a:gd name="connsiteY2" fmla="*/ 1183325 h 1595125"/>
                  <a:gd name="connsiteX3" fmla="*/ 545685 w 1090339"/>
                  <a:gd name="connsiteY3" fmla="*/ 1595125 h 1595125"/>
                  <a:gd name="connsiteX4" fmla="*/ 5625 w 1090339"/>
                  <a:gd name="connsiteY4" fmla="*/ 1183325 h 1595125"/>
                  <a:gd name="connsiteX0" fmla="*/ 13849 w 1098563"/>
                  <a:gd name="connsiteY0" fmla="*/ 1183325 h 1728475"/>
                  <a:gd name="connsiteX1" fmla="*/ 853946 w 1098563"/>
                  <a:gd name="connsiteY1" fmla="*/ 0 h 1728475"/>
                  <a:gd name="connsiteX2" fmla="*/ 1093969 w 1098563"/>
                  <a:gd name="connsiteY2" fmla="*/ 1183325 h 1728475"/>
                  <a:gd name="connsiteX3" fmla="*/ 439609 w 1098563"/>
                  <a:gd name="connsiteY3" fmla="*/ 1728475 h 1728475"/>
                  <a:gd name="connsiteX4" fmla="*/ 13849 w 1098563"/>
                  <a:gd name="connsiteY4" fmla="*/ 1183325 h 1728475"/>
                  <a:gd name="connsiteX0" fmla="*/ 13196 w 1097910"/>
                  <a:gd name="connsiteY0" fmla="*/ 1183325 h 1747378"/>
                  <a:gd name="connsiteX1" fmla="*/ 853293 w 1097910"/>
                  <a:gd name="connsiteY1" fmla="*/ 0 h 1747378"/>
                  <a:gd name="connsiteX2" fmla="*/ 1093316 w 1097910"/>
                  <a:gd name="connsiteY2" fmla="*/ 1183325 h 1747378"/>
                  <a:gd name="connsiteX3" fmla="*/ 438956 w 1097910"/>
                  <a:gd name="connsiteY3" fmla="*/ 1728475 h 1747378"/>
                  <a:gd name="connsiteX4" fmla="*/ 13196 w 1097910"/>
                  <a:gd name="connsiteY4" fmla="*/ 1183325 h 1747378"/>
                  <a:gd name="connsiteX0" fmla="*/ 19267 w 1103981"/>
                  <a:gd name="connsiteY0" fmla="*/ 1183325 h 1729249"/>
                  <a:gd name="connsiteX1" fmla="*/ 859364 w 1103981"/>
                  <a:gd name="connsiteY1" fmla="*/ 0 h 1729249"/>
                  <a:gd name="connsiteX2" fmla="*/ 1099387 w 1103981"/>
                  <a:gd name="connsiteY2" fmla="*/ 1183325 h 1729249"/>
                  <a:gd name="connsiteX3" fmla="*/ 445027 w 1103981"/>
                  <a:gd name="connsiteY3" fmla="*/ 1728475 h 1729249"/>
                  <a:gd name="connsiteX4" fmla="*/ 19267 w 1103981"/>
                  <a:gd name="connsiteY4" fmla="*/ 1183325 h 1729249"/>
                  <a:gd name="connsiteX0" fmla="*/ 19267 w 1099387"/>
                  <a:gd name="connsiteY0" fmla="*/ 1197672 h 1743596"/>
                  <a:gd name="connsiteX1" fmla="*/ 310221 w 1099387"/>
                  <a:gd name="connsiteY1" fmla="*/ 582653 h 1743596"/>
                  <a:gd name="connsiteX2" fmla="*/ 859364 w 1099387"/>
                  <a:gd name="connsiteY2" fmla="*/ 14347 h 1743596"/>
                  <a:gd name="connsiteX3" fmla="*/ 1099387 w 1099387"/>
                  <a:gd name="connsiteY3" fmla="*/ 1197672 h 1743596"/>
                  <a:gd name="connsiteX4" fmla="*/ 445027 w 1099387"/>
                  <a:gd name="connsiteY4" fmla="*/ 1742822 h 1743596"/>
                  <a:gd name="connsiteX5" fmla="*/ 19267 w 1099387"/>
                  <a:gd name="connsiteY5" fmla="*/ 1197672 h 1743596"/>
                  <a:gd name="connsiteX0" fmla="*/ 97 w 1080217"/>
                  <a:gd name="connsiteY0" fmla="*/ 1193837 h 1739761"/>
                  <a:gd name="connsiteX1" fmla="*/ 391064 w 1080217"/>
                  <a:gd name="connsiteY1" fmla="*/ 645493 h 1739761"/>
                  <a:gd name="connsiteX2" fmla="*/ 840194 w 1080217"/>
                  <a:gd name="connsiteY2" fmla="*/ 10512 h 1739761"/>
                  <a:gd name="connsiteX3" fmla="*/ 1080217 w 1080217"/>
                  <a:gd name="connsiteY3" fmla="*/ 1193837 h 1739761"/>
                  <a:gd name="connsiteX4" fmla="*/ 425857 w 1080217"/>
                  <a:gd name="connsiteY4" fmla="*/ 1738987 h 1739761"/>
                  <a:gd name="connsiteX5" fmla="*/ 97 w 1080217"/>
                  <a:gd name="connsiteY5" fmla="*/ 1193837 h 1739761"/>
                  <a:gd name="connsiteX0" fmla="*/ 82 w 1080202"/>
                  <a:gd name="connsiteY0" fmla="*/ 1194998 h 1740922"/>
                  <a:gd name="connsiteX1" fmla="*/ 391049 w 1080202"/>
                  <a:gd name="connsiteY1" fmla="*/ 646654 h 1740922"/>
                  <a:gd name="connsiteX2" fmla="*/ 840179 w 1080202"/>
                  <a:gd name="connsiteY2" fmla="*/ 11673 h 1740922"/>
                  <a:gd name="connsiteX3" fmla="*/ 1080202 w 1080202"/>
                  <a:gd name="connsiteY3" fmla="*/ 1194998 h 1740922"/>
                  <a:gd name="connsiteX4" fmla="*/ 425842 w 1080202"/>
                  <a:gd name="connsiteY4" fmla="*/ 1740148 h 1740922"/>
                  <a:gd name="connsiteX5" fmla="*/ 82 w 1080202"/>
                  <a:gd name="connsiteY5" fmla="*/ 1194998 h 1740922"/>
                  <a:gd name="connsiteX0" fmla="*/ 28768 w 1108888"/>
                  <a:gd name="connsiteY0" fmla="*/ 1194998 h 1740922"/>
                  <a:gd name="connsiteX1" fmla="*/ 419735 w 1108888"/>
                  <a:gd name="connsiteY1" fmla="*/ 646654 h 1740922"/>
                  <a:gd name="connsiteX2" fmla="*/ 868865 w 1108888"/>
                  <a:gd name="connsiteY2" fmla="*/ 11673 h 1740922"/>
                  <a:gd name="connsiteX3" fmla="*/ 1108888 w 1108888"/>
                  <a:gd name="connsiteY3" fmla="*/ 1194998 h 1740922"/>
                  <a:gd name="connsiteX4" fmla="*/ 454528 w 1108888"/>
                  <a:gd name="connsiteY4" fmla="*/ 1740148 h 1740922"/>
                  <a:gd name="connsiteX5" fmla="*/ 28768 w 1108888"/>
                  <a:gd name="connsiteY5" fmla="*/ 1194998 h 1740922"/>
                  <a:gd name="connsiteX0" fmla="*/ 28768 w 1142570"/>
                  <a:gd name="connsiteY0" fmla="*/ 1194998 h 1741486"/>
                  <a:gd name="connsiteX1" fmla="*/ 419735 w 1142570"/>
                  <a:gd name="connsiteY1" fmla="*/ 646654 h 1741486"/>
                  <a:gd name="connsiteX2" fmla="*/ 868865 w 1142570"/>
                  <a:gd name="connsiteY2" fmla="*/ 11673 h 1741486"/>
                  <a:gd name="connsiteX3" fmla="*/ 1108888 w 1142570"/>
                  <a:gd name="connsiteY3" fmla="*/ 1194998 h 1741486"/>
                  <a:gd name="connsiteX4" fmla="*/ 454528 w 1142570"/>
                  <a:gd name="connsiteY4" fmla="*/ 1740148 h 1741486"/>
                  <a:gd name="connsiteX5" fmla="*/ 28768 w 1142570"/>
                  <a:gd name="connsiteY5" fmla="*/ 1194998 h 1741486"/>
                  <a:gd name="connsiteX0" fmla="*/ 709 w 1113354"/>
                  <a:gd name="connsiteY0" fmla="*/ 1195275 h 1741763"/>
                  <a:gd name="connsiteX1" fmla="*/ 472638 w 1113354"/>
                  <a:gd name="connsiteY1" fmla="*/ 642169 h 1741763"/>
                  <a:gd name="connsiteX2" fmla="*/ 840806 w 1113354"/>
                  <a:gd name="connsiteY2" fmla="*/ 11950 h 1741763"/>
                  <a:gd name="connsiteX3" fmla="*/ 1080829 w 1113354"/>
                  <a:gd name="connsiteY3" fmla="*/ 1195275 h 1741763"/>
                  <a:gd name="connsiteX4" fmla="*/ 426469 w 1113354"/>
                  <a:gd name="connsiteY4" fmla="*/ 1740425 h 1741763"/>
                  <a:gd name="connsiteX5" fmla="*/ 709 w 1113354"/>
                  <a:gd name="connsiteY5" fmla="*/ 1195275 h 1741763"/>
                  <a:gd name="connsiteX0" fmla="*/ 709 w 1120945"/>
                  <a:gd name="connsiteY0" fmla="*/ 1183331 h 1729819"/>
                  <a:gd name="connsiteX1" fmla="*/ 472638 w 1120945"/>
                  <a:gd name="connsiteY1" fmla="*/ 630225 h 1729819"/>
                  <a:gd name="connsiteX2" fmla="*/ 840806 w 1120945"/>
                  <a:gd name="connsiteY2" fmla="*/ 6 h 1729819"/>
                  <a:gd name="connsiteX3" fmla="*/ 1080829 w 1120945"/>
                  <a:gd name="connsiteY3" fmla="*/ 1183331 h 1729819"/>
                  <a:gd name="connsiteX4" fmla="*/ 426469 w 1120945"/>
                  <a:gd name="connsiteY4" fmla="*/ 1728481 h 1729819"/>
                  <a:gd name="connsiteX5" fmla="*/ 709 w 1120945"/>
                  <a:gd name="connsiteY5" fmla="*/ 1183331 h 1729819"/>
                  <a:gd name="connsiteX0" fmla="*/ 24811 w 1145047"/>
                  <a:gd name="connsiteY0" fmla="*/ 1183331 h 1729819"/>
                  <a:gd name="connsiteX1" fmla="*/ 496740 w 1145047"/>
                  <a:gd name="connsiteY1" fmla="*/ 630225 h 1729819"/>
                  <a:gd name="connsiteX2" fmla="*/ 864908 w 1145047"/>
                  <a:gd name="connsiteY2" fmla="*/ 6 h 1729819"/>
                  <a:gd name="connsiteX3" fmla="*/ 1104931 w 1145047"/>
                  <a:gd name="connsiteY3" fmla="*/ 1183331 h 1729819"/>
                  <a:gd name="connsiteX4" fmla="*/ 450571 w 1145047"/>
                  <a:gd name="connsiteY4" fmla="*/ 1728481 h 1729819"/>
                  <a:gd name="connsiteX5" fmla="*/ 24811 w 1145047"/>
                  <a:gd name="connsiteY5" fmla="*/ 1183331 h 1729819"/>
                  <a:gd name="connsiteX0" fmla="*/ 24811 w 1121036"/>
                  <a:gd name="connsiteY0" fmla="*/ 1183331 h 1729735"/>
                  <a:gd name="connsiteX1" fmla="*/ 496740 w 1121036"/>
                  <a:gd name="connsiteY1" fmla="*/ 630225 h 1729735"/>
                  <a:gd name="connsiteX2" fmla="*/ 864908 w 1121036"/>
                  <a:gd name="connsiteY2" fmla="*/ 6 h 1729735"/>
                  <a:gd name="connsiteX3" fmla="*/ 1104931 w 1121036"/>
                  <a:gd name="connsiteY3" fmla="*/ 1183331 h 1729735"/>
                  <a:gd name="connsiteX4" fmla="*/ 450571 w 1121036"/>
                  <a:gd name="connsiteY4" fmla="*/ 1728481 h 1729735"/>
                  <a:gd name="connsiteX5" fmla="*/ 24811 w 1121036"/>
                  <a:gd name="connsiteY5" fmla="*/ 1183331 h 1729735"/>
                  <a:gd name="connsiteX0" fmla="*/ 24811 w 1162732"/>
                  <a:gd name="connsiteY0" fmla="*/ 1183448 h 1729852"/>
                  <a:gd name="connsiteX1" fmla="*/ 496740 w 1162732"/>
                  <a:gd name="connsiteY1" fmla="*/ 630342 h 1729852"/>
                  <a:gd name="connsiteX2" fmla="*/ 864908 w 1162732"/>
                  <a:gd name="connsiteY2" fmla="*/ 123 h 1729852"/>
                  <a:gd name="connsiteX3" fmla="*/ 1104931 w 1162732"/>
                  <a:gd name="connsiteY3" fmla="*/ 1183448 h 1729852"/>
                  <a:gd name="connsiteX4" fmla="*/ 450571 w 1162732"/>
                  <a:gd name="connsiteY4" fmla="*/ 1728598 h 1729852"/>
                  <a:gd name="connsiteX5" fmla="*/ 24811 w 1162732"/>
                  <a:gd name="connsiteY5" fmla="*/ 1183448 h 1729852"/>
                  <a:gd name="connsiteX0" fmla="*/ 24811 w 1162732"/>
                  <a:gd name="connsiteY0" fmla="*/ 1183470 h 1729874"/>
                  <a:gd name="connsiteX1" fmla="*/ 496740 w 1162732"/>
                  <a:gd name="connsiteY1" fmla="*/ 630364 h 1729874"/>
                  <a:gd name="connsiteX2" fmla="*/ 864908 w 1162732"/>
                  <a:gd name="connsiteY2" fmla="*/ 145 h 1729874"/>
                  <a:gd name="connsiteX3" fmla="*/ 1104931 w 1162732"/>
                  <a:gd name="connsiteY3" fmla="*/ 1183470 h 1729874"/>
                  <a:gd name="connsiteX4" fmla="*/ 450571 w 1162732"/>
                  <a:gd name="connsiteY4" fmla="*/ 1728620 h 1729874"/>
                  <a:gd name="connsiteX5" fmla="*/ 24811 w 1162732"/>
                  <a:gd name="connsiteY5" fmla="*/ 1183470 h 1729874"/>
                  <a:gd name="connsiteX0" fmla="*/ 174 w 1134047"/>
                  <a:gd name="connsiteY0" fmla="*/ 1183470 h 1723286"/>
                  <a:gd name="connsiteX1" fmla="*/ 472103 w 1134047"/>
                  <a:gd name="connsiteY1" fmla="*/ 630364 h 1723286"/>
                  <a:gd name="connsiteX2" fmla="*/ 840271 w 1134047"/>
                  <a:gd name="connsiteY2" fmla="*/ 145 h 1723286"/>
                  <a:gd name="connsiteX3" fmla="*/ 1080294 w 1134047"/>
                  <a:gd name="connsiteY3" fmla="*/ 1183470 h 1723286"/>
                  <a:gd name="connsiteX4" fmla="*/ 525982 w 1134047"/>
                  <a:gd name="connsiteY4" fmla="*/ 1722338 h 1723286"/>
                  <a:gd name="connsiteX5" fmla="*/ 174 w 1134047"/>
                  <a:gd name="connsiteY5" fmla="*/ 1183470 h 1723286"/>
                  <a:gd name="connsiteX0" fmla="*/ 174 w 1134047"/>
                  <a:gd name="connsiteY0" fmla="*/ 1183470 h 1722338"/>
                  <a:gd name="connsiteX1" fmla="*/ 472103 w 1134047"/>
                  <a:gd name="connsiteY1" fmla="*/ 630364 h 1722338"/>
                  <a:gd name="connsiteX2" fmla="*/ 840271 w 1134047"/>
                  <a:gd name="connsiteY2" fmla="*/ 145 h 1722338"/>
                  <a:gd name="connsiteX3" fmla="*/ 1080294 w 1134047"/>
                  <a:gd name="connsiteY3" fmla="*/ 1183470 h 1722338"/>
                  <a:gd name="connsiteX4" fmla="*/ 525982 w 1134047"/>
                  <a:gd name="connsiteY4" fmla="*/ 1722338 h 1722338"/>
                  <a:gd name="connsiteX5" fmla="*/ 174 w 1134047"/>
                  <a:gd name="connsiteY5" fmla="*/ 1183470 h 1722338"/>
                  <a:gd name="connsiteX0" fmla="*/ 16899 w 1150772"/>
                  <a:gd name="connsiteY0" fmla="*/ 1183470 h 1722338"/>
                  <a:gd name="connsiteX1" fmla="*/ 488828 w 1150772"/>
                  <a:gd name="connsiteY1" fmla="*/ 630364 h 1722338"/>
                  <a:gd name="connsiteX2" fmla="*/ 856996 w 1150772"/>
                  <a:gd name="connsiteY2" fmla="*/ 145 h 1722338"/>
                  <a:gd name="connsiteX3" fmla="*/ 1097019 w 1150772"/>
                  <a:gd name="connsiteY3" fmla="*/ 1183470 h 1722338"/>
                  <a:gd name="connsiteX4" fmla="*/ 542707 w 1150772"/>
                  <a:gd name="connsiteY4" fmla="*/ 1722338 h 1722338"/>
                  <a:gd name="connsiteX5" fmla="*/ 16899 w 1150772"/>
                  <a:gd name="connsiteY5" fmla="*/ 1183470 h 1722338"/>
                  <a:gd name="connsiteX0" fmla="*/ 11433 w 1022171"/>
                  <a:gd name="connsiteY0" fmla="*/ 1227403 h 1722429"/>
                  <a:gd name="connsiteX1" fmla="*/ 360227 w 1022171"/>
                  <a:gd name="connsiteY1" fmla="*/ 630328 h 1722429"/>
                  <a:gd name="connsiteX2" fmla="*/ 728395 w 1022171"/>
                  <a:gd name="connsiteY2" fmla="*/ 109 h 1722429"/>
                  <a:gd name="connsiteX3" fmla="*/ 968418 w 1022171"/>
                  <a:gd name="connsiteY3" fmla="*/ 1183434 h 1722429"/>
                  <a:gd name="connsiteX4" fmla="*/ 414106 w 1022171"/>
                  <a:gd name="connsiteY4" fmla="*/ 1722302 h 1722429"/>
                  <a:gd name="connsiteX5" fmla="*/ 11433 w 1022171"/>
                  <a:gd name="connsiteY5" fmla="*/ 1227403 h 1722429"/>
                  <a:gd name="connsiteX0" fmla="*/ 13399 w 1024137"/>
                  <a:gd name="connsiteY0" fmla="*/ 1227403 h 1722480"/>
                  <a:gd name="connsiteX1" fmla="*/ 362193 w 1024137"/>
                  <a:gd name="connsiteY1" fmla="*/ 630328 h 1722480"/>
                  <a:gd name="connsiteX2" fmla="*/ 730361 w 1024137"/>
                  <a:gd name="connsiteY2" fmla="*/ 109 h 1722480"/>
                  <a:gd name="connsiteX3" fmla="*/ 970384 w 1024137"/>
                  <a:gd name="connsiteY3" fmla="*/ 1183434 h 1722480"/>
                  <a:gd name="connsiteX4" fmla="*/ 416072 w 1024137"/>
                  <a:gd name="connsiteY4" fmla="*/ 1722302 h 1722480"/>
                  <a:gd name="connsiteX5" fmla="*/ 13399 w 1024137"/>
                  <a:gd name="connsiteY5" fmla="*/ 1227403 h 1722480"/>
                  <a:gd name="connsiteX0" fmla="*/ 20889 w 1031627"/>
                  <a:gd name="connsiteY0" fmla="*/ 1227403 h 1722379"/>
                  <a:gd name="connsiteX1" fmla="*/ 369683 w 1031627"/>
                  <a:gd name="connsiteY1" fmla="*/ 630328 h 1722379"/>
                  <a:gd name="connsiteX2" fmla="*/ 737851 w 1031627"/>
                  <a:gd name="connsiteY2" fmla="*/ 109 h 1722379"/>
                  <a:gd name="connsiteX3" fmla="*/ 977874 w 1031627"/>
                  <a:gd name="connsiteY3" fmla="*/ 1183434 h 1722379"/>
                  <a:gd name="connsiteX4" fmla="*/ 423562 w 1031627"/>
                  <a:gd name="connsiteY4" fmla="*/ 1722302 h 1722379"/>
                  <a:gd name="connsiteX5" fmla="*/ 20889 w 1031627"/>
                  <a:gd name="connsiteY5" fmla="*/ 1227403 h 1722379"/>
                  <a:gd name="connsiteX0" fmla="*/ 20889 w 1031627"/>
                  <a:gd name="connsiteY0" fmla="*/ 1227428 h 1722405"/>
                  <a:gd name="connsiteX1" fmla="*/ 369683 w 1031627"/>
                  <a:gd name="connsiteY1" fmla="*/ 630353 h 1722405"/>
                  <a:gd name="connsiteX2" fmla="*/ 737851 w 1031627"/>
                  <a:gd name="connsiteY2" fmla="*/ 134 h 1722405"/>
                  <a:gd name="connsiteX3" fmla="*/ 977874 w 1031627"/>
                  <a:gd name="connsiteY3" fmla="*/ 1183459 h 1722405"/>
                  <a:gd name="connsiteX4" fmla="*/ 423562 w 1031627"/>
                  <a:gd name="connsiteY4" fmla="*/ 1722327 h 1722405"/>
                  <a:gd name="connsiteX5" fmla="*/ 20889 w 1031627"/>
                  <a:gd name="connsiteY5" fmla="*/ 1227428 h 1722405"/>
                  <a:gd name="connsiteX0" fmla="*/ 20889 w 1022929"/>
                  <a:gd name="connsiteY0" fmla="*/ 1311226 h 1806206"/>
                  <a:gd name="connsiteX1" fmla="*/ 369683 w 1022929"/>
                  <a:gd name="connsiteY1" fmla="*/ 714151 h 1806206"/>
                  <a:gd name="connsiteX2" fmla="*/ 717739 w 1022929"/>
                  <a:gd name="connsiteY2" fmla="*/ 93 h 1806206"/>
                  <a:gd name="connsiteX3" fmla="*/ 977874 w 1022929"/>
                  <a:gd name="connsiteY3" fmla="*/ 1267257 h 1806206"/>
                  <a:gd name="connsiteX4" fmla="*/ 423562 w 1022929"/>
                  <a:gd name="connsiteY4" fmla="*/ 1806125 h 1806206"/>
                  <a:gd name="connsiteX5" fmla="*/ 20889 w 1022929"/>
                  <a:gd name="connsiteY5" fmla="*/ 1311226 h 1806206"/>
                  <a:gd name="connsiteX0" fmla="*/ 709 w 999839"/>
                  <a:gd name="connsiteY0" fmla="*/ 1311226 h 1660965"/>
                  <a:gd name="connsiteX1" fmla="*/ 349503 w 999839"/>
                  <a:gd name="connsiteY1" fmla="*/ 714151 h 1660965"/>
                  <a:gd name="connsiteX2" fmla="*/ 697559 w 999839"/>
                  <a:gd name="connsiteY2" fmla="*/ 93 h 1660965"/>
                  <a:gd name="connsiteX3" fmla="*/ 957694 w 999839"/>
                  <a:gd name="connsiteY3" fmla="*/ 1267257 h 1660965"/>
                  <a:gd name="connsiteX4" fmla="*/ 443609 w 999839"/>
                  <a:gd name="connsiteY4" fmla="*/ 1660805 h 1660965"/>
                  <a:gd name="connsiteX5" fmla="*/ 709 w 999839"/>
                  <a:gd name="connsiteY5" fmla="*/ 1311226 h 1660965"/>
                  <a:gd name="connsiteX0" fmla="*/ 18675 w 1017805"/>
                  <a:gd name="connsiteY0" fmla="*/ 1311226 h 1660967"/>
                  <a:gd name="connsiteX1" fmla="*/ 367469 w 1017805"/>
                  <a:gd name="connsiteY1" fmla="*/ 714151 h 1660967"/>
                  <a:gd name="connsiteX2" fmla="*/ 715525 w 1017805"/>
                  <a:gd name="connsiteY2" fmla="*/ 93 h 1660967"/>
                  <a:gd name="connsiteX3" fmla="*/ 975660 w 1017805"/>
                  <a:gd name="connsiteY3" fmla="*/ 1267257 h 1660967"/>
                  <a:gd name="connsiteX4" fmla="*/ 461575 w 1017805"/>
                  <a:gd name="connsiteY4" fmla="*/ 1660805 h 1660967"/>
                  <a:gd name="connsiteX5" fmla="*/ 18675 w 1017805"/>
                  <a:gd name="connsiteY5" fmla="*/ 1311226 h 1660967"/>
                  <a:gd name="connsiteX0" fmla="*/ 14167 w 952958"/>
                  <a:gd name="connsiteY0" fmla="*/ 1272102 h 1660807"/>
                  <a:gd name="connsiteX1" fmla="*/ 302622 w 952958"/>
                  <a:gd name="connsiteY1" fmla="*/ 714151 h 1660807"/>
                  <a:gd name="connsiteX2" fmla="*/ 650678 w 952958"/>
                  <a:gd name="connsiteY2" fmla="*/ 93 h 1660807"/>
                  <a:gd name="connsiteX3" fmla="*/ 910813 w 952958"/>
                  <a:gd name="connsiteY3" fmla="*/ 1267257 h 1660807"/>
                  <a:gd name="connsiteX4" fmla="*/ 396728 w 952958"/>
                  <a:gd name="connsiteY4" fmla="*/ 1660805 h 1660807"/>
                  <a:gd name="connsiteX5" fmla="*/ 14167 w 952958"/>
                  <a:gd name="connsiteY5" fmla="*/ 1272102 h 1660807"/>
                  <a:gd name="connsiteX0" fmla="*/ 560 w 940805"/>
                  <a:gd name="connsiteY0" fmla="*/ 1272102 h 1627272"/>
                  <a:gd name="connsiteX1" fmla="*/ 289015 w 940805"/>
                  <a:gd name="connsiteY1" fmla="*/ 714151 h 1627272"/>
                  <a:gd name="connsiteX2" fmla="*/ 637071 w 940805"/>
                  <a:gd name="connsiteY2" fmla="*/ 93 h 1627272"/>
                  <a:gd name="connsiteX3" fmla="*/ 897206 w 940805"/>
                  <a:gd name="connsiteY3" fmla="*/ 1267257 h 1627272"/>
                  <a:gd name="connsiteX4" fmla="*/ 363008 w 940805"/>
                  <a:gd name="connsiteY4" fmla="*/ 1627270 h 1627272"/>
                  <a:gd name="connsiteX5" fmla="*/ 560 w 940805"/>
                  <a:gd name="connsiteY5" fmla="*/ 1272102 h 1627272"/>
                  <a:gd name="connsiteX0" fmla="*/ 560 w 940805"/>
                  <a:gd name="connsiteY0" fmla="*/ 1272102 h 1628839"/>
                  <a:gd name="connsiteX1" fmla="*/ 289015 w 940805"/>
                  <a:gd name="connsiteY1" fmla="*/ 714151 h 1628839"/>
                  <a:gd name="connsiteX2" fmla="*/ 637071 w 940805"/>
                  <a:gd name="connsiteY2" fmla="*/ 93 h 1628839"/>
                  <a:gd name="connsiteX3" fmla="*/ 897206 w 940805"/>
                  <a:gd name="connsiteY3" fmla="*/ 1267257 h 1628839"/>
                  <a:gd name="connsiteX4" fmla="*/ 363008 w 940805"/>
                  <a:gd name="connsiteY4" fmla="*/ 1627270 h 1628839"/>
                  <a:gd name="connsiteX5" fmla="*/ 560 w 940805"/>
                  <a:gd name="connsiteY5" fmla="*/ 1272102 h 1628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40805" h="1628839">
                    <a:moveTo>
                      <a:pt x="560" y="1272102"/>
                    </a:moveTo>
                    <a:cubicBezTo>
                      <a:pt x="-11772" y="1119916"/>
                      <a:pt x="182930" y="926153"/>
                      <a:pt x="289015" y="714151"/>
                    </a:cubicBezTo>
                    <a:cubicBezTo>
                      <a:pt x="395100" y="502150"/>
                      <a:pt x="236325" y="-7884"/>
                      <a:pt x="637071" y="93"/>
                    </a:cubicBezTo>
                    <a:cubicBezTo>
                      <a:pt x="1037817" y="8070"/>
                      <a:pt x="942883" y="996061"/>
                      <a:pt x="897206" y="1267257"/>
                    </a:cubicBezTo>
                    <a:cubicBezTo>
                      <a:pt x="851529" y="1538453"/>
                      <a:pt x="643185" y="1643230"/>
                      <a:pt x="363008" y="1627270"/>
                    </a:cubicBezTo>
                    <a:cubicBezTo>
                      <a:pt x="82831" y="1611310"/>
                      <a:pt x="12892" y="1424289"/>
                      <a:pt x="560" y="1272102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27" name="楕円 27">
                <a:extLst>
                  <a:ext uri="{FF2B5EF4-FFF2-40B4-BE49-F238E27FC236}">
                    <a16:creationId xmlns:a16="http://schemas.microsoft.com/office/drawing/2014/main" id="{8D897828-C5F0-447F-90F9-BF31ACBD23F7}"/>
                  </a:ext>
                </a:extLst>
              </p:cNvPr>
              <p:cNvSpPr/>
              <p:nvPr/>
            </p:nvSpPr>
            <p:spPr bwMode="auto">
              <a:xfrm>
                <a:off x="6164225" y="3474005"/>
                <a:ext cx="772906" cy="445091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47105" y="0"/>
                      <a:pt x="557800" y="0"/>
                    </a:cubicBezTo>
                    <a:cubicBezTo>
                      <a:pt x="868495" y="0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514" name="グループ化 513">
              <a:extLst>
                <a:ext uri="{FF2B5EF4-FFF2-40B4-BE49-F238E27FC236}">
                  <a16:creationId xmlns:a16="http://schemas.microsoft.com/office/drawing/2014/main" id="{F521E871-BB55-43C5-A129-8D0871A9A9BD}"/>
                </a:ext>
              </a:extLst>
            </p:cNvPr>
            <p:cNvGrpSpPr/>
            <p:nvPr/>
          </p:nvGrpSpPr>
          <p:grpSpPr>
            <a:xfrm rot="4414888">
              <a:off x="1260747" y="4956108"/>
              <a:ext cx="368813" cy="628557"/>
              <a:chOff x="6164225" y="3474005"/>
              <a:chExt cx="772906" cy="1158900"/>
            </a:xfrm>
          </p:grpSpPr>
          <p:sp>
            <p:nvSpPr>
              <p:cNvPr id="524" name="楕円 41">
                <a:extLst>
                  <a:ext uri="{FF2B5EF4-FFF2-40B4-BE49-F238E27FC236}">
                    <a16:creationId xmlns:a16="http://schemas.microsoft.com/office/drawing/2014/main" id="{A74B62F7-CCA8-4955-8CBB-D1C555E3FA3A}"/>
                  </a:ext>
                </a:extLst>
              </p:cNvPr>
              <p:cNvSpPr/>
              <p:nvPr/>
            </p:nvSpPr>
            <p:spPr bwMode="auto">
              <a:xfrm>
                <a:off x="6270376" y="3661171"/>
                <a:ext cx="384400" cy="971734"/>
              </a:xfrm>
              <a:custGeom>
                <a:avLst/>
                <a:gdLst>
                  <a:gd name="connsiteX0" fmla="*/ 0 w 1080120"/>
                  <a:gd name="connsiteY0" fmla="*/ 411800 h 823600"/>
                  <a:gd name="connsiteX1" fmla="*/ 540060 w 1080120"/>
                  <a:gd name="connsiteY1" fmla="*/ 0 h 823600"/>
                  <a:gd name="connsiteX2" fmla="*/ 1080120 w 1080120"/>
                  <a:gd name="connsiteY2" fmla="*/ 411800 h 823600"/>
                  <a:gd name="connsiteX3" fmla="*/ 540060 w 1080120"/>
                  <a:gd name="connsiteY3" fmla="*/ 823600 h 823600"/>
                  <a:gd name="connsiteX4" fmla="*/ 0 w 1080120"/>
                  <a:gd name="connsiteY4" fmla="*/ 411800 h 823600"/>
                  <a:gd name="connsiteX0" fmla="*/ 5625 w 1090339"/>
                  <a:gd name="connsiteY0" fmla="*/ 1183325 h 1595125"/>
                  <a:gd name="connsiteX1" fmla="*/ 845722 w 1090339"/>
                  <a:gd name="connsiteY1" fmla="*/ 0 h 1595125"/>
                  <a:gd name="connsiteX2" fmla="*/ 1085745 w 1090339"/>
                  <a:gd name="connsiteY2" fmla="*/ 1183325 h 1595125"/>
                  <a:gd name="connsiteX3" fmla="*/ 545685 w 1090339"/>
                  <a:gd name="connsiteY3" fmla="*/ 1595125 h 1595125"/>
                  <a:gd name="connsiteX4" fmla="*/ 5625 w 1090339"/>
                  <a:gd name="connsiteY4" fmla="*/ 1183325 h 1595125"/>
                  <a:gd name="connsiteX0" fmla="*/ 13849 w 1098563"/>
                  <a:gd name="connsiteY0" fmla="*/ 1183325 h 1728475"/>
                  <a:gd name="connsiteX1" fmla="*/ 853946 w 1098563"/>
                  <a:gd name="connsiteY1" fmla="*/ 0 h 1728475"/>
                  <a:gd name="connsiteX2" fmla="*/ 1093969 w 1098563"/>
                  <a:gd name="connsiteY2" fmla="*/ 1183325 h 1728475"/>
                  <a:gd name="connsiteX3" fmla="*/ 439609 w 1098563"/>
                  <a:gd name="connsiteY3" fmla="*/ 1728475 h 1728475"/>
                  <a:gd name="connsiteX4" fmla="*/ 13849 w 1098563"/>
                  <a:gd name="connsiteY4" fmla="*/ 1183325 h 1728475"/>
                  <a:gd name="connsiteX0" fmla="*/ 13196 w 1097910"/>
                  <a:gd name="connsiteY0" fmla="*/ 1183325 h 1747378"/>
                  <a:gd name="connsiteX1" fmla="*/ 853293 w 1097910"/>
                  <a:gd name="connsiteY1" fmla="*/ 0 h 1747378"/>
                  <a:gd name="connsiteX2" fmla="*/ 1093316 w 1097910"/>
                  <a:gd name="connsiteY2" fmla="*/ 1183325 h 1747378"/>
                  <a:gd name="connsiteX3" fmla="*/ 438956 w 1097910"/>
                  <a:gd name="connsiteY3" fmla="*/ 1728475 h 1747378"/>
                  <a:gd name="connsiteX4" fmla="*/ 13196 w 1097910"/>
                  <a:gd name="connsiteY4" fmla="*/ 1183325 h 1747378"/>
                  <a:gd name="connsiteX0" fmla="*/ 19267 w 1103981"/>
                  <a:gd name="connsiteY0" fmla="*/ 1183325 h 1729249"/>
                  <a:gd name="connsiteX1" fmla="*/ 859364 w 1103981"/>
                  <a:gd name="connsiteY1" fmla="*/ 0 h 1729249"/>
                  <a:gd name="connsiteX2" fmla="*/ 1099387 w 1103981"/>
                  <a:gd name="connsiteY2" fmla="*/ 1183325 h 1729249"/>
                  <a:gd name="connsiteX3" fmla="*/ 445027 w 1103981"/>
                  <a:gd name="connsiteY3" fmla="*/ 1728475 h 1729249"/>
                  <a:gd name="connsiteX4" fmla="*/ 19267 w 1103981"/>
                  <a:gd name="connsiteY4" fmla="*/ 1183325 h 1729249"/>
                  <a:gd name="connsiteX0" fmla="*/ 19267 w 1099387"/>
                  <a:gd name="connsiteY0" fmla="*/ 1197672 h 1743596"/>
                  <a:gd name="connsiteX1" fmla="*/ 310221 w 1099387"/>
                  <a:gd name="connsiteY1" fmla="*/ 582653 h 1743596"/>
                  <a:gd name="connsiteX2" fmla="*/ 859364 w 1099387"/>
                  <a:gd name="connsiteY2" fmla="*/ 14347 h 1743596"/>
                  <a:gd name="connsiteX3" fmla="*/ 1099387 w 1099387"/>
                  <a:gd name="connsiteY3" fmla="*/ 1197672 h 1743596"/>
                  <a:gd name="connsiteX4" fmla="*/ 445027 w 1099387"/>
                  <a:gd name="connsiteY4" fmla="*/ 1742822 h 1743596"/>
                  <a:gd name="connsiteX5" fmla="*/ 19267 w 1099387"/>
                  <a:gd name="connsiteY5" fmla="*/ 1197672 h 1743596"/>
                  <a:gd name="connsiteX0" fmla="*/ 97 w 1080217"/>
                  <a:gd name="connsiteY0" fmla="*/ 1193837 h 1739761"/>
                  <a:gd name="connsiteX1" fmla="*/ 391064 w 1080217"/>
                  <a:gd name="connsiteY1" fmla="*/ 645493 h 1739761"/>
                  <a:gd name="connsiteX2" fmla="*/ 840194 w 1080217"/>
                  <a:gd name="connsiteY2" fmla="*/ 10512 h 1739761"/>
                  <a:gd name="connsiteX3" fmla="*/ 1080217 w 1080217"/>
                  <a:gd name="connsiteY3" fmla="*/ 1193837 h 1739761"/>
                  <a:gd name="connsiteX4" fmla="*/ 425857 w 1080217"/>
                  <a:gd name="connsiteY4" fmla="*/ 1738987 h 1739761"/>
                  <a:gd name="connsiteX5" fmla="*/ 97 w 1080217"/>
                  <a:gd name="connsiteY5" fmla="*/ 1193837 h 1739761"/>
                  <a:gd name="connsiteX0" fmla="*/ 82 w 1080202"/>
                  <a:gd name="connsiteY0" fmla="*/ 1194998 h 1740922"/>
                  <a:gd name="connsiteX1" fmla="*/ 391049 w 1080202"/>
                  <a:gd name="connsiteY1" fmla="*/ 646654 h 1740922"/>
                  <a:gd name="connsiteX2" fmla="*/ 840179 w 1080202"/>
                  <a:gd name="connsiteY2" fmla="*/ 11673 h 1740922"/>
                  <a:gd name="connsiteX3" fmla="*/ 1080202 w 1080202"/>
                  <a:gd name="connsiteY3" fmla="*/ 1194998 h 1740922"/>
                  <a:gd name="connsiteX4" fmla="*/ 425842 w 1080202"/>
                  <a:gd name="connsiteY4" fmla="*/ 1740148 h 1740922"/>
                  <a:gd name="connsiteX5" fmla="*/ 82 w 1080202"/>
                  <a:gd name="connsiteY5" fmla="*/ 1194998 h 1740922"/>
                  <a:gd name="connsiteX0" fmla="*/ 28768 w 1108888"/>
                  <a:gd name="connsiteY0" fmla="*/ 1194998 h 1740922"/>
                  <a:gd name="connsiteX1" fmla="*/ 419735 w 1108888"/>
                  <a:gd name="connsiteY1" fmla="*/ 646654 h 1740922"/>
                  <a:gd name="connsiteX2" fmla="*/ 868865 w 1108888"/>
                  <a:gd name="connsiteY2" fmla="*/ 11673 h 1740922"/>
                  <a:gd name="connsiteX3" fmla="*/ 1108888 w 1108888"/>
                  <a:gd name="connsiteY3" fmla="*/ 1194998 h 1740922"/>
                  <a:gd name="connsiteX4" fmla="*/ 454528 w 1108888"/>
                  <a:gd name="connsiteY4" fmla="*/ 1740148 h 1740922"/>
                  <a:gd name="connsiteX5" fmla="*/ 28768 w 1108888"/>
                  <a:gd name="connsiteY5" fmla="*/ 1194998 h 1740922"/>
                  <a:gd name="connsiteX0" fmla="*/ 28768 w 1142570"/>
                  <a:gd name="connsiteY0" fmla="*/ 1194998 h 1741486"/>
                  <a:gd name="connsiteX1" fmla="*/ 419735 w 1142570"/>
                  <a:gd name="connsiteY1" fmla="*/ 646654 h 1741486"/>
                  <a:gd name="connsiteX2" fmla="*/ 868865 w 1142570"/>
                  <a:gd name="connsiteY2" fmla="*/ 11673 h 1741486"/>
                  <a:gd name="connsiteX3" fmla="*/ 1108888 w 1142570"/>
                  <a:gd name="connsiteY3" fmla="*/ 1194998 h 1741486"/>
                  <a:gd name="connsiteX4" fmla="*/ 454528 w 1142570"/>
                  <a:gd name="connsiteY4" fmla="*/ 1740148 h 1741486"/>
                  <a:gd name="connsiteX5" fmla="*/ 28768 w 1142570"/>
                  <a:gd name="connsiteY5" fmla="*/ 1194998 h 1741486"/>
                  <a:gd name="connsiteX0" fmla="*/ 709 w 1113354"/>
                  <a:gd name="connsiteY0" fmla="*/ 1195275 h 1741763"/>
                  <a:gd name="connsiteX1" fmla="*/ 472638 w 1113354"/>
                  <a:gd name="connsiteY1" fmla="*/ 642169 h 1741763"/>
                  <a:gd name="connsiteX2" fmla="*/ 840806 w 1113354"/>
                  <a:gd name="connsiteY2" fmla="*/ 11950 h 1741763"/>
                  <a:gd name="connsiteX3" fmla="*/ 1080829 w 1113354"/>
                  <a:gd name="connsiteY3" fmla="*/ 1195275 h 1741763"/>
                  <a:gd name="connsiteX4" fmla="*/ 426469 w 1113354"/>
                  <a:gd name="connsiteY4" fmla="*/ 1740425 h 1741763"/>
                  <a:gd name="connsiteX5" fmla="*/ 709 w 1113354"/>
                  <a:gd name="connsiteY5" fmla="*/ 1195275 h 1741763"/>
                  <a:gd name="connsiteX0" fmla="*/ 709 w 1120945"/>
                  <a:gd name="connsiteY0" fmla="*/ 1183331 h 1729819"/>
                  <a:gd name="connsiteX1" fmla="*/ 472638 w 1120945"/>
                  <a:gd name="connsiteY1" fmla="*/ 630225 h 1729819"/>
                  <a:gd name="connsiteX2" fmla="*/ 840806 w 1120945"/>
                  <a:gd name="connsiteY2" fmla="*/ 6 h 1729819"/>
                  <a:gd name="connsiteX3" fmla="*/ 1080829 w 1120945"/>
                  <a:gd name="connsiteY3" fmla="*/ 1183331 h 1729819"/>
                  <a:gd name="connsiteX4" fmla="*/ 426469 w 1120945"/>
                  <a:gd name="connsiteY4" fmla="*/ 1728481 h 1729819"/>
                  <a:gd name="connsiteX5" fmla="*/ 709 w 1120945"/>
                  <a:gd name="connsiteY5" fmla="*/ 1183331 h 1729819"/>
                  <a:gd name="connsiteX0" fmla="*/ 24811 w 1145047"/>
                  <a:gd name="connsiteY0" fmla="*/ 1183331 h 1729819"/>
                  <a:gd name="connsiteX1" fmla="*/ 496740 w 1145047"/>
                  <a:gd name="connsiteY1" fmla="*/ 630225 h 1729819"/>
                  <a:gd name="connsiteX2" fmla="*/ 864908 w 1145047"/>
                  <a:gd name="connsiteY2" fmla="*/ 6 h 1729819"/>
                  <a:gd name="connsiteX3" fmla="*/ 1104931 w 1145047"/>
                  <a:gd name="connsiteY3" fmla="*/ 1183331 h 1729819"/>
                  <a:gd name="connsiteX4" fmla="*/ 450571 w 1145047"/>
                  <a:gd name="connsiteY4" fmla="*/ 1728481 h 1729819"/>
                  <a:gd name="connsiteX5" fmla="*/ 24811 w 1145047"/>
                  <a:gd name="connsiteY5" fmla="*/ 1183331 h 1729819"/>
                  <a:gd name="connsiteX0" fmla="*/ 24811 w 1121036"/>
                  <a:gd name="connsiteY0" fmla="*/ 1183331 h 1729735"/>
                  <a:gd name="connsiteX1" fmla="*/ 496740 w 1121036"/>
                  <a:gd name="connsiteY1" fmla="*/ 630225 h 1729735"/>
                  <a:gd name="connsiteX2" fmla="*/ 864908 w 1121036"/>
                  <a:gd name="connsiteY2" fmla="*/ 6 h 1729735"/>
                  <a:gd name="connsiteX3" fmla="*/ 1104931 w 1121036"/>
                  <a:gd name="connsiteY3" fmla="*/ 1183331 h 1729735"/>
                  <a:gd name="connsiteX4" fmla="*/ 450571 w 1121036"/>
                  <a:gd name="connsiteY4" fmla="*/ 1728481 h 1729735"/>
                  <a:gd name="connsiteX5" fmla="*/ 24811 w 1121036"/>
                  <a:gd name="connsiteY5" fmla="*/ 1183331 h 1729735"/>
                  <a:gd name="connsiteX0" fmla="*/ 24811 w 1162732"/>
                  <a:gd name="connsiteY0" fmla="*/ 1183448 h 1729852"/>
                  <a:gd name="connsiteX1" fmla="*/ 496740 w 1162732"/>
                  <a:gd name="connsiteY1" fmla="*/ 630342 h 1729852"/>
                  <a:gd name="connsiteX2" fmla="*/ 864908 w 1162732"/>
                  <a:gd name="connsiteY2" fmla="*/ 123 h 1729852"/>
                  <a:gd name="connsiteX3" fmla="*/ 1104931 w 1162732"/>
                  <a:gd name="connsiteY3" fmla="*/ 1183448 h 1729852"/>
                  <a:gd name="connsiteX4" fmla="*/ 450571 w 1162732"/>
                  <a:gd name="connsiteY4" fmla="*/ 1728598 h 1729852"/>
                  <a:gd name="connsiteX5" fmla="*/ 24811 w 1162732"/>
                  <a:gd name="connsiteY5" fmla="*/ 1183448 h 1729852"/>
                  <a:gd name="connsiteX0" fmla="*/ 24811 w 1162732"/>
                  <a:gd name="connsiteY0" fmla="*/ 1183470 h 1729874"/>
                  <a:gd name="connsiteX1" fmla="*/ 496740 w 1162732"/>
                  <a:gd name="connsiteY1" fmla="*/ 630364 h 1729874"/>
                  <a:gd name="connsiteX2" fmla="*/ 864908 w 1162732"/>
                  <a:gd name="connsiteY2" fmla="*/ 145 h 1729874"/>
                  <a:gd name="connsiteX3" fmla="*/ 1104931 w 1162732"/>
                  <a:gd name="connsiteY3" fmla="*/ 1183470 h 1729874"/>
                  <a:gd name="connsiteX4" fmla="*/ 450571 w 1162732"/>
                  <a:gd name="connsiteY4" fmla="*/ 1728620 h 1729874"/>
                  <a:gd name="connsiteX5" fmla="*/ 24811 w 1162732"/>
                  <a:gd name="connsiteY5" fmla="*/ 1183470 h 1729874"/>
                  <a:gd name="connsiteX0" fmla="*/ 174 w 1134047"/>
                  <a:gd name="connsiteY0" fmla="*/ 1183470 h 1723286"/>
                  <a:gd name="connsiteX1" fmla="*/ 472103 w 1134047"/>
                  <a:gd name="connsiteY1" fmla="*/ 630364 h 1723286"/>
                  <a:gd name="connsiteX2" fmla="*/ 840271 w 1134047"/>
                  <a:gd name="connsiteY2" fmla="*/ 145 h 1723286"/>
                  <a:gd name="connsiteX3" fmla="*/ 1080294 w 1134047"/>
                  <a:gd name="connsiteY3" fmla="*/ 1183470 h 1723286"/>
                  <a:gd name="connsiteX4" fmla="*/ 525982 w 1134047"/>
                  <a:gd name="connsiteY4" fmla="*/ 1722338 h 1723286"/>
                  <a:gd name="connsiteX5" fmla="*/ 174 w 1134047"/>
                  <a:gd name="connsiteY5" fmla="*/ 1183470 h 1723286"/>
                  <a:gd name="connsiteX0" fmla="*/ 174 w 1134047"/>
                  <a:gd name="connsiteY0" fmla="*/ 1183470 h 1722338"/>
                  <a:gd name="connsiteX1" fmla="*/ 472103 w 1134047"/>
                  <a:gd name="connsiteY1" fmla="*/ 630364 h 1722338"/>
                  <a:gd name="connsiteX2" fmla="*/ 840271 w 1134047"/>
                  <a:gd name="connsiteY2" fmla="*/ 145 h 1722338"/>
                  <a:gd name="connsiteX3" fmla="*/ 1080294 w 1134047"/>
                  <a:gd name="connsiteY3" fmla="*/ 1183470 h 1722338"/>
                  <a:gd name="connsiteX4" fmla="*/ 525982 w 1134047"/>
                  <a:gd name="connsiteY4" fmla="*/ 1722338 h 1722338"/>
                  <a:gd name="connsiteX5" fmla="*/ 174 w 1134047"/>
                  <a:gd name="connsiteY5" fmla="*/ 1183470 h 1722338"/>
                  <a:gd name="connsiteX0" fmla="*/ 16899 w 1150772"/>
                  <a:gd name="connsiteY0" fmla="*/ 1183470 h 1722338"/>
                  <a:gd name="connsiteX1" fmla="*/ 488828 w 1150772"/>
                  <a:gd name="connsiteY1" fmla="*/ 630364 h 1722338"/>
                  <a:gd name="connsiteX2" fmla="*/ 856996 w 1150772"/>
                  <a:gd name="connsiteY2" fmla="*/ 145 h 1722338"/>
                  <a:gd name="connsiteX3" fmla="*/ 1097019 w 1150772"/>
                  <a:gd name="connsiteY3" fmla="*/ 1183470 h 1722338"/>
                  <a:gd name="connsiteX4" fmla="*/ 542707 w 1150772"/>
                  <a:gd name="connsiteY4" fmla="*/ 1722338 h 1722338"/>
                  <a:gd name="connsiteX5" fmla="*/ 16899 w 1150772"/>
                  <a:gd name="connsiteY5" fmla="*/ 1183470 h 1722338"/>
                  <a:gd name="connsiteX0" fmla="*/ 11433 w 1022171"/>
                  <a:gd name="connsiteY0" fmla="*/ 1227403 h 1722429"/>
                  <a:gd name="connsiteX1" fmla="*/ 360227 w 1022171"/>
                  <a:gd name="connsiteY1" fmla="*/ 630328 h 1722429"/>
                  <a:gd name="connsiteX2" fmla="*/ 728395 w 1022171"/>
                  <a:gd name="connsiteY2" fmla="*/ 109 h 1722429"/>
                  <a:gd name="connsiteX3" fmla="*/ 968418 w 1022171"/>
                  <a:gd name="connsiteY3" fmla="*/ 1183434 h 1722429"/>
                  <a:gd name="connsiteX4" fmla="*/ 414106 w 1022171"/>
                  <a:gd name="connsiteY4" fmla="*/ 1722302 h 1722429"/>
                  <a:gd name="connsiteX5" fmla="*/ 11433 w 1022171"/>
                  <a:gd name="connsiteY5" fmla="*/ 1227403 h 1722429"/>
                  <a:gd name="connsiteX0" fmla="*/ 13399 w 1024137"/>
                  <a:gd name="connsiteY0" fmla="*/ 1227403 h 1722480"/>
                  <a:gd name="connsiteX1" fmla="*/ 362193 w 1024137"/>
                  <a:gd name="connsiteY1" fmla="*/ 630328 h 1722480"/>
                  <a:gd name="connsiteX2" fmla="*/ 730361 w 1024137"/>
                  <a:gd name="connsiteY2" fmla="*/ 109 h 1722480"/>
                  <a:gd name="connsiteX3" fmla="*/ 970384 w 1024137"/>
                  <a:gd name="connsiteY3" fmla="*/ 1183434 h 1722480"/>
                  <a:gd name="connsiteX4" fmla="*/ 416072 w 1024137"/>
                  <a:gd name="connsiteY4" fmla="*/ 1722302 h 1722480"/>
                  <a:gd name="connsiteX5" fmla="*/ 13399 w 1024137"/>
                  <a:gd name="connsiteY5" fmla="*/ 1227403 h 1722480"/>
                  <a:gd name="connsiteX0" fmla="*/ 20889 w 1031627"/>
                  <a:gd name="connsiteY0" fmla="*/ 1227403 h 1722379"/>
                  <a:gd name="connsiteX1" fmla="*/ 369683 w 1031627"/>
                  <a:gd name="connsiteY1" fmla="*/ 630328 h 1722379"/>
                  <a:gd name="connsiteX2" fmla="*/ 737851 w 1031627"/>
                  <a:gd name="connsiteY2" fmla="*/ 109 h 1722379"/>
                  <a:gd name="connsiteX3" fmla="*/ 977874 w 1031627"/>
                  <a:gd name="connsiteY3" fmla="*/ 1183434 h 1722379"/>
                  <a:gd name="connsiteX4" fmla="*/ 423562 w 1031627"/>
                  <a:gd name="connsiteY4" fmla="*/ 1722302 h 1722379"/>
                  <a:gd name="connsiteX5" fmla="*/ 20889 w 1031627"/>
                  <a:gd name="connsiteY5" fmla="*/ 1227403 h 1722379"/>
                  <a:gd name="connsiteX0" fmla="*/ 20889 w 1031627"/>
                  <a:gd name="connsiteY0" fmla="*/ 1227428 h 1722405"/>
                  <a:gd name="connsiteX1" fmla="*/ 369683 w 1031627"/>
                  <a:gd name="connsiteY1" fmla="*/ 630353 h 1722405"/>
                  <a:gd name="connsiteX2" fmla="*/ 737851 w 1031627"/>
                  <a:gd name="connsiteY2" fmla="*/ 134 h 1722405"/>
                  <a:gd name="connsiteX3" fmla="*/ 977874 w 1031627"/>
                  <a:gd name="connsiteY3" fmla="*/ 1183459 h 1722405"/>
                  <a:gd name="connsiteX4" fmla="*/ 423562 w 1031627"/>
                  <a:gd name="connsiteY4" fmla="*/ 1722327 h 1722405"/>
                  <a:gd name="connsiteX5" fmla="*/ 20889 w 1031627"/>
                  <a:gd name="connsiteY5" fmla="*/ 1227428 h 1722405"/>
                  <a:gd name="connsiteX0" fmla="*/ 20889 w 1022929"/>
                  <a:gd name="connsiteY0" fmla="*/ 1311226 h 1806206"/>
                  <a:gd name="connsiteX1" fmla="*/ 369683 w 1022929"/>
                  <a:gd name="connsiteY1" fmla="*/ 714151 h 1806206"/>
                  <a:gd name="connsiteX2" fmla="*/ 717739 w 1022929"/>
                  <a:gd name="connsiteY2" fmla="*/ 93 h 1806206"/>
                  <a:gd name="connsiteX3" fmla="*/ 977874 w 1022929"/>
                  <a:gd name="connsiteY3" fmla="*/ 1267257 h 1806206"/>
                  <a:gd name="connsiteX4" fmla="*/ 423562 w 1022929"/>
                  <a:gd name="connsiteY4" fmla="*/ 1806125 h 1806206"/>
                  <a:gd name="connsiteX5" fmla="*/ 20889 w 1022929"/>
                  <a:gd name="connsiteY5" fmla="*/ 1311226 h 1806206"/>
                  <a:gd name="connsiteX0" fmla="*/ 709 w 999839"/>
                  <a:gd name="connsiteY0" fmla="*/ 1311226 h 1660965"/>
                  <a:gd name="connsiteX1" fmla="*/ 349503 w 999839"/>
                  <a:gd name="connsiteY1" fmla="*/ 714151 h 1660965"/>
                  <a:gd name="connsiteX2" fmla="*/ 697559 w 999839"/>
                  <a:gd name="connsiteY2" fmla="*/ 93 h 1660965"/>
                  <a:gd name="connsiteX3" fmla="*/ 957694 w 999839"/>
                  <a:gd name="connsiteY3" fmla="*/ 1267257 h 1660965"/>
                  <a:gd name="connsiteX4" fmla="*/ 443609 w 999839"/>
                  <a:gd name="connsiteY4" fmla="*/ 1660805 h 1660965"/>
                  <a:gd name="connsiteX5" fmla="*/ 709 w 999839"/>
                  <a:gd name="connsiteY5" fmla="*/ 1311226 h 1660965"/>
                  <a:gd name="connsiteX0" fmla="*/ 18675 w 1017805"/>
                  <a:gd name="connsiteY0" fmla="*/ 1311226 h 1660967"/>
                  <a:gd name="connsiteX1" fmla="*/ 367469 w 1017805"/>
                  <a:gd name="connsiteY1" fmla="*/ 714151 h 1660967"/>
                  <a:gd name="connsiteX2" fmla="*/ 715525 w 1017805"/>
                  <a:gd name="connsiteY2" fmla="*/ 93 h 1660967"/>
                  <a:gd name="connsiteX3" fmla="*/ 975660 w 1017805"/>
                  <a:gd name="connsiteY3" fmla="*/ 1267257 h 1660967"/>
                  <a:gd name="connsiteX4" fmla="*/ 461575 w 1017805"/>
                  <a:gd name="connsiteY4" fmla="*/ 1660805 h 1660967"/>
                  <a:gd name="connsiteX5" fmla="*/ 18675 w 1017805"/>
                  <a:gd name="connsiteY5" fmla="*/ 1311226 h 1660967"/>
                  <a:gd name="connsiteX0" fmla="*/ 14167 w 952958"/>
                  <a:gd name="connsiteY0" fmla="*/ 1272102 h 1660807"/>
                  <a:gd name="connsiteX1" fmla="*/ 302622 w 952958"/>
                  <a:gd name="connsiteY1" fmla="*/ 714151 h 1660807"/>
                  <a:gd name="connsiteX2" fmla="*/ 650678 w 952958"/>
                  <a:gd name="connsiteY2" fmla="*/ 93 h 1660807"/>
                  <a:gd name="connsiteX3" fmla="*/ 910813 w 952958"/>
                  <a:gd name="connsiteY3" fmla="*/ 1267257 h 1660807"/>
                  <a:gd name="connsiteX4" fmla="*/ 396728 w 952958"/>
                  <a:gd name="connsiteY4" fmla="*/ 1660805 h 1660807"/>
                  <a:gd name="connsiteX5" fmla="*/ 14167 w 952958"/>
                  <a:gd name="connsiteY5" fmla="*/ 1272102 h 1660807"/>
                  <a:gd name="connsiteX0" fmla="*/ 560 w 940805"/>
                  <a:gd name="connsiteY0" fmla="*/ 1272102 h 1627272"/>
                  <a:gd name="connsiteX1" fmla="*/ 289015 w 940805"/>
                  <a:gd name="connsiteY1" fmla="*/ 714151 h 1627272"/>
                  <a:gd name="connsiteX2" fmla="*/ 637071 w 940805"/>
                  <a:gd name="connsiteY2" fmla="*/ 93 h 1627272"/>
                  <a:gd name="connsiteX3" fmla="*/ 897206 w 940805"/>
                  <a:gd name="connsiteY3" fmla="*/ 1267257 h 1627272"/>
                  <a:gd name="connsiteX4" fmla="*/ 363008 w 940805"/>
                  <a:gd name="connsiteY4" fmla="*/ 1627270 h 1627272"/>
                  <a:gd name="connsiteX5" fmla="*/ 560 w 940805"/>
                  <a:gd name="connsiteY5" fmla="*/ 1272102 h 1627272"/>
                  <a:gd name="connsiteX0" fmla="*/ 560 w 940805"/>
                  <a:gd name="connsiteY0" fmla="*/ 1272102 h 1628839"/>
                  <a:gd name="connsiteX1" fmla="*/ 289015 w 940805"/>
                  <a:gd name="connsiteY1" fmla="*/ 714151 h 1628839"/>
                  <a:gd name="connsiteX2" fmla="*/ 637071 w 940805"/>
                  <a:gd name="connsiteY2" fmla="*/ 93 h 1628839"/>
                  <a:gd name="connsiteX3" fmla="*/ 897206 w 940805"/>
                  <a:gd name="connsiteY3" fmla="*/ 1267257 h 1628839"/>
                  <a:gd name="connsiteX4" fmla="*/ 363008 w 940805"/>
                  <a:gd name="connsiteY4" fmla="*/ 1627270 h 1628839"/>
                  <a:gd name="connsiteX5" fmla="*/ 560 w 940805"/>
                  <a:gd name="connsiteY5" fmla="*/ 1272102 h 1628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40805" h="1628839">
                    <a:moveTo>
                      <a:pt x="560" y="1272102"/>
                    </a:moveTo>
                    <a:cubicBezTo>
                      <a:pt x="-11772" y="1119916"/>
                      <a:pt x="182930" y="926153"/>
                      <a:pt x="289015" y="714151"/>
                    </a:cubicBezTo>
                    <a:cubicBezTo>
                      <a:pt x="395100" y="502150"/>
                      <a:pt x="236325" y="-7884"/>
                      <a:pt x="637071" y="93"/>
                    </a:cubicBezTo>
                    <a:cubicBezTo>
                      <a:pt x="1037817" y="8070"/>
                      <a:pt x="942883" y="996061"/>
                      <a:pt x="897206" y="1267257"/>
                    </a:cubicBezTo>
                    <a:cubicBezTo>
                      <a:pt x="851529" y="1538453"/>
                      <a:pt x="643185" y="1643230"/>
                      <a:pt x="363008" y="1627270"/>
                    </a:cubicBezTo>
                    <a:cubicBezTo>
                      <a:pt x="82831" y="1611310"/>
                      <a:pt x="12892" y="1424289"/>
                      <a:pt x="560" y="1272102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25" name="楕円 27">
                <a:extLst>
                  <a:ext uri="{FF2B5EF4-FFF2-40B4-BE49-F238E27FC236}">
                    <a16:creationId xmlns:a16="http://schemas.microsoft.com/office/drawing/2014/main" id="{CA7AEF68-B986-4709-B03B-490436A9100E}"/>
                  </a:ext>
                </a:extLst>
              </p:cNvPr>
              <p:cNvSpPr/>
              <p:nvPr/>
            </p:nvSpPr>
            <p:spPr bwMode="auto">
              <a:xfrm>
                <a:off x="6164225" y="3474005"/>
                <a:ext cx="772906" cy="445091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47105" y="0"/>
                      <a:pt x="557800" y="0"/>
                    </a:cubicBezTo>
                    <a:cubicBezTo>
                      <a:pt x="868495" y="0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515" name="フリーフォーム: 図形 514">
              <a:extLst>
                <a:ext uri="{FF2B5EF4-FFF2-40B4-BE49-F238E27FC236}">
                  <a16:creationId xmlns:a16="http://schemas.microsoft.com/office/drawing/2014/main" id="{6B545DF7-8164-4F8D-9D6A-E3C032995DC2}"/>
                </a:ext>
              </a:extLst>
            </p:cNvPr>
            <p:cNvSpPr/>
            <p:nvPr/>
          </p:nvSpPr>
          <p:spPr>
            <a:xfrm rot="900000">
              <a:off x="1482283" y="4786002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pattFill prst="lgConfetti">
              <a:fgClr>
                <a:srgbClr val="E7E6E6">
                  <a:lumMod val="75000"/>
                </a:srgbClr>
              </a:fgClr>
              <a:bgClr>
                <a:sysClr val="window" lastClr="FFFFFF">
                  <a:lumMod val="85000"/>
                </a:sys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516" name="フリーフォーム: 図形 515">
              <a:extLst>
                <a:ext uri="{FF2B5EF4-FFF2-40B4-BE49-F238E27FC236}">
                  <a16:creationId xmlns:a16="http://schemas.microsoft.com/office/drawing/2014/main" id="{6FCE6ED1-6997-4396-AF94-0AE2577DF058}"/>
                </a:ext>
              </a:extLst>
            </p:cNvPr>
            <p:cNvSpPr/>
            <p:nvPr/>
          </p:nvSpPr>
          <p:spPr>
            <a:xfrm rot="900000">
              <a:off x="2389347" y="5399977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517" name="フリーフォーム: 図形 516">
              <a:extLst>
                <a:ext uri="{FF2B5EF4-FFF2-40B4-BE49-F238E27FC236}">
                  <a16:creationId xmlns:a16="http://schemas.microsoft.com/office/drawing/2014/main" id="{FA46413F-CC1B-4CCE-9CE5-5DE1E10D036B}"/>
                </a:ext>
              </a:extLst>
            </p:cNvPr>
            <p:cNvSpPr/>
            <p:nvPr/>
          </p:nvSpPr>
          <p:spPr>
            <a:xfrm rot="900000">
              <a:off x="2306797" y="5742878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518" name="グループ化 517">
              <a:extLst>
                <a:ext uri="{FF2B5EF4-FFF2-40B4-BE49-F238E27FC236}">
                  <a16:creationId xmlns:a16="http://schemas.microsoft.com/office/drawing/2014/main" id="{0CAD7CCE-82EA-455D-8036-4F78182EE45A}"/>
                </a:ext>
              </a:extLst>
            </p:cNvPr>
            <p:cNvGrpSpPr/>
            <p:nvPr/>
          </p:nvGrpSpPr>
          <p:grpSpPr>
            <a:xfrm>
              <a:off x="2918539" y="4868140"/>
              <a:ext cx="776187" cy="257580"/>
              <a:chOff x="-406024" y="832448"/>
              <a:chExt cx="776187" cy="257580"/>
            </a:xfrm>
          </p:grpSpPr>
          <p:sp>
            <p:nvSpPr>
              <p:cNvPr id="522" name="フリーフォーム: 図形 521">
                <a:extLst>
                  <a:ext uri="{FF2B5EF4-FFF2-40B4-BE49-F238E27FC236}">
                    <a16:creationId xmlns:a16="http://schemas.microsoft.com/office/drawing/2014/main" id="{B518D80E-A4C8-421C-80B7-820E6A7EB196}"/>
                  </a:ext>
                </a:extLst>
              </p:cNvPr>
              <p:cNvSpPr/>
              <p:nvPr/>
            </p:nvSpPr>
            <p:spPr>
              <a:xfrm rot="526924">
                <a:off x="-348937" y="873796"/>
                <a:ext cx="667245" cy="206385"/>
              </a:xfrm>
              <a:custGeom>
                <a:avLst/>
                <a:gdLst>
                  <a:gd name="connsiteX0" fmla="*/ 253449 w 667245"/>
                  <a:gd name="connsiteY0" fmla="*/ 3708 h 206385"/>
                  <a:gd name="connsiteX1" fmla="*/ 333623 w 667245"/>
                  <a:gd name="connsiteY1" fmla="*/ 104 h 206385"/>
                  <a:gd name="connsiteX2" fmla="*/ 667245 w 667245"/>
                  <a:gd name="connsiteY2" fmla="*/ 144570 h 206385"/>
                  <a:gd name="connsiteX3" fmla="*/ 581357 w 667245"/>
                  <a:gd name="connsiteY3" fmla="*/ 202614 h 206385"/>
                  <a:gd name="connsiteX4" fmla="*/ 555524 w 667245"/>
                  <a:gd name="connsiteY4" fmla="*/ 206385 h 206385"/>
                  <a:gd name="connsiteX5" fmla="*/ 559283 w 667245"/>
                  <a:gd name="connsiteY5" fmla="*/ 198923 h 206385"/>
                  <a:gd name="connsiteX6" fmla="*/ 328218 w 667245"/>
                  <a:gd name="connsiteY6" fmla="*/ 76131 h 206385"/>
                  <a:gd name="connsiteX7" fmla="*/ 97154 w 667245"/>
                  <a:gd name="connsiteY7" fmla="*/ 198924 h 206385"/>
                  <a:gd name="connsiteX8" fmla="*/ 99486 w 667245"/>
                  <a:gd name="connsiteY8" fmla="*/ 203531 h 206385"/>
                  <a:gd name="connsiteX9" fmla="*/ 74059 w 667245"/>
                  <a:gd name="connsiteY9" fmla="*/ 198115 h 206385"/>
                  <a:gd name="connsiteX10" fmla="*/ 0 w 667245"/>
                  <a:gd name="connsiteY10" fmla="*/ 144570 h 206385"/>
                  <a:gd name="connsiteX11" fmla="*/ 253449 w 667245"/>
                  <a:gd name="connsiteY11" fmla="*/ 3708 h 20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7245" h="206385">
                    <a:moveTo>
                      <a:pt x="253449" y="3708"/>
                    </a:moveTo>
                    <a:cubicBezTo>
                      <a:pt x="278247" y="932"/>
                      <a:pt x="304958" y="-396"/>
                      <a:pt x="333623" y="104"/>
                    </a:cubicBezTo>
                    <a:cubicBezTo>
                      <a:pt x="562937" y="4104"/>
                      <a:pt x="667245" y="89082"/>
                      <a:pt x="667245" y="144570"/>
                    </a:cubicBezTo>
                    <a:cubicBezTo>
                      <a:pt x="667245" y="172314"/>
                      <a:pt x="637788" y="191433"/>
                      <a:pt x="581357" y="202614"/>
                    </a:cubicBezTo>
                    <a:lnTo>
                      <a:pt x="555524" y="206385"/>
                    </a:lnTo>
                    <a:lnTo>
                      <a:pt x="559283" y="198923"/>
                    </a:lnTo>
                    <a:cubicBezTo>
                      <a:pt x="559283" y="151760"/>
                      <a:pt x="487040" y="79531"/>
                      <a:pt x="328218" y="76131"/>
                    </a:cubicBezTo>
                    <a:cubicBezTo>
                      <a:pt x="169395" y="72732"/>
                      <a:pt x="97153" y="168758"/>
                      <a:pt x="97154" y="198924"/>
                    </a:cubicBezTo>
                    <a:lnTo>
                      <a:pt x="99486" y="203531"/>
                    </a:lnTo>
                    <a:lnTo>
                      <a:pt x="74059" y="198115"/>
                    </a:lnTo>
                    <a:cubicBezTo>
                      <a:pt x="21571" y="183433"/>
                      <a:pt x="0" y="162315"/>
                      <a:pt x="0" y="144570"/>
                    </a:cubicBezTo>
                    <a:cubicBezTo>
                      <a:pt x="0" y="113516"/>
                      <a:pt x="79861" y="23138"/>
                      <a:pt x="253449" y="3708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3" name="フリーフォーム: 図形 522">
                <a:extLst>
                  <a:ext uri="{FF2B5EF4-FFF2-40B4-BE49-F238E27FC236}">
                    <a16:creationId xmlns:a16="http://schemas.microsoft.com/office/drawing/2014/main" id="{FE58C7D6-CDB8-4EC8-B050-DEFCE8517489}"/>
                  </a:ext>
                </a:extLst>
              </p:cNvPr>
              <p:cNvSpPr/>
              <p:nvPr/>
            </p:nvSpPr>
            <p:spPr>
              <a:xfrm rot="526924">
                <a:off x="-406024" y="832448"/>
                <a:ext cx="776187" cy="257580"/>
              </a:xfrm>
              <a:custGeom>
                <a:avLst/>
                <a:gdLst>
                  <a:gd name="connsiteX0" fmla="*/ 294830 w 776187"/>
                  <a:gd name="connsiteY0" fmla="*/ 4576 h 257580"/>
                  <a:gd name="connsiteX1" fmla="*/ 388094 w 776187"/>
                  <a:gd name="connsiteY1" fmla="*/ 129 h 257580"/>
                  <a:gd name="connsiteX2" fmla="*/ 776187 w 776187"/>
                  <a:gd name="connsiteY2" fmla="*/ 178425 h 257580"/>
                  <a:gd name="connsiteX3" fmla="*/ 676276 w 776187"/>
                  <a:gd name="connsiteY3" fmla="*/ 250063 h 257580"/>
                  <a:gd name="connsiteX4" fmla="*/ 609811 w 776187"/>
                  <a:gd name="connsiteY4" fmla="*/ 257418 h 257580"/>
                  <a:gd name="connsiteX5" fmla="*/ 614985 w 776187"/>
                  <a:gd name="connsiteY5" fmla="*/ 247148 h 257580"/>
                  <a:gd name="connsiteX6" fmla="*/ 640818 w 776187"/>
                  <a:gd name="connsiteY6" fmla="*/ 243377 h 257580"/>
                  <a:gd name="connsiteX7" fmla="*/ 726706 w 776187"/>
                  <a:gd name="connsiteY7" fmla="*/ 185333 h 257580"/>
                  <a:gd name="connsiteX8" fmla="*/ 393084 w 776187"/>
                  <a:gd name="connsiteY8" fmla="*/ 40867 h 257580"/>
                  <a:gd name="connsiteX9" fmla="*/ 59461 w 776187"/>
                  <a:gd name="connsiteY9" fmla="*/ 185333 h 257580"/>
                  <a:gd name="connsiteX10" fmla="*/ 133520 w 776187"/>
                  <a:gd name="connsiteY10" fmla="*/ 238878 h 257580"/>
                  <a:gd name="connsiteX11" fmla="*/ 158947 w 776187"/>
                  <a:gd name="connsiteY11" fmla="*/ 244294 h 257580"/>
                  <a:gd name="connsiteX12" fmla="*/ 165672 w 776187"/>
                  <a:gd name="connsiteY12" fmla="*/ 257580 h 257580"/>
                  <a:gd name="connsiteX13" fmla="*/ 86151 w 776187"/>
                  <a:gd name="connsiteY13" fmla="*/ 244509 h 257580"/>
                  <a:gd name="connsiteX14" fmla="*/ 0 w 776187"/>
                  <a:gd name="connsiteY14" fmla="*/ 178426 h 257580"/>
                  <a:gd name="connsiteX15" fmla="*/ 294830 w 776187"/>
                  <a:gd name="connsiteY15" fmla="*/ 4576 h 257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76187" h="257580">
                    <a:moveTo>
                      <a:pt x="294830" y="4576"/>
                    </a:moveTo>
                    <a:cubicBezTo>
                      <a:pt x="323677" y="1150"/>
                      <a:pt x="354749" y="-489"/>
                      <a:pt x="388094" y="129"/>
                    </a:cubicBezTo>
                    <a:cubicBezTo>
                      <a:pt x="654850" y="5065"/>
                      <a:pt x="776188" y="109943"/>
                      <a:pt x="776187" y="178425"/>
                    </a:cubicBezTo>
                    <a:cubicBezTo>
                      <a:pt x="776187" y="212668"/>
                      <a:pt x="741921" y="236262"/>
                      <a:pt x="676276" y="250063"/>
                    </a:cubicBezTo>
                    <a:lnTo>
                      <a:pt x="609811" y="257418"/>
                    </a:lnTo>
                    <a:lnTo>
                      <a:pt x="614985" y="247148"/>
                    </a:lnTo>
                    <a:lnTo>
                      <a:pt x="640818" y="243377"/>
                    </a:lnTo>
                    <a:cubicBezTo>
                      <a:pt x="697249" y="232196"/>
                      <a:pt x="726706" y="213077"/>
                      <a:pt x="726706" y="185333"/>
                    </a:cubicBezTo>
                    <a:cubicBezTo>
                      <a:pt x="726706" y="129845"/>
                      <a:pt x="622398" y="44867"/>
                      <a:pt x="393084" y="40867"/>
                    </a:cubicBezTo>
                    <a:cubicBezTo>
                      <a:pt x="163769" y="36867"/>
                      <a:pt x="59462" y="149843"/>
                      <a:pt x="59461" y="185333"/>
                    </a:cubicBezTo>
                    <a:cubicBezTo>
                      <a:pt x="59461" y="203078"/>
                      <a:pt x="81032" y="224196"/>
                      <a:pt x="133520" y="238878"/>
                    </a:cubicBezTo>
                    <a:lnTo>
                      <a:pt x="158947" y="244294"/>
                    </a:lnTo>
                    <a:lnTo>
                      <a:pt x="165672" y="257580"/>
                    </a:lnTo>
                    <a:lnTo>
                      <a:pt x="86151" y="244509"/>
                    </a:lnTo>
                    <a:cubicBezTo>
                      <a:pt x="25093" y="226389"/>
                      <a:pt x="0" y="200325"/>
                      <a:pt x="0" y="178426"/>
                    </a:cubicBezTo>
                    <a:cubicBezTo>
                      <a:pt x="0" y="140099"/>
                      <a:pt x="92899" y="28556"/>
                      <a:pt x="294830" y="4576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19" name="グループ化 518">
              <a:extLst>
                <a:ext uri="{FF2B5EF4-FFF2-40B4-BE49-F238E27FC236}">
                  <a16:creationId xmlns:a16="http://schemas.microsoft.com/office/drawing/2014/main" id="{6FCBD7EF-E1C9-489D-83B7-71DAAB56AC10}"/>
                </a:ext>
              </a:extLst>
            </p:cNvPr>
            <p:cNvGrpSpPr/>
            <p:nvPr/>
          </p:nvGrpSpPr>
          <p:grpSpPr>
            <a:xfrm>
              <a:off x="1256793" y="4815386"/>
              <a:ext cx="776187" cy="257580"/>
              <a:chOff x="-406024" y="832448"/>
              <a:chExt cx="776187" cy="257580"/>
            </a:xfrm>
          </p:grpSpPr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A3E11EBA-7C3E-4C5A-9B3C-3929D7E0A19C}"/>
                  </a:ext>
                </a:extLst>
              </p:cNvPr>
              <p:cNvSpPr/>
              <p:nvPr/>
            </p:nvSpPr>
            <p:spPr>
              <a:xfrm rot="526924">
                <a:off x="-348937" y="873796"/>
                <a:ext cx="667245" cy="206385"/>
              </a:xfrm>
              <a:custGeom>
                <a:avLst/>
                <a:gdLst>
                  <a:gd name="connsiteX0" fmla="*/ 253449 w 667245"/>
                  <a:gd name="connsiteY0" fmla="*/ 3708 h 206385"/>
                  <a:gd name="connsiteX1" fmla="*/ 333623 w 667245"/>
                  <a:gd name="connsiteY1" fmla="*/ 104 h 206385"/>
                  <a:gd name="connsiteX2" fmla="*/ 667245 w 667245"/>
                  <a:gd name="connsiteY2" fmla="*/ 144570 h 206385"/>
                  <a:gd name="connsiteX3" fmla="*/ 581357 w 667245"/>
                  <a:gd name="connsiteY3" fmla="*/ 202614 h 206385"/>
                  <a:gd name="connsiteX4" fmla="*/ 555524 w 667245"/>
                  <a:gd name="connsiteY4" fmla="*/ 206385 h 206385"/>
                  <a:gd name="connsiteX5" fmla="*/ 559283 w 667245"/>
                  <a:gd name="connsiteY5" fmla="*/ 198923 h 206385"/>
                  <a:gd name="connsiteX6" fmla="*/ 328218 w 667245"/>
                  <a:gd name="connsiteY6" fmla="*/ 76131 h 206385"/>
                  <a:gd name="connsiteX7" fmla="*/ 97154 w 667245"/>
                  <a:gd name="connsiteY7" fmla="*/ 198924 h 206385"/>
                  <a:gd name="connsiteX8" fmla="*/ 99486 w 667245"/>
                  <a:gd name="connsiteY8" fmla="*/ 203531 h 206385"/>
                  <a:gd name="connsiteX9" fmla="*/ 74059 w 667245"/>
                  <a:gd name="connsiteY9" fmla="*/ 198115 h 206385"/>
                  <a:gd name="connsiteX10" fmla="*/ 0 w 667245"/>
                  <a:gd name="connsiteY10" fmla="*/ 144570 h 206385"/>
                  <a:gd name="connsiteX11" fmla="*/ 253449 w 667245"/>
                  <a:gd name="connsiteY11" fmla="*/ 3708 h 20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67245" h="206385">
                    <a:moveTo>
                      <a:pt x="253449" y="3708"/>
                    </a:moveTo>
                    <a:cubicBezTo>
                      <a:pt x="278247" y="932"/>
                      <a:pt x="304958" y="-396"/>
                      <a:pt x="333623" y="104"/>
                    </a:cubicBezTo>
                    <a:cubicBezTo>
                      <a:pt x="562937" y="4104"/>
                      <a:pt x="667245" y="89082"/>
                      <a:pt x="667245" y="144570"/>
                    </a:cubicBezTo>
                    <a:cubicBezTo>
                      <a:pt x="667245" y="172314"/>
                      <a:pt x="637788" y="191433"/>
                      <a:pt x="581357" y="202614"/>
                    </a:cubicBezTo>
                    <a:lnTo>
                      <a:pt x="555524" y="206385"/>
                    </a:lnTo>
                    <a:lnTo>
                      <a:pt x="559283" y="198923"/>
                    </a:lnTo>
                    <a:cubicBezTo>
                      <a:pt x="559283" y="151760"/>
                      <a:pt x="487040" y="79531"/>
                      <a:pt x="328218" y="76131"/>
                    </a:cubicBezTo>
                    <a:cubicBezTo>
                      <a:pt x="169395" y="72732"/>
                      <a:pt x="97153" y="168758"/>
                      <a:pt x="97154" y="198924"/>
                    </a:cubicBezTo>
                    <a:lnTo>
                      <a:pt x="99486" y="203531"/>
                    </a:lnTo>
                    <a:lnTo>
                      <a:pt x="74059" y="198115"/>
                    </a:lnTo>
                    <a:cubicBezTo>
                      <a:pt x="21571" y="183433"/>
                      <a:pt x="0" y="162315"/>
                      <a:pt x="0" y="144570"/>
                    </a:cubicBezTo>
                    <a:cubicBezTo>
                      <a:pt x="0" y="113516"/>
                      <a:pt x="79861" y="23138"/>
                      <a:pt x="253449" y="3708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4CF00B21-FB22-43D7-B0D6-33D9422F0175}"/>
                  </a:ext>
                </a:extLst>
              </p:cNvPr>
              <p:cNvSpPr/>
              <p:nvPr/>
            </p:nvSpPr>
            <p:spPr>
              <a:xfrm rot="526924">
                <a:off x="-406024" y="832448"/>
                <a:ext cx="776187" cy="257580"/>
              </a:xfrm>
              <a:custGeom>
                <a:avLst/>
                <a:gdLst>
                  <a:gd name="connsiteX0" fmla="*/ 294830 w 776187"/>
                  <a:gd name="connsiteY0" fmla="*/ 4576 h 257580"/>
                  <a:gd name="connsiteX1" fmla="*/ 388094 w 776187"/>
                  <a:gd name="connsiteY1" fmla="*/ 129 h 257580"/>
                  <a:gd name="connsiteX2" fmla="*/ 776187 w 776187"/>
                  <a:gd name="connsiteY2" fmla="*/ 178425 h 257580"/>
                  <a:gd name="connsiteX3" fmla="*/ 676276 w 776187"/>
                  <a:gd name="connsiteY3" fmla="*/ 250063 h 257580"/>
                  <a:gd name="connsiteX4" fmla="*/ 609811 w 776187"/>
                  <a:gd name="connsiteY4" fmla="*/ 257418 h 257580"/>
                  <a:gd name="connsiteX5" fmla="*/ 614985 w 776187"/>
                  <a:gd name="connsiteY5" fmla="*/ 247148 h 257580"/>
                  <a:gd name="connsiteX6" fmla="*/ 640818 w 776187"/>
                  <a:gd name="connsiteY6" fmla="*/ 243377 h 257580"/>
                  <a:gd name="connsiteX7" fmla="*/ 726706 w 776187"/>
                  <a:gd name="connsiteY7" fmla="*/ 185333 h 257580"/>
                  <a:gd name="connsiteX8" fmla="*/ 393084 w 776187"/>
                  <a:gd name="connsiteY8" fmla="*/ 40867 h 257580"/>
                  <a:gd name="connsiteX9" fmla="*/ 59461 w 776187"/>
                  <a:gd name="connsiteY9" fmla="*/ 185333 h 257580"/>
                  <a:gd name="connsiteX10" fmla="*/ 133520 w 776187"/>
                  <a:gd name="connsiteY10" fmla="*/ 238878 h 257580"/>
                  <a:gd name="connsiteX11" fmla="*/ 158947 w 776187"/>
                  <a:gd name="connsiteY11" fmla="*/ 244294 h 257580"/>
                  <a:gd name="connsiteX12" fmla="*/ 165672 w 776187"/>
                  <a:gd name="connsiteY12" fmla="*/ 257580 h 257580"/>
                  <a:gd name="connsiteX13" fmla="*/ 86151 w 776187"/>
                  <a:gd name="connsiteY13" fmla="*/ 244509 h 257580"/>
                  <a:gd name="connsiteX14" fmla="*/ 0 w 776187"/>
                  <a:gd name="connsiteY14" fmla="*/ 178426 h 257580"/>
                  <a:gd name="connsiteX15" fmla="*/ 294830 w 776187"/>
                  <a:gd name="connsiteY15" fmla="*/ 4576 h 257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76187" h="257580">
                    <a:moveTo>
                      <a:pt x="294830" y="4576"/>
                    </a:moveTo>
                    <a:cubicBezTo>
                      <a:pt x="323677" y="1150"/>
                      <a:pt x="354749" y="-489"/>
                      <a:pt x="388094" y="129"/>
                    </a:cubicBezTo>
                    <a:cubicBezTo>
                      <a:pt x="654850" y="5065"/>
                      <a:pt x="776188" y="109943"/>
                      <a:pt x="776187" y="178425"/>
                    </a:cubicBezTo>
                    <a:cubicBezTo>
                      <a:pt x="776187" y="212668"/>
                      <a:pt x="741921" y="236262"/>
                      <a:pt x="676276" y="250063"/>
                    </a:cubicBezTo>
                    <a:lnTo>
                      <a:pt x="609811" y="257418"/>
                    </a:lnTo>
                    <a:lnTo>
                      <a:pt x="614985" y="247148"/>
                    </a:lnTo>
                    <a:lnTo>
                      <a:pt x="640818" y="243377"/>
                    </a:lnTo>
                    <a:cubicBezTo>
                      <a:pt x="697249" y="232196"/>
                      <a:pt x="726706" y="213077"/>
                      <a:pt x="726706" y="185333"/>
                    </a:cubicBezTo>
                    <a:cubicBezTo>
                      <a:pt x="726706" y="129845"/>
                      <a:pt x="622398" y="44867"/>
                      <a:pt x="393084" y="40867"/>
                    </a:cubicBezTo>
                    <a:cubicBezTo>
                      <a:pt x="163769" y="36867"/>
                      <a:pt x="59462" y="149843"/>
                      <a:pt x="59461" y="185333"/>
                    </a:cubicBezTo>
                    <a:cubicBezTo>
                      <a:pt x="59461" y="203078"/>
                      <a:pt x="81032" y="224196"/>
                      <a:pt x="133520" y="238878"/>
                    </a:cubicBezTo>
                    <a:lnTo>
                      <a:pt x="158947" y="244294"/>
                    </a:lnTo>
                    <a:lnTo>
                      <a:pt x="165672" y="257580"/>
                    </a:lnTo>
                    <a:lnTo>
                      <a:pt x="86151" y="244509"/>
                    </a:lnTo>
                    <a:cubicBezTo>
                      <a:pt x="25093" y="226389"/>
                      <a:pt x="0" y="200325"/>
                      <a:pt x="0" y="178426"/>
                    </a:cubicBezTo>
                    <a:cubicBezTo>
                      <a:pt x="0" y="140099"/>
                      <a:pt x="92899" y="28556"/>
                      <a:pt x="294830" y="4576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551" name="グループ化 550">
            <a:extLst>
              <a:ext uri="{FF2B5EF4-FFF2-40B4-BE49-F238E27FC236}">
                <a16:creationId xmlns:a16="http://schemas.microsoft.com/office/drawing/2014/main" id="{80FC94B0-AB5C-4E49-B37E-4CEE41D5714C}"/>
              </a:ext>
            </a:extLst>
          </p:cNvPr>
          <p:cNvGrpSpPr/>
          <p:nvPr/>
        </p:nvGrpSpPr>
        <p:grpSpPr>
          <a:xfrm>
            <a:off x="790927" y="4336265"/>
            <a:ext cx="2397902" cy="1767394"/>
            <a:chOff x="5750771" y="3092450"/>
            <a:chExt cx="2880704" cy="2123248"/>
          </a:xfrm>
        </p:grpSpPr>
        <p:grpSp>
          <p:nvGrpSpPr>
            <p:cNvPr id="552" name="グループ化 551">
              <a:extLst>
                <a:ext uri="{FF2B5EF4-FFF2-40B4-BE49-F238E27FC236}">
                  <a16:creationId xmlns:a16="http://schemas.microsoft.com/office/drawing/2014/main" id="{1B91D417-6625-42EF-8ECE-B0794BC088BB}"/>
                </a:ext>
              </a:extLst>
            </p:cNvPr>
            <p:cNvGrpSpPr/>
            <p:nvPr/>
          </p:nvGrpSpPr>
          <p:grpSpPr>
            <a:xfrm rot="909355" flipH="1">
              <a:off x="7309041" y="3431632"/>
              <a:ext cx="1322434" cy="1784066"/>
              <a:chOff x="5750771" y="2486261"/>
              <a:chExt cx="2046712" cy="2761174"/>
            </a:xfrm>
          </p:grpSpPr>
          <p:sp>
            <p:nvSpPr>
              <p:cNvPr id="580" name="四角形: 上の 2 つの角を丸める 3074">
                <a:extLst>
                  <a:ext uri="{FF2B5EF4-FFF2-40B4-BE49-F238E27FC236}">
                    <a16:creationId xmlns:a16="http://schemas.microsoft.com/office/drawing/2014/main" id="{6B510CAB-BC8B-458A-B97E-F35F8439F08E}"/>
                  </a:ext>
                </a:extLst>
              </p:cNvPr>
              <p:cNvSpPr/>
              <p:nvPr/>
            </p:nvSpPr>
            <p:spPr>
              <a:xfrm rot="5400000">
                <a:off x="7091801" y="4544214"/>
                <a:ext cx="1283066" cy="123375"/>
              </a:xfrm>
              <a:custGeom>
                <a:avLst/>
                <a:gdLst>
                  <a:gd name="connsiteX0" fmla="*/ 35403 w 903361"/>
                  <a:gd name="connsiteY0" fmla="*/ 0 h 82895"/>
                  <a:gd name="connsiteX1" fmla="*/ 867958 w 903361"/>
                  <a:gd name="connsiteY1" fmla="*/ 0 h 82895"/>
                  <a:gd name="connsiteX2" fmla="*/ 903361 w 903361"/>
                  <a:gd name="connsiteY2" fmla="*/ 35403 h 82895"/>
                  <a:gd name="connsiteX3" fmla="*/ 903361 w 903361"/>
                  <a:gd name="connsiteY3" fmla="*/ 82895 h 82895"/>
                  <a:gd name="connsiteX4" fmla="*/ 903361 w 903361"/>
                  <a:gd name="connsiteY4" fmla="*/ 82895 h 82895"/>
                  <a:gd name="connsiteX5" fmla="*/ 0 w 903361"/>
                  <a:gd name="connsiteY5" fmla="*/ 82895 h 82895"/>
                  <a:gd name="connsiteX6" fmla="*/ 0 w 903361"/>
                  <a:gd name="connsiteY6" fmla="*/ 82895 h 82895"/>
                  <a:gd name="connsiteX7" fmla="*/ 0 w 903361"/>
                  <a:gd name="connsiteY7" fmla="*/ 35403 h 82895"/>
                  <a:gd name="connsiteX8" fmla="*/ 35403 w 903361"/>
                  <a:gd name="connsiteY8" fmla="*/ 0 h 82895"/>
                  <a:gd name="connsiteX0" fmla="*/ 903361 w 994801"/>
                  <a:gd name="connsiteY0" fmla="*/ 35403 h 126843"/>
                  <a:gd name="connsiteX1" fmla="*/ 903361 w 994801"/>
                  <a:gd name="connsiteY1" fmla="*/ 82895 h 126843"/>
                  <a:gd name="connsiteX2" fmla="*/ 903361 w 994801"/>
                  <a:gd name="connsiteY2" fmla="*/ 82895 h 126843"/>
                  <a:gd name="connsiteX3" fmla="*/ 0 w 994801"/>
                  <a:gd name="connsiteY3" fmla="*/ 82895 h 126843"/>
                  <a:gd name="connsiteX4" fmla="*/ 0 w 994801"/>
                  <a:gd name="connsiteY4" fmla="*/ 82895 h 126843"/>
                  <a:gd name="connsiteX5" fmla="*/ 0 w 994801"/>
                  <a:gd name="connsiteY5" fmla="*/ 35403 h 126843"/>
                  <a:gd name="connsiteX6" fmla="*/ 35403 w 994801"/>
                  <a:gd name="connsiteY6" fmla="*/ 0 h 126843"/>
                  <a:gd name="connsiteX7" fmla="*/ 867958 w 994801"/>
                  <a:gd name="connsiteY7" fmla="*/ 0 h 126843"/>
                  <a:gd name="connsiteX8" fmla="*/ 994801 w 994801"/>
                  <a:gd name="connsiteY8" fmla="*/ 126843 h 126843"/>
                  <a:gd name="connsiteX0" fmla="*/ 903361 w 903361"/>
                  <a:gd name="connsiteY0" fmla="*/ 35403 h 82895"/>
                  <a:gd name="connsiteX1" fmla="*/ 903361 w 903361"/>
                  <a:gd name="connsiteY1" fmla="*/ 82895 h 82895"/>
                  <a:gd name="connsiteX2" fmla="*/ 903361 w 903361"/>
                  <a:gd name="connsiteY2" fmla="*/ 82895 h 82895"/>
                  <a:gd name="connsiteX3" fmla="*/ 0 w 903361"/>
                  <a:gd name="connsiteY3" fmla="*/ 82895 h 82895"/>
                  <a:gd name="connsiteX4" fmla="*/ 0 w 903361"/>
                  <a:gd name="connsiteY4" fmla="*/ 82895 h 82895"/>
                  <a:gd name="connsiteX5" fmla="*/ 0 w 903361"/>
                  <a:gd name="connsiteY5" fmla="*/ 35403 h 82895"/>
                  <a:gd name="connsiteX6" fmla="*/ 35403 w 903361"/>
                  <a:gd name="connsiteY6" fmla="*/ 0 h 82895"/>
                  <a:gd name="connsiteX7" fmla="*/ 867958 w 903361"/>
                  <a:gd name="connsiteY7" fmla="*/ 0 h 82895"/>
                  <a:gd name="connsiteX0" fmla="*/ 903361 w 903361"/>
                  <a:gd name="connsiteY0" fmla="*/ 82895 h 82895"/>
                  <a:gd name="connsiteX1" fmla="*/ 903361 w 903361"/>
                  <a:gd name="connsiteY1" fmla="*/ 82895 h 82895"/>
                  <a:gd name="connsiteX2" fmla="*/ 0 w 903361"/>
                  <a:gd name="connsiteY2" fmla="*/ 82895 h 82895"/>
                  <a:gd name="connsiteX3" fmla="*/ 0 w 903361"/>
                  <a:gd name="connsiteY3" fmla="*/ 82895 h 82895"/>
                  <a:gd name="connsiteX4" fmla="*/ 0 w 903361"/>
                  <a:gd name="connsiteY4" fmla="*/ 35403 h 82895"/>
                  <a:gd name="connsiteX5" fmla="*/ 35403 w 903361"/>
                  <a:gd name="connsiteY5" fmla="*/ 0 h 82895"/>
                  <a:gd name="connsiteX6" fmla="*/ 867958 w 903361"/>
                  <a:gd name="connsiteY6" fmla="*/ 0 h 82895"/>
                  <a:gd name="connsiteX0" fmla="*/ 903361 w 908123"/>
                  <a:gd name="connsiteY0" fmla="*/ 82895 h 111470"/>
                  <a:gd name="connsiteX1" fmla="*/ 908123 w 908123"/>
                  <a:gd name="connsiteY1" fmla="*/ 111470 h 111470"/>
                  <a:gd name="connsiteX2" fmla="*/ 0 w 908123"/>
                  <a:gd name="connsiteY2" fmla="*/ 82895 h 111470"/>
                  <a:gd name="connsiteX3" fmla="*/ 0 w 908123"/>
                  <a:gd name="connsiteY3" fmla="*/ 82895 h 111470"/>
                  <a:gd name="connsiteX4" fmla="*/ 0 w 908123"/>
                  <a:gd name="connsiteY4" fmla="*/ 35403 h 111470"/>
                  <a:gd name="connsiteX5" fmla="*/ 35403 w 908123"/>
                  <a:gd name="connsiteY5" fmla="*/ 0 h 111470"/>
                  <a:gd name="connsiteX6" fmla="*/ 867958 w 908123"/>
                  <a:gd name="connsiteY6" fmla="*/ 0 h 111470"/>
                  <a:gd name="connsiteX0" fmla="*/ 903361 w 913205"/>
                  <a:gd name="connsiteY0" fmla="*/ 82895 h 111470"/>
                  <a:gd name="connsiteX1" fmla="*/ 908123 w 913205"/>
                  <a:gd name="connsiteY1" fmla="*/ 111470 h 111470"/>
                  <a:gd name="connsiteX2" fmla="*/ 0 w 913205"/>
                  <a:gd name="connsiteY2" fmla="*/ 82895 h 111470"/>
                  <a:gd name="connsiteX3" fmla="*/ 0 w 913205"/>
                  <a:gd name="connsiteY3" fmla="*/ 82895 h 111470"/>
                  <a:gd name="connsiteX4" fmla="*/ 0 w 913205"/>
                  <a:gd name="connsiteY4" fmla="*/ 35403 h 111470"/>
                  <a:gd name="connsiteX5" fmla="*/ 35403 w 913205"/>
                  <a:gd name="connsiteY5" fmla="*/ 0 h 111470"/>
                  <a:gd name="connsiteX6" fmla="*/ 913205 w 913205"/>
                  <a:gd name="connsiteY6" fmla="*/ 35719 h 111470"/>
                  <a:gd name="connsiteX0" fmla="*/ 908123 w 913205"/>
                  <a:gd name="connsiteY0" fmla="*/ 111470 h 111470"/>
                  <a:gd name="connsiteX1" fmla="*/ 0 w 913205"/>
                  <a:gd name="connsiteY1" fmla="*/ 82895 h 111470"/>
                  <a:gd name="connsiteX2" fmla="*/ 0 w 913205"/>
                  <a:gd name="connsiteY2" fmla="*/ 82895 h 111470"/>
                  <a:gd name="connsiteX3" fmla="*/ 0 w 913205"/>
                  <a:gd name="connsiteY3" fmla="*/ 35403 h 111470"/>
                  <a:gd name="connsiteX4" fmla="*/ 35403 w 913205"/>
                  <a:gd name="connsiteY4" fmla="*/ 0 h 111470"/>
                  <a:gd name="connsiteX5" fmla="*/ 913205 w 913205"/>
                  <a:gd name="connsiteY5" fmla="*/ 35719 h 111470"/>
                  <a:gd name="connsiteX0" fmla="*/ 908123 w 913205"/>
                  <a:gd name="connsiteY0" fmla="*/ 111470 h 111470"/>
                  <a:gd name="connsiteX1" fmla="*/ 0 w 913205"/>
                  <a:gd name="connsiteY1" fmla="*/ 82895 h 111470"/>
                  <a:gd name="connsiteX2" fmla="*/ 0 w 913205"/>
                  <a:gd name="connsiteY2" fmla="*/ 82895 h 111470"/>
                  <a:gd name="connsiteX3" fmla="*/ 0 w 913205"/>
                  <a:gd name="connsiteY3" fmla="*/ 35403 h 111470"/>
                  <a:gd name="connsiteX4" fmla="*/ 35403 w 913205"/>
                  <a:gd name="connsiteY4" fmla="*/ 0 h 111470"/>
                  <a:gd name="connsiteX5" fmla="*/ 913205 w 913205"/>
                  <a:gd name="connsiteY5" fmla="*/ 35719 h 111470"/>
                  <a:gd name="connsiteX0" fmla="*/ 908126 w 913205"/>
                  <a:gd name="connsiteY0" fmla="*/ 123376 h 123376"/>
                  <a:gd name="connsiteX1" fmla="*/ 0 w 913205"/>
                  <a:gd name="connsiteY1" fmla="*/ 82895 h 123376"/>
                  <a:gd name="connsiteX2" fmla="*/ 0 w 913205"/>
                  <a:gd name="connsiteY2" fmla="*/ 82895 h 123376"/>
                  <a:gd name="connsiteX3" fmla="*/ 0 w 913205"/>
                  <a:gd name="connsiteY3" fmla="*/ 35403 h 123376"/>
                  <a:gd name="connsiteX4" fmla="*/ 35403 w 913205"/>
                  <a:gd name="connsiteY4" fmla="*/ 0 h 123376"/>
                  <a:gd name="connsiteX5" fmla="*/ 913205 w 913205"/>
                  <a:gd name="connsiteY5" fmla="*/ 35719 h 123376"/>
                  <a:gd name="connsiteX0" fmla="*/ 908126 w 913205"/>
                  <a:gd name="connsiteY0" fmla="*/ 123376 h 123376"/>
                  <a:gd name="connsiteX1" fmla="*/ 0 w 913205"/>
                  <a:gd name="connsiteY1" fmla="*/ 82895 h 123376"/>
                  <a:gd name="connsiteX2" fmla="*/ 0 w 913205"/>
                  <a:gd name="connsiteY2" fmla="*/ 82895 h 123376"/>
                  <a:gd name="connsiteX3" fmla="*/ 0 w 913205"/>
                  <a:gd name="connsiteY3" fmla="*/ 35403 h 123376"/>
                  <a:gd name="connsiteX4" fmla="*/ 35403 w 913205"/>
                  <a:gd name="connsiteY4" fmla="*/ 0 h 123376"/>
                  <a:gd name="connsiteX5" fmla="*/ 913205 w 913205"/>
                  <a:gd name="connsiteY5" fmla="*/ 35719 h 123376"/>
                  <a:gd name="connsiteX0" fmla="*/ 908126 w 913205"/>
                  <a:gd name="connsiteY0" fmla="*/ 123376 h 123376"/>
                  <a:gd name="connsiteX1" fmla="*/ 0 w 913205"/>
                  <a:gd name="connsiteY1" fmla="*/ 82895 h 123376"/>
                  <a:gd name="connsiteX2" fmla="*/ 3 w 913205"/>
                  <a:gd name="connsiteY2" fmla="*/ 75751 h 123376"/>
                  <a:gd name="connsiteX3" fmla="*/ 0 w 913205"/>
                  <a:gd name="connsiteY3" fmla="*/ 35403 h 123376"/>
                  <a:gd name="connsiteX4" fmla="*/ 35403 w 913205"/>
                  <a:gd name="connsiteY4" fmla="*/ 0 h 123376"/>
                  <a:gd name="connsiteX5" fmla="*/ 913205 w 913205"/>
                  <a:gd name="connsiteY5" fmla="*/ 35719 h 12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3205" h="123376">
                    <a:moveTo>
                      <a:pt x="908126" y="123376"/>
                    </a:moveTo>
                    <a:cubicBezTo>
                      <a:pt x="567320" y="86069"/>
                      <a:pt x="302709" y="96389"/>
                      <a:pt x="0" y="82895"/>
                    </a:cubicBezTo>
                    <a:cubicBezTo>
                      <a:pt x="1" y="80514"/>
                      <a:pt x="2" y="78132"/>
                      <a:pt x="3" y="75751"/>
                    </a:cubicBezTo>
                    <a:cubicBezTo>
                      <a:pt x="2" y="62302"/>
                      <a:pt x="1" y="48852"/>
                      <a:pt x="0" y="35403"/>
                    </a:cubicBezTo>
                    <a:cubicBezTo>
                      <a:pt x="0" y="15850"/>
                      <a:pt x="15850" y="0"/>
                      <a:pt x="35403" y="0"/>
                    </a:cubicBezTo>
                    <a:cubicBezTo>
                      <a:pt x="328004" y="11906"/>
                      <a:pt x="542026" y="30957"/>
                      <a:pt x="913205" y="35719"/>
                    </a:cubicBezTo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1" name="台形 3072">
                <a:extLst>
                  <a:ext uri="{FF2B5EF4-FFF2-40B4-BE49-F238E27FC236}">
                    <a16:creationId xmlns:a16="http://schemas.microsoft.com/office/drawing/2014/main" id="{289F8BF5-9F29-4315-8C38-5E8CE706586C}"/>
                  </a:ext>
                </a:extLst>
              </p:cNvPr>
              <p:cNvSpPr/>
              <p:nvPr/>
            </p:nvSpPr>
            <p:spPr>
              <a:xfrm rot="5601262">
                <a:off x="7414242" y="3774221"/>
                <a:ext cx="195842" cy="454644"/>
              </a:xfrm>
              <a:custGeom>
                <a:avLst/>
                <a:gdLst>
                  <a:gd name="connsiteX0" fmla="*/ 0 w 195842"/>
                  <a:gd name="connsiteY0" fmla="*/ 426036 h 426036"/>
                  <a:gd name="connsiteX1" fmla="*/ 48961 w 195842"/>
                  <a:gd name="connsiteY1" fmla="*/ 0 h 426036"/>
                  <a:gd name="connsiteX2" fmla="*/ 146882 w 195842"/>
                  <a:gd name="connsiteY2" fmla="*/ 0 h 426036"/>
                  <a:gd name="connsiteX3" fmla="*/ 195842 w 195842"/>
                  <a:gd name="connsiteY3" fmla="*/ 426036 h 426036"/>
                  <a:gd name="connsiteX4" fmla="*/ 0 w 195842"/>
                  <a:gd name="connsiteY4" fmla="*/ 426036 h 426036"/>
                  <a:gd name="connsiteX0" fmla="*/ 0 w 195842"/>
                  <a:gd name="connsiteY0" fmla="*/ 444059 h 444059"/>
                  <a:gd name="connsiteX1" fmla="*/ 48961 w 195842"/>
                  <a:gd name="connsiteY1" fmla="*/ 18023 h 444059"/>
                  <a:gd name="connsiteX2" fmla="*/ 146882 w 195842"/>
                  <a:gd name="connsiteY2" fmla="*/ 18023 h 444059"/>
                  <a:gd name="connsiteX3" fmla="*/ 195842 w 195842"/>
                  <a:gd name="connsiteY3" fmla="*/ 444059 h 444059"/>
                  <a:gd name="connsiteX4" fmla="*/ 0 w 195842"/>
                  <a:gd name="connsiteY4" fmla="*/ 444059 h 444059"/>
                  <a:gd name="connsiteX0" fmla="*/ 0 w 195842"/>
                  <a:gd name="connsiteY0" fmla="*/ 454644 h 454644"/>
                  <a:gd name="connsiteX1" fmla="*/ 48961 w 195842"/>
                  <a:gd name="connsiteY1" fmla="*/ 28608 h 454644"/>
                  <a:gd name="connsiteX2" fmla="*/ 146882 w 195842"/>
                  <a:gd name="connsiteY2" fmla="*/ 28608 h 454644"/>
                  <a:gd name="connsiteX3" fmla="*/ 195842 w 195842"/>
                  <a:gd name="connsiteY3" fmla="*/ 454644 h 454644"/>
                  <a:gd name="connsiteX4" fmla="*/ 0 w 195842"/>
                  <a:gd name="connsiteY4" fmla="*/ 454644 h 454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842" h="454644">
                    <a:moveTo>
                      <a:pt x="0" y="454644"/>
                    </a:moveTo>
                    <a:lnTo>
                      <a:pt x="48961" y="28608"/>
                    </a:lnTo>
                    <a:cubicBezTo>
                      <a:pt x="79511" y="-7050"/>
                      <a:pt x="114252" y="-11944"/>
                      <a:pt x="146882" y="28608"/>
                    </a:cubicBezTo>
                    <a:lnTo>
                      <a:pt x="195842" y="454644"/>
                    </a:lnTo>
                    <a:lnTo>
                      <a:pt x="0" y="454644"/>
                    </a:lnTo>
                    <a:close/>
                  </a:path>
                </a:pathLst>
              </a:custGeom>
              <a:gradFill flip="none" rotWithShape="1">
                <a:gsLst>
                  <a:gs pos="60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2" name="フリーフォーム: 図形 581">
                <a:extLst>
                  <a:ext uri="{FF2B5EF4-FFF2-40B4-BE49-F238E27FC236}">
                    <a16:creationId xmlns:a16="http://schemas.microsoft.com/office/drawing/2014/main" id="{145A4250-359F-4D21-8667-8561DCF17AFB}"/>
                  </a:ext>
                </a:extLst>
              </p:cNvPr>
              <p:cNvSpPr/>
              <p:nvPr/>
            </p:nvSpPr>
            <p:spPr>
              <a:xfrm>
                <a:off x="5750771" y="3371849"/>
                <a:ext cx="1250105" cy="593946"/>
              </a:xfrm>
              <a:custGeom>
                <a:avLst/>
                <a:gdLst>
                  <a:gd name="connsiteX0" fmla="*/ 542080 w 1250105"/>
                  <a:gd name="connsiteY0" fmla="*/ 0 h 593946"/>
                  <a:gd name="connsiteX1" fmla="*/ 1250105 w 1250105"/>
                  <a:gd name="connsiteY1" fmla="*/ 296973 h 593946"/>
                  <a:gd name="connsiteX2" fmla="*/ 542080 w 1250105"/>
                  <a:gd name="connsiteY2" fmla="*/ 593946 h 593946"/>
                  <a:gd name="connsiteX3" fmla="*/ 41431 w 1250105"/>
                  <a:gd name="connsiteY3" fmla="*/ 506965 h 593946"/>
                  <a:gd name="connsiteX4" fmla="*/ 0 w 1250105"/>
                  <a:gd name="connsiteY4" fmla="*/ 485903 h 593946"/>
                  <a:gd name="connsiteX5" fmla="*/ 32396 w 1250105"/>
                  <a:gd name="connsiteY5" fmla="*/ 406094 h 593946"/>
                  <a:gd name="connsiteX6" fmla="*/ 46780 w 1250105"/>
                  <a:gd name="connsiteY6" fmla="*/ 296973 h 593946"/>
                  <a:gd name="connsiteX7" fmla="*/ 32396 w 1250105"/>
                  <a:gd name="connsiteY7" fmla="*/ 187853 h 593946"/>
                  <a:gd name="connsiteX8" fmla="*/ 0 w 1250105"/>
                  <a:gd name="connsiteY8" fmla="*/ 108044 h 593946"/>
                  <a:gd name="connsiteX9" fmla="*/ 41431 w 1250105"/>
                  <a:gd name="connsiteY9" fmla="*/ 86981 h 593946"/>
                  <a:gd name="connsiteX10" fmla="*/ 542080 w 1250105"/>
                  <a:gd name="connsiteY10" fmla="*/ 0 h 59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50105" h="593946">
                    <a:moveTo>
                      <a:pt x="542080" y="0"/>
                    </a:moveTo>
                    <a:cubicBezTo>
                      <a:pt x="933111" y="0"/>
                      <a:pt x="1250105" y="132959"/>
                      <a:pt x="1250105" y="296973"/>
                    </a:cubicBezTo>
                    <a:cubicBezTo>
                      <a:pt x="1250105" y="460987"/>
                      <a:pt x="933111" y="593946"/>
                      <a:pt x="542080" y="593946"/>
                    </a:cubicBezTo>
                    <a:cubicBezTo>
                      <a:pt x="346565" y="593946"/>
                      <a:pt x="169558" y="560706"/>
                      <a:pt x="41431" y="506965"/>
                    </a:cubicBezTo>
                    <a:lnTo>
                      <a:pt x="0" y="485903"/>
                    </a:lnTo>
                    <a:lnTo>
                      <a:pt x="32396" y="406094"/>
                    </a:lnTo>
                    <a:cubicBezTo>
                      <a:pt x="41827" y="370847"/>
                      <a:pt x="46780" y="334352"/>
                      <a:pt x="46780" y="296973"/>
                    </a:cubicBezTo>
                    <a:cubicBezTo>
                      <a:pt x="46780" y="259594"/>
                      <a:pt x="41827" y="223100"/>
                      <a:pt x="32396" y="187853"/>
                    </a:cubicBezTo>
                    <a:lnTo>
                      <a:pt x="0" y="108044"/>
                    </a:lnTo>
                    <a:lnTo>
                      <a:pt x="41431" y="86981"/>
                    </a:lnTo>
                    <a:cubicBezTo>
                      <a:pt x="169558" y="33240"/>
                      <a:pt x="346565" y="0"/>
                      <a:pt x="54208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3" name="フリーフォーム: 図形 582">
                <a:extLst>
                  <a:ext uri="{FF2B5EF4-FFF2-40B4-BE49-F238E27FC236}">
                    <a16:creationId xmlns:a16="http://schemas.microsoft.com/office/drawing/2014/main" id="{97FC0B9F-512B-473E-9C9F-1E8C2028A129}"/>
                  </a:ext>
                </a:extLst>
              </p:cNvPr>
              <p:cNvSpPr/>
              <p:nvPr/>
            </p:nvSpPr>
            <p:spPr>
              <a:xfrm>
                <a:off x="5981701" y="3619806"/>
                <a:ext cx="1110463" cy="1022045"/>
              </a:xfrm>
              <a:custGeom>
                <a:avLst/>
                <a:gdLst>
                  <a:gd name="connsiteX0" fmla="*/ 826694 w 1110463"/>
                  <a:gd name="connsiteY0" fmla="*/ 0 h 1022045"/>
                  <a:gd name="connsiteX1" fmla="*/ 993302 w 1110463"/>
                  <a:gd name="connsiteY1" fmla="*/ 14156 h 1022045"/>
                  <a:gd name="connsiteX2" fmla="*/ 1025157 w 1110463"/>
                  <a:gd name="connsiteY2" fmla="*/ 22490 h 1022045"/>
                  <a:gd name="connsiteX3" fmla="*/ 1045497 w 1110463"/>
                  <a:gd name="connsiteY3" fmla="*/ 54075 h 1022045"/>
                  <a:gd name="connsiteX4" fmla="*/ 1110463 w 1110463"/>
                  <a:gd name="connsiteY4" fmla="*/ 325285 h 1022045"/>
                  <a:gd name="connsiteX5" fmla="*/ 283769 w 1110463"/>
                  <a:gd name="connsiteY5" fmla="*/ 1022045 h 1022045"/>
                  <a:gd name="connsiteX6" fmla="*/ 117162 w 1110463"/>
                  <a:gd name="connsiteY6" fmla="*/ 1007890 h 1022045"/>
                  <a:gd name="connsiteX7" fmla="*/ 85307 w 1110463"/>
                  <a:gd name="connsiteY7" fmla="*/ 999555 h 1022045"/>
                  <a:gd name="connsiteX8" fmla="*/ 64966 w 1110463"/>
                  <a:gd name="connsiteY8" fmla="*/ 967971 h 1022045"/>
                  <a:gd name="connsiteX9" fmla="*/ 0 w 1110463"/>
                  <a:gd name="connsiteY9" fmla="*/ 696760 h 1022045"/>
                  <a:gd name="connsiteX10" fmla="*/ 826694 w 1110463"/>
                  <a:gd name="connsiteY10" fmla="*/ 0 h 102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10463" h="1022045">
                    <a:moveTo>
                      <a:pt x="826694" y="0"/>
                    </a:moveTo>
                    <a:cubicBezTo>
                      <a:pt x="883766" y="0"/>
                      <a:pt x="939486" y="4874"/>
                      <a:pt x="993302" y="14156"/>
                    </a:cubicBezTo>
                    <a:lnTo>
                      <a:pt x="1025157" y="22490"/>
                    </a:lnTo>
                    <a:lnTo>
                      <a:pt x="1045497" y="54075"/>
                    </a:lnTo>
                    <a:cubicBezTo>
                      <a:pt x="1087331" y="137434"/>
                      <a:pt x="1110463" y="229083"/>
                      <a:pt x="1110463" y="325285"/>
                    </a:cubicBezTo>
                    <a:cubicBezTo>
                      <a:pt x="1110463" y="710095"/>
                      <a:pt x="740339" y="1022045"/>
                      <a:pt x="283769" y="1022045"/>
                    </a:cubicBezTo>
                    <a:cubicBezTo>
                      <a:pt x="226698" y="1022045"/>
                      <a:pt x="170978" y="1017171"/>
                      <a:pt x="117162" y="1007890"/>
                    </a:cubicBezTo>
                    <a:lnTo>
                      <a:pt x="85307" y="999555"/>
                    </a:lnTo>
                    <a:lnTo>
                      <a:pt x="64966" y="967971"/>
                    </a:lnTo>
                    <a:cubicBezTo>
                      <a:pt x="23133" y="884612"/>
                      <a:pt x="0" y="792963"/>
                      <a:pt x="0" y="696760"/>
                    </a:cubicBezTo>
                    <a:cubicBezTo>
                      <a:pt x="0" y="311950"/>
                      <a:pt x="370124" y="0"/>
                      <a:pt x="826694" y="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4" name="フリーフォーム: 図形 583">
                <a:extLst>
                  <a:ext uri="{FF2B5EF4-FFF2-40B4-BE49-F238E27FC236}">
                    <a16:creationId xmlns:a16="http://schemas.microsoft.com/office/drawing/2014/main" id="{219EFDC0-E7C9-480F-9F79-5918DDF9FB12}"/>
                  </a:ext>
                </a:extLst>
              </p:cNvPr>
              <p:cNvSpPr/>
              <p:nvPr/>
            </p:nvSpPr>
            <p:spPr>
              <a:xfrm>
                <a:off x="6839363" y="3705225"/>
                <a:ext cx="958120" cy="1073174"/>
              </a:xfrm>
              <a:custGeom>
                <a:avLst/>
                <a:gdLst>
                  <a:gd name="connsiteX0" fmla="*/ 555232 w 958120"/>
                  <a:gd name="connsiteY0" fmla="*/ 0 h 1073174"/>
                  <a:gd name="connsiteX1" fmla="*/ 667131 w 958120"/>
                  <a:gd name="connsiteY1" fmla="*/ 10902 h 1073174"/>
                  <a:gd name="connsiteX2" fmla="*/ 676220 w 958120"/>
                  <a:gd name="connsiteY2" fmla="*/ 13628 h 1073174"/>
                  <a:gd name="connsiteX3" fmla="*/ 618700 w 958120"/>
                  <a:gd name="connsiteY3" fmla="*/ 81001 h 1073174"/>
                  <a:gd name="connsiteX4" fmla="*/ 523875 w 958120"/>
                  <a:gd name="connsiteY4" fmla="*/ 381012 h 1073174"/>
                  <a:gd name="connsiteX5" fmla="*/ 862986 w 958120"/>
                  <a:gd name="connsiteY5" fmla="*/ 875432 h 1073174"/>
                  <a:gd name="connsiteX6" fmla="*/ 958120 w 958120"/>
                  <a:gd name="connsiteY6" fmla="*/ 903971 h 1073174"/>
                  <a:gd name="connsiteX7" fmla="*/ 947841 w 958120"/>
                  <a:gd name="connsiteY7" fmla="*/ 916012 h 1073174"/>
                  <a:gd name="connsiteX8" fmla="*/ 555232 w 958120"/>
                  <a:gd name="connsiteY8" fmla="*/ 1073174 h 1073174"/>
                  <a:gd name="connsiteX9" fmla="*/ 0 w 958120"/>
                  <a:gd name="connsiteY9" fmla="*/ 536587 h 1073174"/>
                  <a:gd name="connsiteX10" fmla="*/ 555232 w 958120"/>
                  <a:gd name="connsiteY10" fmla="*/ 0 h 1073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8120" h="1073174">
                    <a:moveTo>
                      <a:pt x="555232" y="0"/>
                    </a:moveTo>
                    <a:cubicBezTo>
                      <a:pt x="593563" y="0"/>
                      <a:pt x="630987" y="3754"/>
                      <a:pt x="667131" y="10902"/>
                    </a:cubicBezTo>
                    <a:lnTo>
                      <a:pt x="676220" y="13628"/>
                    </a:lnTo>
                    <a:lnTo>
                      <a:pt x="618700" y="81001"/>
                    </a:lnTo>
                    <a:cubicBezTo>
                      <a:pt x="558833" y="166641"/>
                      <a:pt x="523875" y="269881"/>
                      <a:pt x="523875" y="381012"/>
                    </a:cubicBezTo>
                    <a:cubicBezTo>
                      <a:pt x="523875" y="603274"/>
                      <a:pt x="663705" y="793973"/>
                      <a:pt x="862986" y="875432"/>
                    </a:cubicBezTo>
                    <a:lnTo>
                      <a:pt x="958120" y="903971"/>
                    </a:lnTo>
                    <a:lnTo>
                      <a:pt x="947841" y="916012"/>
                    </a:lnTo>
                    <a:cubicBezTo>
                      <a:pt x="847363" y="1013115"/>
                      <a:pt x="708555" y="1073174"/>
                      <a:pt x="555232" y="1073174"/>
                    </a:cubicBezTo>
                    <a:cubicBezTo>
                      <a:pt x="248586" y="1073174"/>
                      <a:pt x="0" y="832936"/>
                      <a:pt x="0" y="536587"/>
                    </a:cubicBezTo>
                    <a:cubicBezTo>
                      <a:pt x="0" y="240238"/>
                      <a:pt x="248586" y="0"/>
                      <a:pt x="555232" y="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5" name="月 584">
                <a:extLst>
                  <a:ext uri="{FF2B5EF4-FFF2-40B4-BE49-F238E27FC236}">
                    <a16:creationId xmlns:a16="http://schemas.microsoft.com/office/drawing/2014/main" id="{F95C4B08-710E-4F3D-8044-C7E33E3580FE}"/>
                  </a:ext>
                </a:extLst>
              </p:cNvPr>
              <p:cNvSpPr/>
              <p:nvPr/>
            </p:nvSpPr>
            <p:spPr>
              <a:xfrm rot="19415463">
                <a:off x="7199405" y="4092350"/>
                <a:ext cx="220612" cy="637613"/>
              </a:xfrm>
              <a:prstGeom prst="moon">
                <a:avLst>
                  <a:gd name="adj" fmla="val 22472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6" name="フリーフォーム: 図形 585">
                <a:extLst>
                  <a:ext uri="{FF2B5EF4-FFF2-40B4-BE49-F238E27FC236}">
                    <a16:creationId xmlns:a16="http://schemas.microsoft.com/office/drawing/2014/main" id="{4A29A52D-454F-416F-B0F0-A64F5B44AE2F}"/>
                  </a:ext>
                </a:extLst>
              </p:cNvPr>
              <p:cNvSpPr/>
              <p:nvPr/>
            </p:nvSpPr>
            <p:spPr>
              <a:xfrm>
                <a:off x="6582725" y="2486261"/>
                <a:ext cx="776722" cy="1279274"/>
              </a:xfrm>
              <a:custGeom>
                <a:avLst/>
                <a:gdLst>
                  <a:gd name="connsiteX0" fmla="*/ 505938 w 776722"/>
                  <a:gd name="connsiteY0" fmla="*/ 0 h 1279274"/>
                  <a:gd name="connsiteX1" fmla="*/ 702872 w 776722"/>
                  <a:gd name="connsiteY1" fmla="*/ 50266 h 1279274"/>
                  <a:gd name="connsiteX2" fmla="*/ 730454 w 776722"/>
                  <a:gd name="connsiteY2" fmla="*/ 69193 h 1279274"/>
                  <a:gd name="connsiteX3" fmla="*/ 718363 w 776722"/>
                  <a:gd name="connsiteY3" fmla="*/ 77490 h 1279274"/>
                  <a:gd name="connsiteX4" fmla="*/ 495300 w 776722"/>
                  <a:gd name="connsiteY4" fmla="*/ 607887 h 1279274"/>
                  <a:gd name="connsiteX5" fmla="*/ 718363 w 776722"/>
                  <a:gd name="connsiteY5" fmla="*/ 1138284 h 1279274"/>
                  <a:gd name="connsiteX6" fmla="*/ 776722 w 776722"/>
                  <a:gd name="connsiteY6" fmla="*/ 1178331 h 1279274"/>
                  <a:gd name="connsiteX7" fmla="*/ 702872 w 776722"/>
                  <a:gd name="connsiteY7" fmla="*/ 1229008 h 1279274"/>
                  <a:gd name="connsiteX8" fmla="*/ 505938 w 776722"/>
                  <a:gd name="connsiteY8" fmla="*/ 1279274 h 1279274"/>
                  <a:gd name="connsiteX9" fmla="*/ 0 w 776722"/>
                  <a:gd name="connsiteY9" fmla="*/ 639637 h 1279274"/>
                  <a:gd name="connsiteX10" fmla="*/ 505938 w 776722"/>
                  <a:gd name="connsiteY10" fmla="*/ 0 h 1279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76722" h="1279274">
                    <a:moveTo>
                      <a:pt x="505938" y="0"/>
                    </a:moveTo>
                    <a:cubicBezTo>
                      <a:pt x="575794" y="0"/>
                      <a:pt x="642343" y="17899"/>
                      <a:pt x="702872" y="50266"/>
                    </a:cubicBezTo>
                    <a:lnTo>
                      <a:pt x="730454" y="69193"/>
                    </a:lnTo>
                    <a:lnTo>
                      <a:pt x="718363" y="77490"/>
                    </a:lnTo>
                    <a:cubicBezTo>
                      <a:pt x="583783" y="192437"/>
                      <a:pt x="495300" y="387098"/>
                      <a:pt x="495300" y="607887"/>
                    </a:cubicBezTo>
                    <a:cubicBezTo>
                      <a:pt x="495300" y="828676"/>
                      <a:pt x="583783" y="1023337"/>
                      <a:pt x="718363" y="1138284"/>
                    </a:cubicBezTo>
                    <a:lnTo>
                      <a:pt x="776722" y="1178331"/>
                    </a:lnTo>
                    <a:lnTo>
                      <a:pt x="702872" y="1229008"/>
                    </a:lnTo>
                    <a:cubicBezTo>
                      <a:pt x="642343" y="1261376"/>
                      <a:pt x="575794" y="1279274"/>
                      <a:pt x="505938" y="1279274"/>
                    </a:cubicBezTo>
                    <a:cubicBezTo>
                      <a:pt x="226516" y="1279274"/>
                      <a:pt x="0" y="992899"/>
                      <a:pt x="0" y="639637"/>
                    </a:cubicBezTo>
                    <a:cubicBezTo>
                      <a:pt x="0" y="286375"/>
                      <a:pt x="226516" y="0"/>
                      <a:pt x="505938" y="0"/>
                    </a:cubicBezTo>
                    <a:close/>
                  </a:path>
                </a:pathLst>
              </a:custGeom>
              <a:gradFill flip="none" rotWithShape="1">
                <a:gsLst>
                  <a:gs pos="48000">
                    <a:sysClr val="window" lastClr="FFFFFF"/>
                  </a:gs>
                  <a:gs pos="0">
                    <a:sysClr val="window" lastClr="FFFFFF">
                      <a:lumMod val="8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7" name="フリーフォーム: 図形 586">
                <a:extLst>
                  <a:ext uri="{FF2B5EF4-FFF2-40B4-BE49-F238E27FC236}">
                    <a16:creationId xmlns:a16="http://schemas.microsoft.com/office/drawing/2014/main" id="{86D92AEF-07E0-40EC-A509-E5F4601F2C5E}"/>
                  </a:ext>
                </a:extLst>
              </p:cNvPr>
              <p:cNvSpPr/>
              <p:nvPr/>
            </p:nvSpPr>
            <p:spPr>
              <a:xfrm rot="747781">
                <a:off x="5892072" y="2787752"/>
                <a:ext cx="1555141" cy="1022280"/>
              </a:xfrm>
              <a:custGeom>
                <a:avLst/>
                <a:gdLst>
                  <a:gd name="connsiteX0" fmla="*/ 63053 w 1555141"/>
                  <a:gd name="connsiteY0" fmla="*/ 11450 h 1022280"/>
                  <a:gd name="connsiteX1" fmla="*/ 182502 w 1555141"/>
                  <a:gd name="connsiteY1" fmla="*/ 24 h 1022280"/>
                  <a:gd name="connsiteX2" fmla="*/ 1487374 w 1555141"/>
                  <a:gd name="connsiteY2" fmla="*/ 716264 h 1022280"/>
                  <a:gd name="connsiteX3" fmla="*/ 1555141 w 1555141"/>
                  <a:gd name="connsiteY3" fmla="*/ 743895 h 1022280"/>
                  <a:gd name="connsiteX4" fmla="*/ 1493918 w 1555141"/>
                  <a:gd name="connsiteY4" fmla="*/ 806394 h 1022280"/>
                  <a:gd name="connsiteX5" fmla="*/ 875117 w 1555141"/>
                  <a:gd name="connsiteY5" fmla="*/ 1022280 h 1022280"/>
                  <a:gd name="connsiteX6" fmla="*/ 1 w 1555141"/>
                  <a:gd name="connsiteY6" fmla="*/ 285196 h 1022280"/>
                  <a:gd name="connsiteX7" fmla="*/ 39344 w 1555141"/>
                  <a:gd name="connsiteY7" fmla="*/ 66010 h 1022280"/>
                  <a:gd name="connsiteX8" fmla="*/ 63053 w 1555141"/>
                  <a:gd name="connsiteY8" fmla="*/ 11450 h 1022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55141" h="1022280">
                    <a:moveTo>
                      <a:pt x="63053" y="11450"/>
                    </a:moveTo>
                    <a:lnTo>
                      <a:pt x="182502" y="24"/>
                    </a:lnTo>
                    <a:cubicBezTo>
                      <a:pt x="712355" y="-3936"/>
                      <a:pt x="1042926" y="501788"/>
                      <a:pt x="1487374" y="716264"/>
                    </a:cubicBezTo>
                    <a:lnTo>
                      <a:pt x="1555141" y="743895"/>
                    </a:lnTo>
                    <a:lnTo>
                      <a:pt x="1493918" y="806394"/>
                    </a:lnTo>
                    <a:cubicBezTo>
                      <a:pt x="1335553" y="939779"/>
                      <a:pt x="1116774" y="1022280"/>
                      <a:pt x="875117" y="1022280"/>
                    </a:cubicBezTo>
                    <a:cubicBezTo>
                      <a:pt x="391804" y="1022280"/>
                      <a:pt x="0" y="692276"/>
                      <a:pt x="1" y="285196"/>
                    </a:cubicBezTo>
                    <a:cubicBezTo>
                      <a:pt x="0" y="208869"/>
                      <a:pt x="13775" y="135251"/>
                      <a:pt x="39344" y="66010"/>
                    </a:cubicBezTo>
                    <a:lnTo>
                      <a:pt x="63053" y="11450"/>
                    </a:lnTo>
                    <a:close/>
                  </a:path>
                </a:pathLst>
              </a:custGeom>
              <a:gradFill flip="none" rotWithShape="1">
                <a:gsLst>
                  <a:gs pos="48000">
                    <a:sysClr val="window" lastClr="FFFFFF"/>
                  </a:gs>
                  <a:gs pos="0">
                    <a:sysClr val="window" lastClr="FFFFFF">
                      <a:lumMod val="8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8" name="月 587">
                <a:extLst>
                  <a:ext uri="{FF2B5EF4-FFF2-40B4-BE49-F238E27FC236}">
                    <a16:creationId xmlns:a16="http://schemas.microsoft.com/office/drawing/2014/main" id="{8796D8F7-9773-4003-A53D-CD3AF4805755}"/>
                  </a:ext>
                </a:extLst>
              </p:cNvPr>
              <p:cNvSpPr/>
              <p:nvPr/>
            </p:nvSpPr>
            <p:spPr>
              <a:xfrm rot="18012642">
                <a:off x="6645158" y="2709073"/>
                <a:ext cx="220612" cy="1321267"/>
              </a:xfrm>
              <a:prstGeom prst="moon">
                <a:avLst>
                  <a:gd name="adj" fmla="val 22472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89" name="グループ化 588">
                <a:extLst>
                  <a:ext uri="{FF2B5EF4-FFF2-40B4-BE49-F238E27FC236}">
                    <a16:creationId xmlns:a16="http://schemas.microsoft.com/office/drawing/2014/main" id="{D7B8669A-1DDF-49A4-BDB7-AA05B522F443}"/>
                  </a:ext>
                </a:extLst>
              </p:cNvPr>
              <p:cNvGrpSpPr/>
              <p:nvPr/>
            </p:nvGrpSpPr>
            <p:grpSpPr>
              <a:xfrm>
                <a:off x="6621344" y="3789618"/>
                <a:ext cx="720853" cy="244884"/>
                <a:chOff x="6621344" y="3789618"/>
                <a:chExt cx="720853" cy="244884"/>
              </a:xfrm>
            </p:grpSpPr>
            <p:sp>
              <p:nvSpPr>
                <p:cNvPr id="604" name="月 603">
                  <a:extLst>
                    <a:ext uri="{FF2B5EF4-FFF2-40B4-BE49-F238E27FC236}">
                      <a16:creationId xmlns:a16="http://schemas.microsoft.com/office/drawing/2014/main" id="{2F42470C-5BFD-41F4-8A5F-5D0B87E8F01E}"/>
                    </a:ext>
                  </a:extLst>
                </p:cNvPr>
                <p:cNvSpPr/>
                <p:nvPr/>
              </p:nvSpPr>
              <p:spPr>
                <a:xfrm rot="4101843">
                  <a:off x="6986617" y="3497479"/>
                  <a:ext cx="63441" cy="647719"/>
                </a:xfrm>
                <a:prstGeom prst="moon">
                  <a:avLst/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5" name="星: 16 pt 604">
                  <a:extLst>
                    <a:ext uri="{FF2B5EF4-FFF2-40B4-BE49-F238E27FC236}">
                      <a16:creationId xmlns:a16="http://schemas.microsoft.com/office/drawing/2014/main" id="{95296725-4C2F-4A48-94D8-216288659D0F}"/>
                    </a:ext>
                  </a:extLst>
                </p:cNvPr>
                <p:cNvSpPr/>
                <p:nvPr/>
              </p:nvSpPr>
              <p:spPr>
                <a:xfrm rot="19483641">
                  <a:off x="6621344" y="3942576"/>
                  <a:ext cx="158573" cy="91926"/>
                </a:xfrm>
                <a:prstGeom prst="star16">
                  <a:avLst>
                    <a:gd name="adj" fmla="val 47861"/>
                  </a:avLst>
                </a:pr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90" name="グループ化 589">
                <a:extLst>
                  <a:ext uri="{FF2B5EF4-FFF2-40B4-BE49-F238E27FC236}">
                    <a16:creationId xmlns:a16="http://schemas.microsoft.com/office/drawing/2014/main" id="{FFE3782B-8E04-4B11-8134-398C9EF30182}"/>
                  </a:ext>
                </a:extLst>
              </p:cNvPr>
              <p:cNvGrpSpPr/>
              <p:nvPr/>
            </p:nvGrpSpPr>
            <p:grpSpPr>
              <a:xfrm>
                <a:off x="6804317" y="3830645"/>
                <a:ext cx="575693" cy="220305"/>
                <a:chOff x="6621344" y="3789618"/>
                <a:chExt cx="720853" cy="244884"/>
              </a:xfrm>
            </p:grpSpPr>
            <p:sp>
              <p:nvSpPr>
                <p:cNvPr id="602" name="月 601">
                  <a:extLst>
                    <a:ext uri="{FF2B5EF4-FFF2-40B4-BE49-F238E27FC236}">
                      <a16:creationId xmlns:a16="http://schemas.microsoft.com/office/drawing/2014/main" id="{60F276EA-7DA1-4341-8C6B-5E8F2EB0D23E}"/>
                    </a:ext>
                  </a:extLst>
                </p:cNvPr>
                <p:cNvSpPr/>
                <p:nvPr/>
              </p:nvSpPr>
              <p:spPr>
                <a:xfrm rot="4101843">
                  <a:off x="6986617" y="3497479"/>
                  <a:ext cx="63441" cy="647719"/>
                </a:xfrm>
                <a:prstGeom prst="moon">
                  <a:avLst/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3" name="星: 16 pt 602">
                  <a:extLst>
                    <a:ext uri="{FF2B5EF4-FFF2-40B4-BE49-F238E27FC236}">
                      <a16:creationId xmlns:a16="http://schemas.microsoft.com/office/drawing/2014/main" id="{7BE3F24E-3420-4AF2-B139-63571A926A1B}"/>
                    </a:ext>
                  </a:extLst>
                </p:cNvPr>
                <p:cNvSpPr/>
                <p:nvPr/>
              </p:nvSpPr>
              <p:spPr>
                <a:xfrm rot="19483641">
                  <a:off x="6621344" y="3942576"/>
                  <a:ext cx="158573" cy="91926"/>
                </a:xfrm>
                <a:prstGeom prst="star16">
                  <a:avLst>
                    <a:gd name="adj" fmla="val 47861"/>
                  </a:avLst>
                </a:pr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91" name="グループ化 590">
                <a:extLst>
                  <a:ext uri="{FF2B5EF4-FFF2-40B4-BE49-F238E27FC236}">
                    <a16:creationId xmlns:a16="http://schemas.microsoft.com/office/drawing/2014/main" id="{62D27182-5297-4D52-887D-65D9A1DD80CD}"/>
                  </a:ext>
                </a:extLst>
              </p:cNvPr>
              <p:cNvGrpSpPr/>
              <p:nvPr/>
            </p:nvGrpSpPr>
            <p:grpSpPr>
              <a:xfrm rot="19704061" flipV="1">
                <a:off x="6516365" y="3688165"/>
                <a:ext cx="575693" cy="220305"/>
                <a:chOff x="6621344" y="3789618"/>
                <a:chExt cx="720853" cy="244884"/>
              </a:xfrm>
            </p:grpSpPr>
            <p:sp>
              <p:nvSpPr>
                <p:cNvPr id="600" name="月 599">
                  <a:extLst>
                    <a:ext uri="{FF2B5EF4-FFF2-40B4-BE49-F238E27FC236}">
                      <a16:creationId xmlns:a16="http://schemas.microsoft.com/office/drawing/2014/main" id="{5FF3A1A3-B0B9-4600-8110-54BF082E653D}"/>
                    </a:ext>
                  </a:extLst>
                </p:cNvPr>
                <p:cNvSpPr/>
                <p:nvPr/>
              </p:nvSpPr>
              <p:spPr>
                <a:xfrm rot="4101843">
                  <a:off x="6986617" y="3497479"/>
                  <a:ext cx="63441" cy="647719"/>
                </a:xfrm>
                <a:prstGeom prst="moon">
                  <a:avLst/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1" name="星: 16 pt 600">
                  <a:extLst>
                    <a:ext uri="{FF2B5EF4-FFF2-40B4-BE49-F238E27FC236}">
                      <a16:creationId xmlns:a16="http://schemas.microsoft.com/office/drawing/2014/main" id="{B87D2DF1-1D95-431D-B66D-DDB2BF3BD95E}"/>
                    </a:ext>
                  </a:extLst>
                </p:cNvPr>
                <p:cNvSpPr/>
                <p:nvPr/>
              </p:nvSpPr>
              <p:spPr>
                <a:xfrm rot="19483641">
                  <a:off x="6621344" y="3942576"/>
                  <a:ext cx="158573" cy="91926"/>
                </a:xfrm>
                <a:prstGeom prst="star16">
                  <a:avLst>
                    <a:gd name="adj" fmla="val 47861"/>
                  </a:avLst>
                </a:pr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92" name="グループ化 591">
                <a:extLst>
                  <a:ext uri="{FF2B5EF4-FFF2-40B4-BE49-F238E27FC236}">
                    <a16:creationId xmlns:a16="http://schemas.microsoft.com/office/drawing/2014/main" id="{5BF94AEF-5183-4FFE-B088-121C8777D66F}"/>
                  </a:ext>
                </a:extLst>
              </p:cNvPr>
              <p:cNvGrpSpPr/>
              <p:nvPr/>
            </p:nvGrpSpPr>
            <p:grpSpPr>
              <a:xfrm rot="19704061" flipV="1">
                <a:off x="6614790" y="3624666"/>
                <a:ext cx="575693" cy="220305"/>
                <a:chOff x="6621344" y="3789618"/>
                <a:chExt cx="720853" cy="244884"/>
              </a:xfrm>
            </p:grpSpPr>
            <p:sp>
              <p:nvSpPr>
                <p:cNvPr id="598" name="月 597">
                  <a:extLst>
                    <a:ext uri="{FF2B5EF4-FFF2-40B4-BE49-F238E27FC236}">
                      <a16:creationId xmlns:a16="http://schemas.microsoft.com/office/drawing/2014/main" id="{C35C63FB-C002-4A40-A192-3B663AACB88C}"/>
                    </a:ext>
                  </a:extLst>
                </p:cNvPr>
                <p:cNvSpPr/>
                <p:nvPr/>
              </p:nvSpPr>
              <p:spPr>
                <a:xfrm rot="4101843">
                  <a:off x="6986617" y="3497479"/>
                  <a:ext cx="63441" cy="647719"/>
                </a:xfrm>
                <a:prstGeom prst="moon">
                  <a:avLst/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9" name="星: 16 pt 598">
                  <a:extLst>
                    <a:ext uri="{FF2B5EF4-FFF2-40B4-BE49-F238E27FC236}">
                      <a16:creationId xmlns:a16="http://schemas.microsoft.com/office/drawing/2014/main" id="{B27A51A7-C35F-45FE-B4E5-7038D528904E}"/>
                    </a:ext>
                  </a:extLst>
                </p:cNvPr>
                <p:cNvSpPr/>
                <p:nvPr/>
              </p:nvSpPr>
              <p:spPr>
                <a:xfrm rot="19483641">
                  <a:off x="6621344" y="3942576"/>
                  <a:ext cx="158573" cy="91926"/>
                </a:xfrm>
                <a:prstGeom prst="star16">
                  <a:avLst>
                    <a:gd name="adj" fmla="val 47861"/>
                  </a:avLst>
                </a:pr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93" name="グループ化 592">
                <a:extLst>
                  <a:ext uri="{FF2B5EF4-FFF2-40B4-BE49-F238E27FC236}">
                    <a16:creationId xmlns:a16="http://schemas.microsoft.com/office/drawing/2014/main" id="{C46CD2AB-A423-4E16-A0B2-9D188E792727}"/>
                  </a:ext>
                </a:extLst>
              </p:cNvPr>
              <p:cNvGrpSpPr/>
              <p:nvPr/>
            </p:nvGrpSpPr>
            <p:grpSpPr>
              <a:xfrm rot="18863109" flipV="1">
                <a:off x="6722741" y="3675466"/>
                <a:ext cx="575693" cy="220305"/>
                <a:chOff x="6621344" y="3789618"/>
                <a:chExt cx="720853" cy="244884"/>
              </a:xfrm>
            </p:grpSpPr>
            <p:sp>
              <p:nvSpPr>
                <p:cNvPr id="596" name="月 595">
                  <a:extLst>
                    <a:ext uri="{FF2B5EF4-FFF2-40B4-BE49-F238E27FC236}">
                      <a16:creationId xmlns:a16="http://schemas.microsoft.com/office/drawing/2014/main" id="{581E6A19-2A70-4754-8BCE-2786B43EC773}"/>
                    </a:ext>
                  </a:extLst>
                </p:cNvPr>
                <p:cNvSpPr/>
                <p:nvPr/>
              </p:nvSpPr>
              <p:spPr>
                <a:xfrm rot="4101843">
                  <a:off x="6986617" y="3497479"/>
                  <a:ext cx="63441" cy="647719"/>
                </a:xfrm>
                <a:prstGeom prst="moon">
                  <a:avLst/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7" name="星: 16 pt 596">
                  <a:extLst>
                    <a:ext uri="{FF2B5EF4-FFF2-40B4-BE49-F238E27FC236}">
                      <a16:creationId xmlns:a16="http://schemas.microsoft.com/office/drawing/2014/main" id="{55E53CE4-3A14-4904-ADAB-DF41346248BD}"/>
                    </a:ext>
                  </a:extLst>
                </p:cNvPr>
                <p:cNvSpPr/>
                <p:nvPr/>
              </p:nvSpPr>
              <p:spPr>
                <a:xfrm rot="19483641">
                  <a:off x="6621344" y="3942576"/>
                  <a:ext cx="158573" cy="91926"/>
                </a:xfrm>
                <a:prstGeom prst="star16">
                  <a:avLst>
                    <a:gd name="adj" fmla="val 47861"/>
                  </a:avLst>
                </a:pr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94" name="フリーフォーム: 図形 593">
                <a:extLst>
                  <a:ext uri="{FF2B5EF4-FFF2-40B4-BE49-F238E27FC236}">
                    <a16:creationId xmlns:a16="http://schemas.microsoft.com/office/drawing/2014/main" id="{13AB61AE-8217-4C05-B79C-196088B3A943}"/>
                  </a:ext>
                </a:extLst>
              </p:cNvPr>
              <p:cNvSpPr/>
              <p:nvPr/>
            </p:nvSpPr>
            <p:spPr>
              <a:xfrm>
                <a:off x="6906870" y="3224224"/>
                <a:ext cx="852024" cy="1066109"/>
              </a:xfrm>
              <a:custGeom>
                <a:avLst/>
                <a:gdLst>
                  <a:gd name="connsiteX0" fmla="*/ 29727 w 844519"/>
                  <a:gd name="connsiteY0" fmla="*/ 0 h 827984"/>
                  <a:gd name="connsiteX1" fmla="*/ 844519 w 844519"/>
                  <a:gd name="connsiteY1" fmla="*/ 415236 h 827984"/>
                  <a:gd name="connsiteX2" fmla="*/ 193936 w 844519"/>
                  <a:gd name="connsiteY2" fmla="*/ 822036 h 827984"/>
                  <a:gd name="connsiteX3" fmla="*/ 78166 w 844519"/>
                  <a:gd name="connsiteY3" fmla="*/ 827984 h 827984"/>
                  <a:gd name="connsiteX4" fmla="*/ 146867 w 844519"/>
                  <a:gd name="connsiteY4" fmla="*/ 718866 h 827984"/>
                  <a:gd name="connsiteX5" fmla="*/ 208307 w 844519"/>
                  <a:gd name="connsiteY5" fmla="*/ 456511 h 827984"/>
                  <a:gd name="connsiteX6" fmla="*/ 74783 w 844519"/>
                  <a:gd name="connsiteY6" fmla="*/ 79666 h 827984"/>
                  <a:gd name="connsiteX7" fmla="*/ 0 w 844519"/>
                  <a:gd name="connsiteY7" fmla="*/ 1527 h 827984"/>
                  <a:gd name="connsiteX0" fmla="*/ 29727 w 844519"/>
                  <a:gd name="connsiteY0" fmla="*/ 0 h 1066109"/>
                  <a:gd name="connsiteX1" fmla="*/ 844519 w 844519"/>
                  <a:gd name="connsiteY1" fmla="*/ 415236 h 1066109"/>
                  <a:gd name="connsiteX2" fmla="*/ 193936 w 844519"/>
                  <a:gd name="connsiteY2" fmla="*/ 822036 h 1066109"/>
                  <a:gd name="connsiteX3" fmla="*/ 173416 w 844519"/>
                  <a:gd name="connsiteY3" fmla="*/ 1066109 h 1066109"/>
                  <a:gd name="connsiteX4" fmla="*/ 146867 w 844519"/>
                  <a:gd name="connsiteY4" fmla="*/ 718866 h 1066109"/>
                  <a:gd name="connsiteX5" fmla="*/ 208307 w 844519"/>
                  <a:gd name="connsiteY5" fmla="*/ 456511 h 1066109"/>
                  <a:gd name="connsiteX6" fmla="*/ 74783 w 844519"/>
                  <a:gd name="connsiteY6" fmla="*/ 79666 h 1066109"/>
                  <a:gd name="connsiteX7" fmla="*/ 0 w 844519"/>
                  <a:gd name="connsiteY7" fmla="*/ 1527 h 1066109"/>
                  <a:gd name="connsiteX8" fmla="*/ 29727 w 844519"/>
                  <a:gd name="connsiteY8" fmla="*/ 0 h 1066109"/>
                  <a:gd name="connsiteX0" fmla="*/ 29727 w 858930"/>
                  <a:gd name="connsiteY0" fmla="*/ 0 h 1066109"/>
                  <a:gd name="connsiteX1" fmla="*/ 844519 w 858930"/>
                  <a:gd name="connsiteY1" fmla="*/ 415236 h 1066109"/>
                  <a:gd name="connsiteX2" fmla="*/ 400311 w 858930"/>
                  <a:gd name="connsiteY2" fmla="*/ 866486 h 1066109"/>
                  <a:gd name="connsiteX3" fmla="*/ 173416 w 858930"/>
                  <a:gd name="connsiteY3" fmla="*/ 1066109 h 1066109"/>
                  <a:gd name="connsiteX4" fmla="*/ 146867 w 858930"/>
                  <a:gd name="connsiteY4" fmla="*/ 718866 h 1066109"/>
                  <a:gd name="connsiteX5" fmla="*/ 208307 w 858930"/>
                  <a:gd name="connsiteY5" fmla="*/ 456511 h 1066109"/>
                  <a:gd name="connsiteX6" fmla="*/ 74783 w 858930"/>
                  <a:gd name="connsiteY6" fmla="*/ 79666 h 1066109"/>
                  <a:gd name="connsiteX7" fmla="*/ 0 w 858930"/>
                  <a:gd name="connsiteY7" fmla="*/ 1527 h 1066109"/>
                  <a:gd name="connsiteX8" fmla="*/ 29727 w 858930"/>
                  <a:gd name="connsiteY8" fmla="*/ 0 h 1066109"/>
                  <a:gd name="connsiteX0" fmla="*/ 29727 w 852024"/>
                  <a:gd name="connsiteY0" fmla="*/ 0 h 1066109"/>
                  <a:gd name="connsiteX1" fmla="*/ 844519 w 852024"/>
                  <a:gd name="connsiteY1" fmla="*/ 415236 h 1066109"/>
                  <a:gd name="connsiteX2" fmla="*/ 400311 w 852024"/>
                  <a:gd name="connsiteY2" fmla="*/ 866486 h 1066109"/>
                  <a:gd name="connsiteX3" fmla="*/ 173416 w 852024"/>
                  <a:gd name="connsiteY3" fmla="*/ 1066109 h 1066109"/>
                  <a:gd name="connsiteX4" fmla="*/ 146867 w 852024"/>
                  <a:gd name="connsiteY4" fmla="*/ 718866 h 1066109"/>
                  <a:gd name="connsiteX5" fmla="*/ 208307 w 852024"/>
                  <a:gd name="connsiteY5" fmla="*/ 456511 h 1066109"/>
                  <a:gd name="connsiteX6" fmla="*/ 74783 w 852024"/>
                  <a:gd name="connsiteY6" fmla="*/ 79666 h 1066109"/>
                  <a:gd name="connsiteX7" fmla="*/ 0 w 852024"/>
                  <a:gd name="connsiteY7" fmla="*/ 1527 h 1066109"/>
                  <a:gd name="connsiteX8" fmla="*/ 29727 w 852024"/>
                  <a:gd name="connsiteY8" fmla="*/ 0 h 1066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2024" h="1066109">
                    <a:moveTo>
                      <a:pt x="29727" y="0"/>
                    </a:moveTo>
                    <a:cubicBezTo>
                      <a:pt x="479724" y="0"/>
                      <a:pt x="782755" y="270822"/>
                      <a:pt x="844519" y="415236"/>
                    </a:cubicBezTo>
                    <a:cubicBezTo>
                      <a:pt x="906283" y="559650"/>
                      <a:pt x="571573" y="764267"/>
                      <a:pt x="400311" y="866486"/>
                    </a:cubicBezTo>
                    <a:cubicBezTo>
                      <a:pt x="229049" y="968705"/>
                      <a:pt x="249048" y="999568"/>
                      <a:pt x="173416" y="1066109"/>
                    </a:cubicBezTo>
                    <a:cubicBezTo>
                      <a:pt x="196316" y="1029736"/>
                      <a:pt x="123967" y="755239"/>
                      <a:pt x="146867" y="718866"/>
                    </a:cubicBezTo>
                    <a:cubicBezTo>
                      <a:pt x="186430" y="638229"/>
                      <a:pt x="208307" y="549572"/>
                      <a:pt x="208307" y="456511"/>
                    </a:cubicBezTo>
                    <a:cubicBezTo>
                      <a:pt x="208307" y="316919"/>
                      <a:pt x="159083" y="187239"/>
                      <a:pt x="74783" y="79666"/>
                    </a:cubicBezTo>
                    <a:lnTo>
                      <a:pt x="0" y="1527"/>
                    </a:lnTo>
                    <a:lnTo>
                      <a:pt x="29727" y="0"/>
                    </a:lnTo>
                    <a:close/>
                  </a:path>
                </a:pathLst>
              </a:custGeom>
              <a:gradFill flip="none" rotWithShape="1">
                <a:gsLst>
                  <a:gs pos="48000">
                    <a:sysClr val="window" lastClr="FFFFFF"/>
                  </a:gs>
                  <a:gs pos="0">
                    <a:sysClr val="window" lastClr="FFFFFF">
                      <a:lumMod val="8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5" name="フリーフォーム: 図形 594">
                <a:extLst>
                  <a:ext uri="{FF2B5EF4-FFF2-40B4-BE49-F238E27FC236}">
                    <a16:creationId xmlns:a16="http://schemas.microsoft.com/office/drawing/2014/main" id="{6F9B7D33-AAEB-4190-AF83-94DE2EF57E71}"/>
                  </a:ext>
                </a:extLst>
              </p:cNvPr>
              <p:cNvSpPr/>
              <p:nvPr/>
            </p:nvSpPr>
            <p:spPr>
              <a:xfrm rot="5111267">
                <a:off x="7309693" y="3344164"/>
                <a:ext cx="213233" cy="606827"/>
              </a:xfrm>
              <a:custGeom>
                <a:avLst/>
                <a:gdLst>
                  <a:gd name="connsiteX0" fmla="*/ 104535 w 213233"/>
                  <a:gd name="connsiteY0" fmla="*/ 320109 h 606827"/>
                  <a:gd name="connsiteX1" fmla="*/ 116077 w 213233"/>
                  <a:gd name="connsiteY1" fmla="*/ 216297 h 606827"/>
                  <a:gd name="connsiteX2" fmla="*/ 213233 w 213233"/>
                  <a:gd name="connsiteY2" fmla="*/ 5068 h 606827"/>
                  <a:gd name="connsiteX3" fmla="*/ 134099 w 213233"/>
                  <a:gd name="connsiteY3" fmla="*/ 471206 h 606827"/>
                  <a:gd name="connsiteX4" fmla="*/ 139358 w 213233"/>
                  <a:gd name="connsiteY4" fmla="*/ 606827 h 606827"/>
                  <a:gd name="connsiteX5" fmla="*/ 114768 w 213233"/>
                  <a:gd name="connsiteY5" fmla="*/ 601832 h 606827"/>
                  <a:gd name="connsiteX6" fmla="*/ 101512 w 213233"/>
                  <a:gd name="connsiteY6" fmla="*/ 601880 h 606827"/>
                  <a:gd name="connsiteX7" fmla="*/ 99731 w 213233"/>
                  <a:gd name="connsiteY7" fmla="*/ 569135 h 606827"/>
                  <a:gd name="connsiteX8" fmla="*/ 104535 w 213233"/>
                  <a:gd name="connsiteY8" fmla="*/ 320109 h 606827"/>
                  <a:gd name="connsiteX9" fmla="*/ 10513 w 213233"/>
                  <a:gd name="connsiteY9" fmla="*/ 423431 h 606827"/>
                  <a:gd name="connsiteX10" fmla="*/ 158073 w 213233"/>
                  <a:gd name="connsiteY10" fmla="*/ 0 h 606827"/>
                  <a:gd name="connsiteX11" fmla="*/ 43038 w 213233"/>
                  <a:gd name="connsiteY11" fmla="*/ 458599 h 606827"/>
                  <a:gd name="connsiteX12" fmla="*/ 37460 w 213233"/>
                  <a:gd name="connsiteY12" fmla="*/ 602107 h 606827"/>
                  <a:gd name="connsiteX13" fmla="*/ 11729 w 213233"/>
                  <a:gd name="connsiteY13" fmla="*/ 602198 h 606827"/>
                  <a:gd name="connsiteX14" fmla="*/ 0 w 213233"/>
                  <a:gd name="connsiteY14" fmla="*/ 604299 h 606827"/>
                  <a:gd name="connsiteX15" fmla="*/ 1182 w 213233"/>
                  <a:gd name="connsiteY15" fmla="*/ 553569 h 606827"/>
                  <a:gd name="connsiteX16" fmla="*/ 10513 w 213233"/>
                  <a:gd name="connsiteY16" fmla="*/ 423431 h 606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13233" h="606827">
                    <a:moveTo>
                      <a:pt x="104535" y="320109"/>
                    </a:moveTo>
                    <a:cubicBezTo>
                      <a:pt x="107414" y="282891"/>
                      <a:pt x="111285" y="248129"/>
                      <a:pt x="116077" y="216297"/>
                    </a:cubicBezTo>
                    <a:cubicBezTo>
                      <a:pt x="135243" y="88966"/>
                      <a:pt x="169143" y="8496"/>
                      <a:pt x="213233" y="5068"/>
                    </a:cubicBezTo>
                    <a:cubicBezTo>
                      <a:pt x="163323" y="70180"/>
                      <a:pt x="134638" y="248645"/>
                      <a:pt x="134099" y="471206"/>
                    </a:cubicBezTo>
                    <a:lnTo>
                      <a:pt x="139358" y="606827"/>
                    </a:lnTo>
                    <a:lnTo>
                      <a:pt x="114768" y="601832"/>
                    </a:lnTo>
                    <a:lnTo>
                      <a:pt x="101512" y="601880"/>
                    </a:lnTo>
                    <a:lnTo>
                      <a:pt x="99731" y="569135"/>
                    </a:lnTo>
                    <a:cubicBezTo>
                      <a:pt x="96986" y="478812"/>
                      <a:pt x="98777" y="394546"/>
                      <a:pt x="104535" y="320109"/>
                    </a:cubicBezTo>
                    <a:close/>
                    <a:moveTo>
                      <a:pt x="10513" y="423431"/>
                    </a:moveTo>
                    <a:cubicBezTo>
                      <a:pt x="34824" y="174599"/>
                      <a:pt x="91738" y="0"/>
                      <a:pt x="158073" y="0"/>
                    </a:cubicBezTo>
                    <a:cubicBezTo>
                      <a:pt x="103265" y="61047"/>
                      <a:pt x="60830" y="236752"/>
                      <a:pt x="43038" y="458599"/>
                    </a:cubicBezTo>
                    <a:lnTo>
                      <a:pt x="37460" y="602107"/>
                    </a:lnTo>
                    <a:lnTo>
                      <a:pt x="11729" y="602198"/>
                    </a:lnTo>
                    <a:lnTo>
                      <a:pt x="0" y="604299"/>
                    </a:lnTo>
                    <a:lnTo>
                      <a:pt x="1182" y="553569"/>
                    </a:lnTo>
                    <a:cubicBezTo>
                      <a:pt x="3315" y="508437"/>
                      <a:pt x="6461" y="464903"/>
                      <a:pt x="10513" y="423431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53" name="グループ化 552">
              <a:extLst>
                <a:ext uri="{FF2B5EF4-FFF2-40B4-BE49-F238E27FC236}">
                  <a16:creationId xmlns:a16="http://schemas.microsoft.com/office/drawing/2014/main" id="{D0E3AF0C-7C33-4E23-A74A-F329933E8A2E}"/>
                </a:ext>
              </a:extLst>
            </p:cNvPr>
            <p:cNvGrpSpPr/>
            <p:nvPr/>
          </p:nvGrpSpPr>
          <p:grpSpPr>
            <a:xfrm>
              <a:off x="5750771" y="3092450"/>
              <a:ext cx="1527878" cy="1934555"/>
              <a:chOff x="5750771" y="2486261"/>
              <a:chExt cx="2046712" cy="2591487"/>
            </a:xfrm>
          </p:grpSpPr>
          <p:sp>
            <p:nvSpPr>
              <p:cNvPr id="554" name="四角形: 上の 2 つの角を丸める 3074">
                <a:extLst>
                  <a:ext uri="{FF2B5EF4-FFF2-40B4-BE49-F238E27FC236}">
                    <a16:creationId xmlns:a16="http://schemas.microsoft.com/office/drawing/2014/main" id="{DB72D8A4-933C-416B-92BA-F51D1215B424}"/>
                  </a:ext>
                </a:extLst>
              </p:cNvPr>
              <p:cNvSpPr/>
              <p:nvPr/>
            </p:nvSpPr>
            <p:spPr>
              <a:xfrm rot="5400000">
                <a:off x="7176642" y="4459371"/>
                <a:ext cx="1113378" cy="123376"/>
              </a:xfrm>
              <a:custGeom>
                <a:avLst/>
                <a:gdLst>
                  <a:gd name="connsiteX0" fmla="*/ 35403 w 903361"/>
                  <a:gd name="connsiteY0" fmla="*/ 0 h 82895"/>
                  <a:gd name="connsiteX1" fmla="*/ 867958 w 903361"/>
                  <a:gd name="connsiteY1" fmla="*/ 0 h 82895"/>
                  <a:gd name="connsiteX2" fmla="*/ 903361 w 903361"/>
                  <a:gd name="connsiteY2" fmla="*/ 35403 h 82895"/>
                  <a:gd name="connsiteX3" fmla="*/ 903361 w 903361"/>
                  <a:gd name="connsiteY3" fmla="*/ 82895 h 82895"/>
                  <a:gd name="connsiteX4" fmla="*/ 903361 w 903361"/>
                  <a:gd name="connsiteY4" fmla="*/ 82895 h 82895"/>
                  <a:gd name="connsiteX5" fmla="*/ 0 w 903361"/>
                  <a:gd name="connsiteY5" fmla="*/ 82895 h 82895"/>
                  <a:gd name="connsiteX6" fmla="*/ 0 w 903361"/>
                  <a:gd name="connsiteY6" fmla="*/ 82895 h 82895"/>
                  <a:gd name="connsiteX7" fmla="*/ 0 w 903361"/>
                  <a:gd name="connsiteY7" fmla="*/ 35403 h 82895"/>
                  <a:gd name="connsiteX8" fmla="*/ 35403 w 903361"/>
                  <a:gd name="connsiteY8" fmla="*/ 0 h 82895"/>
                  <a:gd name="connsiteX0" fmla="*/ 903361 w 994801"/>
                  <a:gd name="connsiteY0" fmla="*/ 35403 h 126843"/>
                  <a:gd name="connsiteX1" fmla="*/ 903361 w 994801"/>
                  <a:gd name="connsiteY1" fmla="*/ 82895 h 126843"/>
                  <a:gd name="connsiteX2" fmla="*/ 903361 w 994801"/>
                  <a:gd name="connsiteY2" fmla="*/ 82895 h 126843"/>
                  <a:gd name="connsiteX3" fmla="*/ 0 w 994801"/>
                  <a:gd name="connsiteY3" fmla="*/ 82895 h 126843"/>
                  <a:gd name="connsiteX4" fmla="*/ 0 w 994801"/>
                  <a:gd name="connsiteY4" fmla="*/ 82895 h 126843"/>
                  <a:gd name="connsiteX5" fmla="*/ 0 w 994801"/>
                  <a:gd name="connsiteY5" fmla="*/ 35403 h 126843"/>
                  <a:gd name="connsiteX6" fmla="*/ 35403 w 994801"/>
                  <a:gd name="connsiteY6" fmla="*/ 0 h 126843"/>
                  <a:gd name="connsiteX7" fmla="*/ 867958 w 994801"/>
                  <a:gd name="connsiteY7" fmla="*/ 0 h 126843"/>
                  <a:gd name="connsiteX8" fmla="*/ 994801 w 994801"/>
                  <a:gd name="connsiteY8" fmla="*/ 126843 h 126843"/>
                  <a:gd name="connsiteX0" fmla="*/ 903361 w 903361"/>
                  <a:gd name="connsiteY0" fmla="*/ 35403 h 82895"/>
                  <a:gd name="connsiteX1" fmla="*/ 903361 w 903361"/>
                  <a:gd name="connsiteY1" fmla="*/ 82895 h 82895"/>
                  <a:gd name="connsiteX2" fmla="*/ 903361 w 903361"/>
                  <a:gd name="connsiteY2" fmla="*/ 82895 h 82895"/>
                  <a:gd name="connsiteX3" fmla="*/ 0 w 903361"/>
                  <a:gd name="connsiteY3" fmla="*/ 82895 h 82895"/>
                  <a:gd name="connsiteX4" fmla="*/ 0 w 903361"/>
                  <a:gd name="connsiteY4" fmla="*/ 82895 h 82895"/>
                  <a:gd name="connsiteX5" fmla="*/ 0 w 903361"/>
                  <a:gd name="connsiteY5" fmla="*/ 35403 h 82895"/>
                  <a:gd name="connsiteX6" fmla="*/ 35403 w 903361"/>
                  <a:gd name="connsiteY6" fmla="*/ 0 h 82895"/>
                  <a:gd name="connsiteX7" fmla="*/ 867958 w 903361"/>
                  <a:gd name="connsiteY7" fmla="*/ 0 h 82895"/>
                  <a:gd name="connsiteX0" fmla="*/ 903361 w 903361"/>
                  <a:gd name="connsiteY0" fmla="*/ 82895 h 82895"/>
                  <a:gd name="connsiteX1" fmla="*/ 903361 w 903361"/>
                  <a:gd name="connsiteY1" fmla="*/ 82895 h 82895"/>
                  <a:gd name="connsiteX2" fmla="*/ 0 w 903361"/>
                  <a:gd name="connsiteY2" fmla="*/ 82895 h 82895"/>
                  <a:gd name="connsiteX3" fmla="*/ 0 w 903361"/>
                  <a:gd name="connsiteY3" fmla="*/ 82895 h 82895"/>
                  <a:gd name="connsiteX4" fmla="*/ 0 w 903361"/>
                  <a:gd name="connsiteY4" fmla="*/ 35403 h 82895"/>
                  <a:gd name="connsiteX5" fmla="*/ 35403 w 903361"/>
                  <a:gd name="connsiteY5" fmla="*/ 0 h 82895"/>
                  <a:gd name="connsiteX6" fmla="*/ 867958 w 903361"/>
                  <a:gd name="connsiteY6" fmla="*/ 0 h 82895"/>
                  <a:gd name="connsiteX0" fmla="*/ 903361 w 908123"/>
                  <a:gd name="connsiteY0" fmla="*/ 82895 h 111470"/>
                  <a:gd name="connsiteX1" fmla="*/ 908123 w 908123"/>
                  <a:gd name="connsiteY1" fmla="*/ 111470 h 111470"/>
                  <a:gd name="connsiteX2" fmla="*/ 0 w 908123"/>
                  <a:gd name="connsiteY2" fmla="*/ 82895 h 111470"/>
                  <a:gd name="connsiteX3" fmla="*/ 0 w 908123"/>
                  <a:gd name="connsiteY3" fmla="*/ 82895 h 111470"/>
                  <a:gd name="connsiteX4" fmla="*/ 0 w 908123"/>
                  <a:gd name="connsiteY4" fmla="*/ 35403 h 111470"/>
                  <a:gd name="connsiteX5" fmla="*/ 35403 w 908123"/>
                  <a:gd name="connsiteY5" fmla="*/ 0 h 111470"/>
                  <a:gd name="connsiteX6" fmla="*/ 867958 w 908123"/>
                  <a:gd name="connsiteY6" fmla="*/ 0 h 111470"/>
                  <a:gd name="connsiteX0" fmla="*/ 903361 w 913205"/>
                  <a:gd name="connsiteY0" fmla="*/ 82895 h 111470"/>
                  <a:gd name="connsiteX1" fmla="*/ 908123 w 913205"/>
                  <a:gd name="connsiteY1" fmla="*/ 111470 h 111470"/>
                  <a:gd name="connsiteX2" fmla="*/ 0 w 913205"/>
                  <a:gd name="connsiteY2" fmla="*/ 82895 h 111470"/>
                  <a:gd name="connsiteX3" fmla="*/ 0 w 913205"/>
                  <a:gd name="connsiteY3" fmla="*/ 82895 h 111470"/>
                  <a:gd name="connsiteX4" fmla="*/ 0 w 913205"/>
                  <a:gd name="connsiteY4" fmla="*/ 35403 h 111470"/>
                  <a:gd name="connsiteX5" fmla="*/ 35403 w 913205"/>
                  <a:gd name="connsiteY5" fmla="*/ 0 h 111470"/>
                  <a:gd name="connsiteX6" fmla="*/ 913205 w 913205"/>
                  <a:gd name="connsiteY6" fmla="*/ 35719 h 111470"/>
                  <a:gd name="connsiteX0" fmla="*/ 908123 w 913205"/>
                  <a:gd name="connsiteY0" fmla="*/ 111470 h 111470"/>
                  <a:gd name="connsiteX1" fmla="*/ 0 w 913205"/>
                  <a:gd name="connsiteY1" fmla="*/ 82895 h 111470"/>
                  <a:gd name="connsiteX2" fmla="*/ 0 w 913205"/>
                  <a:gd name="connsiteY2" fmla="*/ 82895 h 111470"/>
                  <a:gd name="connsiteX3" fmla="*/ 0 w 913205"/>
                  <a:gd name="connsiteY3" fmla="*/ 35403 h 111470"/>
                  <a:gd name="connsiteX4" fmla="*/ 35403 w 913205"/>
                  <a:gd name="connsiteY4" fmla="*/ 0 h 111470"/>
                  <a:gd name="connsiteX5" fmla="*/ 913205 w 913205"/>
                  <a:gd name="connsiteY5" fmla="*/ 35719 h 111470"/>
                  <a:gd name="connsiteX0" fmla="*/ 908123 w 913205"/>
                  <a:gd name="connsiteY0" fmla="*/ 111470 h 111470"/>
                  <a:gd name="connsiteX1" fmla="*/ 0 w 913205"/>
                  <a:gd name="connsiteY1" fmla="*/ 82895 h 111470"/>
                  <a:gd name="connsiteX2" fmla="*/ 0 w 913205"/>
                  <a:gd name="connsiteY2" fmla="*/ 82895 h 111470"/>
                  <a:gd name="connsiteX3" fmla="*/ 0 w 913205"/>
                  <a:gd name="connsiteY3" fmla="*/ 35403 h 111470"/>
                  <a:gd name="connsiteX4" fmla="*/ 35403 w 913205"/>
                  <a:gd name="connsiteY4" fmla="*/ 0 h 111470"/>
                  <a:gd name="connsiteX5" fmla="*/ 913205 w 913205"/>
                  <a:gd name="connsiteY5" fmla="*/ 35719 h 111470"/>
                  <a:gd name="connsiteX0" fmla="*/ 908126 w 913205"/>
                  <a:gd name="connsiteY0" fmla="*/ 123376 h 123376"/>
                  <a:gd name="connsiteX1" fmla="*/ 0 w 913205"/>
                  <a:gd name="connsiteY1" fmla="*/ 82895 h 123376"/>
                  <a:gd name="connsiteX2" fmla="*/ 0 w 913205"/>
                  <a:gd name="connsiteY2" fmla="*/ 82895 h 123376"/>
                  <a:gd name="connsiteX3" fmla="*/ 0 w 913205"/>
                  <a:gd name="connsiteY3" fmla="*/ 35403 h 123376"/>
                  <a:gd name="connsiteX4" fmla="*/ 35403 w 913205"/>
                  <a:gd name="connsiteY4" fmla="*/ 0 h 123376"/>
                  <a:gd name="connsiteX5" fmla="*/ 913205 w 913205"/>
                  <a:gd name="connsiteY5" fmla="*/ 35719 h 123376"/>
                  <a:gd name="connsiteX0" fmla="*/ 908126 w 913205"/>
                  <a:gd name="connsiteY0" fmla="*/ 123376 h 123376"/>
                  <a:gd name="connsiteX1" fmla="*/ 0 w 913205"/>
                  <a:gd name="connsiteY1" fmla="*/ 82895 h 123376"/>
                  <a:gd name="connsiteX2" fmla="*/ 0 w 913205"/>
                  <a:gd name="connsiteY2" fmla="*/ 82895 h 123376"/>
                  <a:gd name="connsiteX3" fmla="*/ 0 w 913205"/>
                  <a:gd name="connsiteY3" fmla="*/ 35403 h 123376"/>
                  <a:gd name="connsiteX4" fmla="*/ 35403 w 913205"/>
                  <a:gd name="connsiteY4" fmla="*/ 0 h 123376"/>
                  <a:gd name="connsiteX5" fmla="*/ 913205 w 913205"/>
                  <a:gd name="connsiteY5" fmla="*/ 35719 h 123376"/>
                  <a:gd name="connsiteX0" fmla="*/ 908126 w 913205"/>
                  <a:gd name="connsiteY0" fmla="*/ 123376 h 123376"/>
                  <a:gd name="connsiteX1" fmla="*/ 0 w 913205"/>
                  <a:gd name="connsiteY1" fmla="*/ 82895 h 123376"/>
                  <a:gd name="connsiteX2" fmla="*/ 3 w 913205"/>
                  <a:gd name="connsiteY2" fmla="*/ 75751 h 123376"/>
                  <a:gd name="connsiteX3" fmla="*/ 0 w 913205"/>
                  <a:gd name="connsiteY3" fmla="*/ 35403 h 123376"/>
                  <a:gd name="connsiteX4" fmla="*/ 35403 w 913205"/>
                  <a:gd name="connsiteY4" fmla="*/ 0 h 123376"/>
                  <a:gd name="connsiteX5" fmla="*/ 913205 w 913205"/>
                  <a:gd name="connsiteY5" fmla="*/ 35719 h 12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13205" h="123376">
                    <a:moveTo>
                      <a:pt x="908126" y="123376"/>
                    </a:moveTo>
                    <a:cubicBezTo>
                      <a:pt x="567320" y="86069"/>
                      <a:pt x="302709" y="96389"/>
                      <a:pt x="0" y="82895"/>
                    </a:cubicBezTo>
                    <a:cubicBezTo>
                      <a:pt x="1" y="80514"/>
                      <a:pt x="2" y="78132"/>
                      <a:pt x="3" y="75751"/>
                    </a:cubicBezTo>
                    <a:cubicBezTo>
                      <a:pt x="2" y="62302"/>
                      <a:pt x="1" y="48852"/>
                      <a:pt x="0" y="35403"/>
                    </a:cubicBezTo>
                    <a:cubicBezTo>
                      <a:pt x="0" y="15850"/>
                      <a:pt x="15850" y="0"/>
                      <a:pt x="35403" y="0"/>
                    </a:cubicBezTo>
                    <a:cubicBezTo>
                      <a:pt x="328004" y="11906"/>
                      <a:pt x="542026" y="30957"/>
                      <a:pt x="913205" y="35719"/>
                    </a:cubicBezTo>
                  </a:path>
                </a:pathLst>
              </a:custGeom>
              <a:solidFill>
                <a:srgbClr val="00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5" name="台形 3072">
                <a:extLst>
                  <a:ext uri="{FF2B5EF4-FFF2-40B4-BE49-F238E27FC236}">
                    <a16:creationId xmlns:a16="http://schemas.microsoft.com/office/drawing/2014/main" id="{2D6466D6-2E56-4044-A3DC-16A401188E9F}"/>
                  </a:ext>
                </a:extLst>
              </p:cNvPr>
              <p:cNvSpPr/>
              <p:nvPr/>
            </p:nvSpPr>
            <p:spPr>
              <a:xfrm rot="5601262">
                <a:off x="7414242" y="3774221"/>
                <a:ext cx="195842" cy="454644"/>
              </a:xfrm>
              <a:custGeom>
                <a:avLst/>
                <a:gdLst>
                  <a:gd name="connsiteX0" fmla="*/ 0 w 195842"/>
                  <a:gd name="connsiteY0" fmla="*/ 426036 h 426036"/>
                  <a:gd name="connsiteX1" fmla="*/ 48961 w 195842"/>
                  <a:gd name="connsiteY1" fmla="*/ 0 h 426036"/>
                  <a:gd name="connsiteX2" fmla="*/ 146882 w 195842"/>
                  <a:gd name="connsiteY2" fmla="*/ 0 h 426036"/>
                  <a:gd name="connsiteX3" fmla="*/ 195842 w 195842"/>
                  <a:gd name="connsiteY3" fmla="*/ 426036 h 426036"/>
                  <a:gd name="connsiteX4" fmla="*/ 0 w 195842"/>
                  <a:gd name="connsiteY4" fmla="*/ 426036 h 426036"/>
                  <a:gd name="connsiteX0" fmla="*/ 0 w 195842"/>
                  <a:gd name="connsiteY0" fmla="*/ 444059 h 444059"/>
                  <a:gd name="connsiteX1" fmla="*/ 48961 w 195842"/>
                  <a:gd name="connsiteY1" fmla="*/ 18023 h 444059"/>
                  <a:gd name="connsiteX2" fmla="*/ 146882 w 195842"/>
                  <a:gd name="connsiteY2" fmla="*/ 18023 h 444059"/>
                  <a:gd name="connsiteX3" fmla="*/ 195842 w 195842"/>
                  <a:gd name="connsiteY3" fmla="*/ 444059 h 444059"/>
                  <a:gd name="connsiteX4" fmla="*/ 0 w 195842"/>
                  <a:gd name="connsiteY4" fmla="*/ 444059 h 444059"/>
                  <a:gd name="connsiteX0" fmla="*/ 0 w 195842"/>
                  <a:gd name="connsiteY0" fmla="*/ 454644 h 454644"/>
                  <a:gd name="connsiteX1" fmla="*/ 48961 w 195842"/>
                  <a:gd name="connsiteY1" fmla="*/ 28608 h 454644"/>
                  <a:gd name="connsiteX2" fmla="*/ 146882 w 195842"/>
                  <a:gd name="connsiteY2" fmla="*/ 28608 h 454644"/>
                  <a:gd name="connsiteX3" fmla="*/ 195842 w 195842"/>
                  <a:gd name="connsiteY3" fmla="*/ 454644 h 454644"/>
                  <a:gd name="connsiteX4" fmla="*/ 0 w 195842"/>
                  <a:gd name="connsiteY4" fmla="*/ 454644 h 454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842" h="454644">
                    <a:moveTo>
                      <a:pt x="0" y="454644"/>
                    </a:moveTo>
                    <a:lnTo>
                      <a:pt x="48961" y="28608"/>
                    </a:lnTo>
                    <a:cubicBezTo>
                      <a:pt x="79511" y="-7050"/>
                      <a:pt x="114252" y="-11944"/>
                      <a:pt x="146882" y="28608"/>
                    </a:cubicBezTo>
                    <a:lnTo>
                      <a:pt x="195842" y="454644"/>
                    </a:lnTo>
                    <a:lnTo>
                      <a:pt x="0" y="454644"/>
                    </a:lnTo>
                    <a:close/>
                  </a:path>
                </a:pathLst>
              </a:custGeom>
              <a:gradFill flip="none" rotWithShape="1">
                <a:gsLst>
                  <a:gs pos="60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54ABF799-B7BF-48AD-9119-D2CDFE8F4985}"/>
                  </a:ext>
                </a:extLst>
              </p:cNvPr>
              <p:cNvSpPr/>
              <p:nvPr/>
            </p:nvSpPr>
            <p:spPr>
              <a:xfrm>
                <a:off x="5750771" y="3371849"/>
                <a:ext cx="1250105" cy="593946"/>
              </a:xfrm>
              <a:custGeom>
                <a:avLst/>
                <a:gdLst>
                  <a:gd name="connsiteX0" fmla="*/ 542080 w 1250105"/>
                  <a:gd name="connsiteY0" fmla="*/ 0 h 593946"/>
                  <a:gd name="connsiteX1" fmla="*/ 1250105 w 1250105"/>
                  <a:gd name="connsiteY1" fmla="*/ 296973 h 593946"/>
                  <a:gd name="connsiteX2" fmla="*/ 542080 w 1250105"/>
                  <a:gd name="connsiteY2" fmla="*/ 593946 h 593946"/>
                  <a:gd name="connsiteX3" fmla="*/ 41431 w 1250105"/>
                  <a:gd name="connsiteY3" fmla="*/ 506965 h 593946"/>
                  <a:gd name="connsiteX4" fmla="*/ 0 w 1250105"/>
                  <a:gd name="connsiteY4" fmla="*/ 485903 h 593946"/>
                  <a:gd name="connsiteX5" fmla="*/ 32396 w 1250105"/>
                  <a:gd name="connsiteY5" fmla="*/ 406094 h 593946"/>
                  <a:gd name="connsiteX6" fmla="*/ 46780 w 1250105"/>
                  <a:gd name="connsiteY6" fmla="*/ 296973 h 593946"/>
                  <a:gd name="connsiteX7" fmla="*/ 32396 w 1250105"/>
                  <a:gd name="connsiteY7" fmla="*/ 187853 h 593946"/>
                  <a:gd name="connsiteX8" fmla="*/ 0 w 1250105"/>
                  <a:gd name="connsiteY8" fmla="*/ 108044 h 593946"/>
                  <a:gd name="connsiteX9" fmla="*/ 41431 w 1250105"/>
                  <a:gd name="connsiteY9" fmla="*/ 86981 h 593946"/>
                  <a:gd name="connsiteX10" fmla="*/ 542080 w 1250105"/>
                  <a:gd name="connsiteY10" fmla="*/ 0 h 59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50105" h="593946">
                    <a:moveTo>
                      <a:pt x="542080" y="0"/>
                    </a:moveTo>
                    <a:cubicBezTo>
                      <a:pt x="933111" y="0"/>
                      <a:pt x="1250105" y="132959"/>
                      <a:pt x="1250105" y="296973"/>
                    </a:cubicBezTo>
                    <a:cubicBezTo>
                      <a:pt x="1250105" y="460987"/>
                      <a:pt x="933111" y="593946"/>
                      <a:pt x="542080" y="593946"/>
                    </a:cubicBezTo>
                    <a:cubicBezTo>
                      <a:pt x="346565" y="593946"/>
                      <a:pt x="169558" y="560706"/>
                      <a:pt x="41431" y="506965"/>
                    </a:cubicBezTo>
                    <a:lnTo>
                      <a:pt x="0" y="485903"/>
                    </a:lnTo>
                    <a:lnTo>
                      <a:pt x="32396" y="406094"/>
                    </a:lnTo>
                    <a:cubicBezTo>
                      <a:pt x="41827" y="370847"/>
                      <a:pt x="46780" y="334352"/>
                      <a:pt x="46780" y="296973"/>
                    </a:cubicBezTo>
                    <a:cubicBezTo>
                      <a:pt x="46780" y="259594"/>
                      <a:pt x="41827" y="223100"/>
                      <a:pt x="32396" y="187853"/>
                    </a:cubicBezTo>
                    <a:lnTo>
                      <a:pt x="0" y="108044"/>
                    </a:lnTo>
                    <a:lnTo>
                      <a:pt x="41431" y="86981"/>
                    </a:lnTo>
                    <a:cubicBezTo>
                      <a:pt x="169558" y="33240"/>
                      <a:pt x="346565" y="0"/>
                      <a:pt x="54208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C98BC0B4-0CE1-4D01-B1DA-4E95FBC33CEC}"/>
                  </a:ext>
                </a:extLst>
              </p:cNvPr>
              <p:cNvSpPr/>
              <p:nvPr/>
            </p:nvSpPr>
            <p:spPr>
              <a:xfrm>
                <a:off x="5981701" y="3619806"/>
                <a:ext cx="1110463" cy="1022045"/>
              </a:xfrm>
              <a:custGeom>
                <a:avLst/>
                <a:gdLst>
                  <a:gd name="connsiteX0" fmla="*/ 826694 w 1110463"/>
                  <a:gd name="connsiteY0" fmla="*/ 0 h 1022045"/>
                  <a:gd name="connsiteX1" fmla="*/ 993302 w 1110463"/>
                  <a:gd name="connsiteY1" fmla="*/ 14156 h 1022045"/>
                  <a:gd name="connsiteX2" fmla="*/ 1025157 w 1110463"/>
                  <a:gd name="connsiteY2" fmla="*/ 22490 h 1022045"/>
                  <a:gd name="connsiteX3" fmla="*/ 1045497 w 1110463"/>
                  <a:gd name="connsiteY3" fmla="*/ 54075 h 1022045"/>
                  <a:gd name="connsiteX4" fmla="*/ 1110463 w 1110463"/>
                  <a:gd name="connsiteY4" fmla="*/ 325285 h 1022045"/>
                  <a:gd name="connsiteX5" fmla="*/ 283769 w 1110463"/>
                  <a:gd name="connsiteY5" fmla="*/ 1022045 h 1022045"/>
                  <a:gd name="connsiteX6" fmla="*/ 117162 w 1110463"/>
                  <a:gd name="connsiteY6" fmla="*/ 1007890 h 1022045"/>
                  <a:gd name="connsiteX7" fmla="*/ 85307 w 1110463"/>
                  <a:gd name="connsiteY7" fmla="*/ 999555 h 1022045"/>
                  <a:gd name="connsiteX8" fmla="*/ 64966 w 1110463"/>
                  <a:gd name="connsiteY8" fmla="*/ 967971 h 1022045"/>
                  <a:gd name="connsiteX9" fmla="*/ 0 w 1110463"/>
                  <a:gd name="connsiteY9" fmla="*/ 696760 h 1022045"/>
                  <a:gd name="connsiteX10" fmla="*/ 826694 w 1110463"/>
                  <a:gd name="connsiteY10" fmla="*/ 0 h 102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10463" h="1022045">
                    <a:moveTo>
                      <a:pt x="826694" y="0"/>
                    </a:moveTo>
                    <a:cubicBezTo>
                      <a:pt x="883766" y="0"/>
                      <a:pt x="939486" y="4874"/>
                      <a:pt x="993302" y="14156"/>
                    </a:cubicBezTo>
                    <a:lnTo>
                      <a:pt x="1025157" y="22490"/>
                    </a:lnTo>
                    <a:lnTo>
                      <a:pt x="1045497" y="54075"/>
                    </a:lnTo>
                    <a:cubicBezTo>
                      <a:pt x="1087331" y="137434"/>
                      <a:pt x="1110463" y="229083"/>
                      <a:pt x="1110463" y="325285"/>
                    </a:cubicBezTo>
                    <a:cubicBezTo>
                      <a:pt x="1110463" y="710095"/>
                      <a:pt x="740339" y="1022045"/>
                      <a:pt x="283769" y="1022045"/>
                    </a:cubicBezTo>
                    <a:cubicBezTo>
                      <a:pt x="226698" y="1022045"/>
                      <a:pt x="170978" y="1017171"/>
                      <a:pt x="117162" y="1007890"/>
                    </a:cubicBezTo>
                    <a:lnTo>
                      <a:pt x="85307" y="999555"/>
                    </a:lnTo>
                    <a:lnTo>
                      <a:pt x="64966" y="967971"/>
                    </a:lnTo>
                    <a:cubicBezTo>
                      <a:pt x="23133" y="884612"/>
                      <a:pt x="0" y="792963"/>
                      <a:pt x="0" y="696760"/>
                    </a:cubicBezTo>
                    <a:cubicBezTo>
                      <a:pt x="0" y="311950"/>
                      <a:pt x="370124" y="0"/>
                      <a:pt x="826694" y="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8" name="フリーフォーム: 図形 557">
                <a:extLst>
                  <a:ext uri="{FF2B5EF4-FFF2-40B4-BE49-F238E27FC236}">
                    <a16:creationId xmlns:a16="http://schemas.microsoft.com/office/drawing/2014/main" id="{4FDE221C-765F-4CE8-BC40-82F92ADC7B5C}"/>
                  </a:ext>
                </a:extLst>
              </p:cNvPr>
              <p:cNvSpPr/>
              <p:nvPr/>
            </p:nvSpPr>
            <p:spPr>
              <a:xfrm>
                <a:off x="6839363" y="3705225"/>
                <a:ext cx="958120" cy="1073174"/>
              </a:xfrm>
              <a:custGeom>
                <a:avLst/>
                <a:gdLst>
                  <a:gd name="connsiteX0" fmla="*/ 555232 w 958120"/>
                  <a:gd name="connsiteY0" fmla="*/ 0 h 1073174"/>
                  <a:gd name="connsiteX1" fmla="*/ 667131 w 958120"/>
                  <a:gd name="connsiteY1" fmla="*/ 10902 h 1073174"/>
                  <a:gd name="connsiteX2" fmla="*/ 676220 w 958120"/>
                  <a:gd name="connsiteY2" fmla="*/ 13628 h 1073174"/>
                  <a:gd name="connsiteX3" fmla="*/ 618700 w 958120"/>
                  <a:gd name="connsiteY3" fmla="*/ 81001 h 1073174"/>
                  <a:gd name="connsiteX4" fmla="*/ 523875 w 958120"/>
                  <a:gd name="connsiteY4" fmla="*/ 381012 h 1073174"/>
                  <a:gd name="connsiteX5" fmla="*/ 862986 w 958120"/>
                  <a:gd name="connsiteY5" fmla="*/ 875432 h 1073174"/>
                  <a:gd name="connsiteX6" fmla="*/ 958120 w 958120"/>
                  <a:gd name="connsiteY6" fmla="*/ 903971 h 1073174"/>
                  <a:gd name="connsiteX7" fmla="*/ 947841 w 958120"/>
                  <a:gd name="connsiteY7" fmla="*/ 916012 h 1073174"/>
                  <a:gd name="connsiteX8" fmla="*/ 555232 w 958120"/>
                  <a:gd name="connsiteY8" fmla="*/ 1073174 h 1073174"/>
                  <a:gd name="connsiteX9" fmla="*/ 0 w 958120"/>
                  <a:gd name="connsiteY9" fmla="*/ 536587 h 1073174"/>
                  <a:gd name="connsiteX10" fmla="*/ 555232 w 958120"/>
                  <a:gd name="connsiteY10" fmla="*/ 0 h 1073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8120" h="1073174">
                    <a:moveTo>
                      <a:pt x="555232" y="0"/>
                    </a:moveTo>
                    <a:cubicBezTo>
                      <a:pt x="593563" y="0"/>
                      <a:pt x="630987" y="3754"/>
                      <a:pt x="667131" y="10902"/>
                    </a:cubicBezTo>
                    <a:lnTo>
                      <a:pt x="676220" y="13628"/>
                    </a:lnTo>
                    <a:lnTo>
                      <a:pt x="618700" y="81001"/>
                    </a:lnTo>
                    <a:cubicBezTo>
                      <a:pt x="558833" y="166641"/>
                      <a:pt x="523875" y="269881"/>
                      <a:pt x="523875" y="381012"/>
                    </a:cubicBezTo>
                    <a:cubicBezTo>
                      <a:pt x="523875" y="603274"/>
                      <a:pt x="663705" y="793973"/>
                      <a:pt x="862986" y="875432"/>
                    </a:cubicBezTo>
                    <a:lnTo>
                      <a:pt x="958120" y="903971"/>
                    </a:lnTo>
                    <a:lnTo>
                      <a:pt x="947841" y="916012"/>
                    </a:lnTo>
                    <a:cubicBezTo>
                      <a:pt x="847363" y="1013115"/>
                      <a:pt x="708555" y="1073174"/>
                      <a:pt x="555232" y="1073174"/>
                    </a:cubicBezTo>
                    <a:cubicBezTo>
                      <a:pt x="248586" y="1073174"/>
                      <a:pt x="0" y="832936"/>
                      <a:pt x="0" y="536587"/>
                    </a:cubicBezTo>
                    <a:cubicBezTo>
                      <a:pt x="0" y="240238"/>
                      <a:pt x="248586" y="0"/>
                      <a:pt x="555232" y="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9" name="月 558">
                <a:extLst>
                  <a:ext uri="{FF2B5EF4-FFF2-40B4-BE49-F238E27FC236}">
                    <a16:creationId xmlns:a16="http://schemas.microsoft.com/office/drawing/2014/main" id="{B3F3E788-ED30-4FEC-B1DE-C3FC722555C2}"/>
                  </a:ext>
                </a:extLst>
              </p:cNvPr>
              <p:cNvSpPr/>
              <p:nvPr/>
            </p:nvSpPr>
            <p:spPr>
              <a:xfrm rot="19415463">
                <a:off x="7199405" y="4092350"/>
                <a:ext cx="220612" cy="637613"/>
              </a:xfrm>
              <a:prstGeom prst="moon">
                <a:avLst>
                  <a:gd name="adj" fmla="val 22472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CCCFE320-BD88-4625-863F-732644C4CAA8}"/>
                  </a:ext>
                </a:extLst>
              </p:cNvPr>
              <p:cNvSpPr/>
              <p:nvPr/>
            </p:nvSpPr>
            <p:spPr>
              <a:xfrm>
                <a:off x="6582725" y="2486261"/>
                <a:ext cx="776722" cy="1279274"/>
              </a:xfrm>
              <a:custGeom>
                <a:avLst/>
                <a:gdLst>
                  <a:gd name="connsiteX0" fmla="*/ 505938 w 776722"/>
                  <a:gd name="connsiteY0" fmla="*/ 0 h 1279274"/>
                  <a:gd name="connsiteX1" fmla="*/ 702872 w 776722"/>
                  <a:gd name="connsiteY1" fmla="*/ 50266 h 1279274"/>
                  <a:gd name="connsiteX2" fmla="*/ 730454 w 776722"/>
                  <a:gd name="connsiteY2" fmla="*/ 69193 h 1279274"/>
                  <a:gd name="connsiteX3" fmla="*/ 718363 w 776722"/>
                  <a:gd name="connsiteY3" fmla="*/ 77490 h 1279274"/>
                  <a:gd name="connsiteX4" fmla="*/ 495300 w 776722"/>
                  <a:gd name="connsiteY4" fmla="*/ 607887 h 1279274"/>
                  <a:gd name="connsiteX5" fmla="*/ 718363 w 776722"/>
                  <a:gd name="connsiteY5" fmla="*/ 1138284 h 1279274"/>
                  <a:gd name="connsiteX6" fmla="*/ 776722 w 776722"/>
                  <a:gd name="connsiteY6" fmla="*/ 1178331 h 1279274"/>
                  <a:gd name="connsiteX7" fmla="*/ 702872 w 776722"/>
                  <a:gd name="connsiteY7" fmla="*/ 1229008 h 1279274"/>
                  <a:gd name="connsiteX8" fmla="*/ 505938 w 776722"/>
                  <a:gd name="connsiteY8" fmla="*/ 1279274 h 1279274"/>
                  <a:gd name="connsiteX9" fmla="*/ 0 w 776722"/>
                  <a:gd name="connsiteY9" fmla="*/ 639637 h 1279274"/>
                  <a:gd name="connsiteX10" fmla="*/ 505938 w 776722"/>
                  <a:gd name="connsiteY10" fmla="*/ 0 h 1279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76722" h="1279274">
                    <a:moveTo>
                      <a:pt x="505938" y="0"/>
                    </a:moveTo>
                    <a:cubicBezTo>
                      <a:pt x="575794" y="0"/>
                      <a:pt x="642343" y="17899"/>
                      <a:pt x="702872" y="50266"/>
                    </a:cubicBezTo>
                    <a:lnTo>
                      <a:pt x="730454" y="69193"/>
                    </a:lnTo>
                    <a:lnTo>
                      <a:pt x="718363" y="77490"/>
                    </a:lnTo>
                    <a:cubicBezTo>
                      <a:pt x="583783" y="192437"/>
                      <a:pt x="495300" y="387098"/>
                      <a:pt x="495300" y="607887"/>
                    </a:cubicBezTo>
                    <a:cubicBezTo>
                      <a:pt x="495300" y="828676"/>
                      <a:pt x="583783" y="1023337"/>
                      <a:pt x="718363" y="1138284"/>
                    </a:cubicBezTo>
                    <a:lnTo>
                      <a:pt x="776722" y="1178331"/>
                    </a:lnTo>
                    <a:lnTo>
                      <a:pt x="702872" y="1229008"/>
                    </a:lnTo>
                    <a:cubicBezTo>
                      <a:pt x="642343" y="1261376"/>
                      <a:pt x="575794" y="1279274"/>
                      <a:pt x="505938" y="1279274"/>
                    </a:cubicBezTo>
                    <a:cubicBezTo>
                      <a:pt x="226516" y="1279274"/>
                      <a:pt x="0" y="992899"/>
                      <a:pt x="0" y="639637"/>
                    </a:cubicBezTo>
                    <a:cubicBezTo>
                      <a:pt x="0" y="286375"/>
                      <a:pt x="226516" y="0"/>
                      <a:pt x="505938" y="0"/>
                    </a:cubicBezTo>
                    <a:close/>
                  </a:path>
                </a:pathLst>
              </a:custGeom>
              <a:gradFill flip="none" rotWithShape="1">
                <a:gsLst>
                  <a:gs pos="48000">
                    <a:sysClr val="window" lastClr="FFFFFF"/>
                  </a:gs>
                  <a:gs pos="0">
                    <a:sysClr val="window" lastClr="FFFFFF">
                      <a:lumMod val="8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1" name="フリーフォーム: 図形 560">
                <a:extLst>
                  <a:ext uri="{FF2B5EF4-FFF2-40B4-BE49-F238E27FC236}">
                    <a16:creationId xmlns:a16="http://schemas.microsoft.com/office/drawing/2014/main" id="{B47D145B-2AB6-48D4-99AE-D73E25B2709E}"/>
                  </a:ext>
                </a:extLst>
              </p:cNvPr>
              <p:cNvSpPr/>
              <p:nvPr/>
            </p:nvSpPr>
            <p:spPr>
              <a:xfrm rot="747781">
                <a:off x="5892072" y="2787752"/>
                <a:ext cx="1555141" cy="1022280"/>
              </a:xfrm>
              <a:custGeom>
                <a:avLst/>
                <a:gdLst>
                  <a:gd name="connsiteX0" fmla="*/ 63053 w 1555141"/>
                  <a:gd name="connsiteY0" fmla="*/ 11450 h 1022280"/>
                  <a:gd name="connsiteX1" fmla="*/ 182502 w 1555141"/>
                  <a:gd name="connsiteY1" fmla="*/ 24 h 1022280"/>
                  <a:gd name="connsiteX2" fmla="*/ 1487374 w 1555141"/>
                  <a:gd name="connsiteY2" fmla="*/ 716264 h 1022280"/>
                  <a:gd name="connsiteX3" fmla="*/ 1555141 w 1555141"/>
                  <a:gd name="connsiteY3" fmla="*/ 743895 h 1022280"/>
                  <a:gd name="connsiteX4" fmla="*/ 1493918 w 1555141"/>
                  <a:gd name="connsiteY4" fmla="*/ 806394 h 1022280"/>
                  <a:gd name="connsiteX5" fmla="*/ 875117 w 1555141"/>
                  <a:gd name="connsiteY5" fmla="*/ 1022280 h 1022280"/>
                  <a:gd name="connsiteX6" fmla="*/ 1 w 1555141"/>
                  <a:gd name="connsiteY6" fmla="*/ 285196 h 1022280"/>
                  <a:gd name="connsiteX7" fmla="*/ 39344 w 1555141"/>
                  <a:gd name="connsiteY7" fmla="*/ 66010 h 1022280"/>
                  <a:gd name="connsiteX8" fmla="*/ 63053 w 1555141"/>
                  <a:gd name="connsiteY8" fmla="*/ 11450 h 1022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55141" h="1022280">
                    <a:moveTo>
                      <a:pt x="63053" y="11450"/>
                    </a:moveTo>
                    <a:lnTo>
                      <a:pt x="182502" y="24"/>
                    </a:lnTo>
                    <a:cubicBezTo>
                      <a:pt x="712355" y="-3936"/>
                      <a:pt x="1042926" y="501788"/>
                      <a:pt x="1487374" y="716264"/>
                    </a:cubicBezTo>
                    <a:lnTo>
                      <a:pt x="1555141" y="743895"/>
                    </a:lnTo>
                    <a:lnTo>
                      <a:pt x="1493918" y="806394"/>
                    </a:lnTo>
                    <a:cubicBezTo>
                      <a:pt x="1335553" y="939779"/>
                      <a:pt x="1116774" y="1022280"/>
                      <a:pt x="875117" y="1022280"/>
                    </a:cubicBezTo>
                    <a:cubicBezTo>
                      <a:pt x="391804" y="1022280"/>
                      <a:pt x="0" y="692276"/>
                      <a:pt x="1" y="285196"/>
                    </a:cubicBezTo>
                    <a:cubicBezTo>
                      <a:pt x="0" y="208869"/>
                      <a:pt x="13775" y="135251"/>
                      <a:pt x="39344" y="66010"/>
                    </a:cubicBezTo>
                    <a:lnTo>
                      <a:pt x="63053" y="11450"/>
                    </a:lnTo>
                    <a:close/>
                  </a:path>
                </a:pathLst>
              </a:custGeom>
              <a:gradFill flip="none" rotWithShape="1">
                <a:gsLst>
                  <a:gs pos="48000">
                    <a:sysClr val="window" lastClr="FFFFFF"/>
                  </a:gs>
                  <a:gs pos="0">
                    <a:sysClr val="window" lastClr="FFFFFF">
                      <a:lumMod val="8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2" name="月 561">
                <a:extLst>
                  <a:ext uri="{FF2B5EF4-FFF2-40B4-BE49-F238E27FC236}">
                    <a16:creationId xmlns:a16="http://schemas.microsoft.com/office/drawing/2014/main" id="{DD7892E0-6605-4C21-A570-6DC790AF3085}"/>
                  </a:ext>
                </a:extLst>
              </p:cNvPr>
              <p:cNvSpPr/>
              <p:nvPr/>
            </p:nvSpPr>
            <p:spPr>
              <a:xfrm rot="18012642">
                <a:off x="6645158" y="2709073"/>
                <a:ext cx="220612" cy="1321267"/>
              </a:xfrm>
              <a:prstGeom prst="moon">
                <a:avLst>
                  <a:gd name="adj" fmla="val 22472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63" name="グループ化 562">
                <a:extLst>
                  <a:ext uri="{FF2B5EF4-FFF2-40B4-BE49-F238E27FC236}">
                    <a16:creationId xmlns:a16="http://schemas.microsoft.com/office/drawing/2014/main" id="{688BE574-286E-4A60-BA02-35A84339732C}"/>
                  </a:ext>
                </a:extLst>
              </p:cNvPr>
              <p:cNvGrpSpPr/>
              <p:nvPr/>
            </p:nvGrpSpPr>
            <p:grpSpPr>
              <a:xfrm>
                <a:off x="6621344" y="3789618"/>
                <a:ext cx="720853" cy="244884"/>
                <a:chOff x="6621344" y="3789618"/>
                <a:chExt cx="720853" cy="244884"/>
              </a:xfrm>
            </p:grpSpPr>
            <p:sp>
              <p:nvSpPr>
                <p:cNvPr id="578" name="月 577">
                  <a:extLst>
                    <a:ext uri="{FF2B5EF4-FFF2-40B4-BE49-F238E27FC236}">
                      <a16:creationId xmlns:a16="http://schemas.microsoft.com/office/drawing/2014/main" id="{71AF0B31-99F5-4AC5-935E-6B6168D58D71}"/>
                    </a:ext>
                  </a:extLst>
                </p:cNvPr>
                <p:cNvSpPr/>
                <p:nvPr/>
              </p:nvSpPr>
              <p:spPr>
                <a:xfrm rot="4101843">
                  <a:off x="6986617" y="3497479"/>
                  <a:ext cx="63441" cy="647719"/>
                </a:xfrm>
                <a:prstGeom prst="moon">
                  <a:avLst/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9" name="星: 16 pt 578">
                  <a:extLst>
                    <a:ext uri="{FF2B5EF4-FFF2-40B4-BE49-F238E27FC236}">
                      <a16:creationId xmlns:a16="http://schemas.microsoft.com/office/drawing/2014/main" id="{EB44DEC1-3D11-4F6A-A5F0-D7ED1AA90E8F}"/>
                    </a:ext>
                  </a:extLst>
                </p:cNvPr>
                <p:cNvSpPr/>
                <p:nvPr/>
              </p:nvSpPr>
              <p:spPr>
                <a:xfrm rot="19483641">
                  <a:off x="6621344" y="3942576"/>
                  <a:ext cx="158573" cy="91926"/>
                </a:xfrm>
                <a:prstGeom prst="star16">
                  <a:avLst>
                    <a:gd name="adj" fmla="val 47861"/>
                  </a:avLst>
                </a:pr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64" name="グループ化 563">
                <a:extLst>
                  <a:ext uri="{FF2B5EF4-FFF2-40B4-BE49-F238E27FC236}">
                    <a16:creationId xmlns:a16="http://schemas.microsoft.com/office/drawing/2014/main" id="{D9440968-262B-4FAD-8927-AC8207C4DE7B}"/>
                  </a:ext>
                </a:extLst>
              </p:cNvPr>
              <p:cNvGrpSpPr/>
              <p:nvPr/>
            </p:nvGrpSpPr>
            <p:grpSpPr>
              <a:xfrm>
                <a:off x="6804317" y="3830645"/>
                <a:ext cx="575693" cy="220305"/>
                <a:chOff x="6621344" y="3789618"/>
                <a:chExt cx="720853" cy="244884"/>
              </a:xfrm>
            </p:grpSpPr>
            <p:sp>
              <p:nvSpPr>
                <p:cNvPr id="576" name="月 575">
                  <a:extLst>
                    <a:ext uri="{FF2B5EF4-FFF2-40B4-BE49-F238E27FC236}">
                      <a16:creationId xmlns:a16="http://schemas.microsoft.com/office/drawing/2014/main" id="{A42C3B81-AF66-41E3-B0C8-1DB541DFDAEA}"/>
                    </a:ext>
                  </a:extLst>
                </p:cNvPr>
                <p:cNvSpPr/>
                <p:nvPr/>
              </p:nvSpPr>
              <p:spPr>
                <a:xfrm rot="4101843">
                  <a:off x="6986617" y="3497479"/>
                  <a:ext cx="63441" cy="647719"/>
                </a:xfrm>
                <a:prstGeom prst="moon">
                  <a:avLst/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7" name="星: 16 pt 576">
                  <a:extLst>
                    <a:ext uri="{FF2B5EF4-FFF2-40B4-BE49-F238E27FC236}">
                      <a16:creationId xmlns:a16="http://schemas.microsoft.com/office/drawing/2014/main" id="{2FACA05B-E788-4182-B1D8-36C4D2032B0E}"/>
                    </a:ext>
                  </a:extLst>
                </p:cNvPr>
                <p:cNvSpPr/>
                <p:nvPr/>
              </p:nvSpPr>
              <p:spPr>
                <a:xfrm rot="19483641">
                  <a:off x="6621344" y="3942576"/>
                  <a:ext cx="158573" cy="91926"/>
                </a:xfrm>
                <a:prstGeom prst="star16">
                  <a:avLst>
                    <a:gd name="adj" fmla="val 47861"/>
                  </a:avLst>
                </a:pr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65" name="グループ化 564">
                <a:extLst>
                  <a:ext uri="{FF2B5EF4-FFF2-40B4-BE49-F238E27FC236}">
                    <a16:creationId xmlns:a16="http://schemas.microsoft.com/office/drawing/2014/main" id="{7E22AEE7-A1AD-4D4A-8BB3-E92B0EAE5896}"/>
                  </a:ext>
                </a:extLst>
              </p:cNvPr>
              <p:cNvGrpSpPr/>
              <p:nvPr/>
            </p:nvGrpSpPr>
            <p:grpSpPr>
              <a:xfrm rot="19704061" flipV="1">
                <a:off x="6516365" y="3688165"/>
                <a:ext cx="575693" cy="220305"/>
                <a:chOff x="6621344" y="3789618"/>
                <a:chExt cx="720853" cy="244884"/>
              </a:xfrm>
            </p:grpSpPr>
            <p:sp>
              <p:nvSpPr>
                <p:cNvPr id="574" name="月 573">
                  <a:extLst>
                    <a:ext uri="{FF2B5EF4-FFF2-40B4-BE49-F238E27FC236}">
                      <a16:creationId xmlns:a16="http://schemas.microsoft.com/office/drawing/2014/main" id="{A467D022-70E8-473B-87FD-64996D9CAA60}"/>
                    </a:ext>
                  </a:extLst>
                </p:cNvPr>
                <p:cNvSpPr/>
                <p:nvPr/>
              </p:nvSpPr>
              <p:spPr>
                <a:xfrm rot="4101843">
                  <a:off x="6986617" y="3497479"/>
                  <a:ext cx="63441" cy="647719"/>
                </a:xfrm>
                <a:prstGeom prst="moon">
                  <a:avLst/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5" name="星: 16 pt 574">
                  <a:extLst>
                    <a:ext uri="{FF2B5EF4-FFF2-40B4-BE49-F238E27FC236}">
                      <a16:creationId xmlns:a16="http://schemas.microsoft.com/office/drawing/2014/main" id="{2E5BA388-9FDB-410B-BC20-1D8DDD6781DE}"/>
                    </a:ext>
                  </a:extLst>
                </p:cNvPr>
                <p:cNvSpPr/>
                <p:nvPr/>
              </p:nvSpPr>
              <p:spPr>
                <a:xfrm rot="19483641">
                  <a:off x="6621344" y="3942576"/>
                  <a:ext cx="158573" cy="91926"/>
                </a:xfrm>
                <a:prstGeom prst="star16">
                  <a:avLst>
                    <a:gd name="adj" fmla="val 47861"/>
                  </a:avLst>
                </a:pr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66" name="グループ化 565">
                <a:extLst>
                  <a:ext uri="{FF2B5EF4-FFF2-40B4-BE49-F238E27FC236}">
                    <a16:creationId xmlns:a16="http://schemas.microsoft.com/office/drawing/2014/main" id="{9D0AA459-AC82-4EED-8B83-8444B4E0720C}"/>
                  </a:ext>
                </a:extLst>
              </p:cNvPr>
              <p:cNvGrpSpPr/>
              <p:nvPr/>
            </p:nvGrpSpPr>
            <p:grpSpPr>
              <a:xfrm rot="19704061" flipV="1">
                <a:off x="6614790" y="3624666"/>
                <a:ext cx="575693" cy="220305"/>
                <a:chOff x="6621344" y="3789618"/>
                <a:chExt cx="720853" cy="244884"/>
              </a:xfrm>
            </p:grpSpPr>
            <p:sp>
              <p:nvSpPr>
                <p:cNvPr id="572" name="月 571">
                  <a:extLst>
                    <a:ext uri="{FF2B5EF4-FFF2-40B4-BE49-F238E27FC236}">
                      <a16:creationId xmlns:a16="http://schemas.microsoft.com/office/drawing/2014/main" id="{40FBA67A-D08D-4431-8BF8-E7421BC7E86D}"/>
                    </a:ext>
                  </a:extLst>
                </p:cNvPr>
                <p:cNvSpPr/>
                <p:nvPr/>
              </p:nvSpPr>
              <p:spPr>
                <a:xfrm rot="4101843">
                  <a:off x="6986617" y="3497479"/>
                  <a:ext cx="63441" cy="647719"/>
                </a:xfrm>
                <a:prstGeom prst="moon">
                  <a:avLst/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3" name="星: 16 pt 572">
                  <a:extLst>
                    <a:ext uri="{FF2B5EF4-FFF2-40B4-BE49-F238E27FC236}">
                      <a16:creationId xmlns:a16="http://schemas.microsoft.com/office/drawing/2014/main" id="{82754F3A-8D4A-4D49-834D-217C45324123}"/>
                    </a:ext>
                  </a:extLst>
                </p:cNvPr>
                <p:cNvSpPr/>
                <p:nvPr/>
              </p:nvSpPr>
              <p:spPr>
                <a:xfrm rot="19483641">
                  <a:off x="6621344" y="3942576"/>
                  <a:ext cx="158573" cy="91926"/>
                </a:xfrm>
                <a:prstGeom prst="star16">
                  <a:avLst>
                    <a:gd name="adj" fmla="val 47861"/>
                  </a:avLst>
                </a:pr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67" name="グループ化 566">
                <a:extLst>
                  <a:ext uri="{FF2B5EF4-FFF2-40B4-BE49-F238E27FC236}">
                    <a16:creationId xmlns:a16="http://schemas.microsoft.com/office/drawing/2014/main" id="{1B546746-DFD3-4933-B4AF-801EC28D9C2B}"/>
                  </a:ext>
                </a:extLst>
              </p:cNvPr>
              <p:cNvGrpSpPr/>
              <p:nvPr/>
            </p:nvGrpSpPr>
            <p:grpSpPr>
              <a:xfrm rot="18863109" flipV="1">
                <a:off x="6722741" y="3675466"/>
                <a:ext cx="575693" cy="220305"/>
                <a:chOff x="6621344" y="3789618"/>
                <a:chExt cx="720853" cy="244884"/>
              </a:xfrm>
            </p:grpSpPr>
            <p:sp>
              <p:nvSpPr>
                <p:cNvPr id="570" name="月 569">
                  <a:extLst>
                    <a:ext uri="{FF2B5EF4-FFF2-40B4-BE49-F238E27FC236}">
                      <a16:creationId xmlns:a16="http://schemas.microsoft.com/office/drawing/2014/main" id="{CFD1DFCA-0F76-41EE-B7ED-AAF0CED85774}"/>
                    </a:ext>
                  </a:extLst>
                </p:cNvPr>
                <p:cNvSpPr/>
                <p:nvPr/>
              </p:nvSpPr>
              <p:spPr>
                <a:xfrm rot="4101843">
                  <a:off x="6986617" y="3497479"/>
                  <a:ext cx="63441" cy="647719"/>
                </a:xfrm>
                <a:prstGeom prst="moon">
                  <a:avLst/>
                </a:prstGeom>
                <a:solidFill>
                  <a:srgbClr val="70AD47">
                    <a:lumMod val="40000"/>
                    <a:lumOff val="60000"/>
                  </a:srgbClr>
                </a:solidFill>
                <a:ln w="6350" cap="flat" cmpd="sng" algn="ctr">
                  <a:solidFill>
                    <a:srgbClr val="FFC000">
                      <a:lumMod val="60000"/>
                      <a:lumOff val="4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1" name="星: 16 pt 570">
                  <a:extLst>
                    <a:ext uri="{FF2B5EF4-FFF2-40B4-BE49-F238E27FC236}">
                      <a16:creationId xmlns:a16="http://schemas.microsoft.com/office/drawing/2014/main" id="{571D09B1-58D7-4335-B01D-5C6A40508EF2}"/>
                    </a:ext>
                  </a:extLst>
                </p:cNvPr>
                <p:cNvSpPr/>
                <p:nvPr/>
              </p:nvSpPr>
              <p:spPr>
                <a:xfrm rot="19483641">
                  <a:off x="6621344" y="3942576"/>
                  <a:ext cx="158573" cy="91926"/>
                </a:xfrm>
                <a:prstGeom prst="star16">
                  <a:avLst>
                    <a:gd name="adj" fmla="val 47861"/>
                  </a:avLst>
                </a:prstGeom>
                <a:solidFill>
                  <a:srgbClr val="FFFF00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68" name="フリーフォーム: 図形 567">
                <a:extLst>
                  <a:ext uri="{FF2B5EF4-FFF2-40B4-BE49-F238E27FC236}">
                    <a16:creationId xmlns:a16="http://schemas.microsoft.com/office/drawing/2014/main" id="{520D25F7-AD4F-45F7-9B26-8DB1AA462BAC}"/>
                  </a:ext>
                </a:extLst>
              </p:cNvPr>
              <p:cNvSpPr/>
              <p:nvPr/>
            </p:nvSpPr>
            <p:spPr>
              <a:xfrm>
                <a:off x="6906870" y="3224224"/>
                <a:ext cx="852024" cy="1066109"/>
              </a:xfrm>
              <a:custGeom>
                <a:avLst/>
                <a:gdLst>
                  <a:gd name="connsiteX0" fmla="*/ 29727 w 844519"/>
                  <a:gd name="connsiteY0" fmla="*/ 0 h 827984"/>
                  <a:gd name="connsiteX1" fmla="*/ 844519 w 844519"/>
                  <a:gd name="connsiteY1" fmla="*/ 415236 h 827984"/>
                  <a:gd name="connsiteX2" fmla="*/ 193936 w 844519"/>
                  <a:gd name="connsiteY2" fmla="*/ 822036 h 827984"/>
                  <a:gd name="connsiteX3" fmla="*/ 78166 w 844519"/>
                  <a:gd name="connsiteY3" fmla="*/ 827984 h 827984"/>
                  <a:gd name="connsiteX4" fmla="*/ 146867 w 844519"/>
                  <a:gd name="connsiteY4" fmla="*/ 718866 h 827984"/>
                  <a:gd name="connsiteX5" fmla="*/ 208307 w 844519"/>
                  <a:gd name="connsiteY5" fmla="*/ 456511 h 827984"/>
                  <a:gd name="connsiteX6" fmla="*/ 74783 w 844519"/>
                  <a:gd name="connsiteY6" fmla="*/ 79666 h 827984"/>
                  <a:gd name="connsiteX7" fmla="*/ 0 w 844519"/>
                  <a:gd name="connsiteY7" fmla="*/ 1527 h 827984"/>
                  <a:gd name="connsiteX0" fmla="*/ 29727 w 844519"/>
                  <a:gd name="connsiteY0" fmla="*/ 0 h 1066109"/>
                  <a:gd name="connsiteX1" fmla="*/ 844519 w 844519"/>
                  <a:gd name="connsiteY1" fmla="*/ 415236 h 1066109"/>
                  <a:gd name="connsiteX2" fmla="*/ 193936 w 844519"/>
                  <a:gd name="connsiteY2" fmla="*/ 822036 h 1066109"/>
                  <a:gd name="connsiteX3" fmla="*/ 173416 w 844519"/>
                  <a:gd name="connsiteY3" fmla="*/ 1066109 h 1066109"/>
                  <a:gd name="connsiteX4" fmla="*/ 146867 w 844519"/>
                  <a:gd name="connsiteY4" fmla="*/ 718866 h 1066109"/>
                  <a:gd name="connsiteX5" fmla="*/ 208307 w 844519"/>
                  <a:gd name="connsiteY5" fmla="*/ 456511 h 1066109"/>
                  <a:gd name="connsiteX6" fmla="*/ 74783 w 844519"/>
                  <a:gd name="connsiteY6" fmla="*/ 79666 h 1066109"/>
                  <a:gd name="connsiteX7" fmla="*/ 0 w 844519"/>
                  <a:gd name="connsiteY7" fmla="*/ 1527 h 1066109"/>
                  <a:gd name="connsiteX8" fmla="*/ 29727 w 844519"/>
                  <a:gd name="connsiteY8" fmla="*/ 0 h 1066109"/>
                  <a:gd name="connsiteX0" fmla="*/ 29727 w 858930"/>
                  <a:gd name="connsiteY0" fmla="*/ 0 h 1066109"/>
                  <a:gd name="connsiteX1" fmla="*/ 844519 w 858930"/>
                  <a:gd name="connsiteY1" fmla="*/ 415236 h 1066109"/>
                  <a:gd name="connsiteX2" fmla="*/ 400311 w 858930"/>
                  <a:gd name="connsiteY2" fmla="*/ 866486 h 1066109"/>
                  <a:gd name="connsiteX3" fmla="*/ 173416 w 858930"/>
                  <a:gd name="connsiteY3" fmla="*/ 1066109 h 1066109"/>
                  <a:gd name="connsiteX4" fmla="*/ 146867 w 858930"/>
                  <a:gd name="connsiteY4" fmla="*/ 718866 h 1066109"/>
                  <a:gd name="connsiteX5" fmla="*/ 208307 w 858930"/>
                  <a:gd name="connsiteY5" fmla="*/ 456511 h 1066109"/>
                  <a:gd name="connsiteX6" fmla="*/ 74783 w 858930"/>
                  <a:gd name="connsiteY6" fmla="*/ 79666 h 1066109"/>
                  <a:gd name="connsiteX7" fmla="*/ 0 w 858930"/>
                  <a:gd name="connsiteY7" fmla="*/ 1527 h 1066109"/>
                  <a:gd name="connsiteX8" fmla="*/ 29727 w 858930"/>
                  <a:gd name="connsiteY8" fmla="*/ 0 h 1066109"/>
                  <a:gd name="connsiteX0" fmla="*/ 29727 w 852024"/>
                  <a:gd name="connsiteY0" fmla="*/ 0 h 1066109"/>
                  <a:gd name="connsiteX1" fmla="*/ 844519 w 852024"/>
                  <a:gd name="connsiteY1" fmla="*/ 415236 h 1066109"/>
                  <a:gd name="connsiteX2" fmla="*/ 400311 w 852024"/>
                  <a:gd name="connsiteY2" fmla="*/ 866486 h 1066109"/>
                  <a:gd name="connsiteX3" fmla="*/ 173416 w 852024"/>
                  <a:gd name="connsiteY3" fmla="*/ 1066109 h 1066109"/>
                  <a:gd name="connsiteX4" fmla="*/ 146867 w 852024"/>
                  <a:gd name="connsiteY4" fmla="*/ 718866 h 1066109"/>
                  <a:gd name="connsiteX5" fmla="*/ 208307 w 852024"/>
                  <a:gd name="connsiteY5" fmla="*/ 456511 h 1066109"/>
                  <a:gd name="connsiteX6" fmla="*/ 74783 w 852024"/>
                  <a:gd name="connsiteY6" fmla="*/ 79666 h 1066109"/>
                  <a:gd name="connsiteX7" fmla="*/ 0 w 852024"/>
                  <a:gd name="connsiteY7" fmla="*/ 1527 h 1066109"/>
                  <a:gd name="connsiteX8" fmla="*/ 29727 w 852024"/>
                  <a:gd name="connsiteY8" fmla="*/ 0 h 1066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2024" h="1066109">
                    <a:moveTo>
                      <a:pt x="29727" y="0"/>
                    </a:moveTo>
                    <a:cubicBezTo>
                      <a:pt x="479724" y="0"/>
                      <a:pt x="782755" y="270822"/>
                      <a:pt x="844519" y="415236"/>
                    </a:cubicBezTo>
                    <a:cubicBezTo>
                      <a:pt x="906283" y="559650"/>
                      <a:pt x="571573" y="764267"/>
                      <a:pt x="400311" y="866486"/>
                    </a:cubicBezTo>
                    <a:cubicBezTo>
                      <a:pt x="229049" y="968705"/>
                      <a:pt x="249048" y="999568"/>
                      <a:pt x="173416" y="1066109"/>
                    </a:cubicBezTo>
                    <a:cubicBezTo>
                      <a:pt x="196316" y="1029736"/>
                      <a:pt x="123967" y="755239"/>
                      <a:pt x="146867" y="718866"/>
                    </a:cubicBezTo>
                    <a:cubicBezTo>
                      <a:pt x="186430" y="638229"/>
                      <a:pt x="208307" y="549572"/>
                      <a:pt x="208307" y="456511"/>
                    </a:cubicBezTo>
                    <a:cubicBezTo>
                      <a:pt x="208307" y="316919"/>
                      <a:pt x="159083" y="187239"/>
                      <a:pt x="74783" y="79666"/>
                    </a:cubicBezTo>
                    <a:lnTo>
                      <a:pt x="0" y="1527"/>
                    </a:lnTo>
                    <a:lnTo>
                      <a:pt x="29727" y="0"/>
                    </a:lnTo>
                    <a:close/>
                  </a:path>
                </a:pathLst>
              </a:custGeom>
              <a:gradFill flip="none" rotWithShape="1">
                <a:gsLst>
                  <a:gs pos="48000">
                    <a:sysClr val="window" lastClr="FFFFFF"/>
                  </a:gs>
                  <a:gs pos="0">
                    <a:sysClr val="window" lastClr="FFFFFF">
                      <a:lumMod val="85000"/>
                    </a:sys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7D2A56E1-769C-4E58-825B-0C58006E75BB}"/>
                  </a:ext>
                </a:extLst>
              </p:cNvPr>
              <p:cNvSpPr/>
              <p:nvPr/>
            </p:nvSpPr>
            <p:spPr>
              <a:xfrm rot="5111267">
                <a:off x="7309693" y="3344164"/>
                <a:ext cx="213233" cy="606827"/>
              </a:xfrm>
              <a:custGeom>
                <a:avLst/>
                <a:gdLst>
                  <a:gd name="connsiteX0" fmla="*/ 104535 w 213233"/>
                  <a:gd name="connsiteY0" fmla="*/ 320109 h 606827"/>
                  <a:gd name="connsiteX1" fmla="*/ 116077 w 213233"/>
                  <a:gd name="connsiteY1" fmla="*/ 216297 h 606827"/>
                  <a:gd name="connsiteX2" fmla="*/ 213233 w 213233"/>
                  <a:gd name="connsiteY2" fmla="*/ 5068 h 606827"/>
                  <a:gd name="connsiteX3" fmla="*/ 134099 w 213233"/>
                  <a:gd name="connsiteY3" fmla="*/ 471206 h 606827"/>
                  <a:gd name="connsiteX4" fmla="*/ 139358 w 213233"/>
                  <a:gd name="connsiteY4" fmla="*/ 606827 h 606827"/>
                  <a:gd name="connsiteX5" fmla="*/ 114768 w 213233"/>
                  <a:gd name="connsiteY5" fmla="*/ 601832 h 606827"/>
                  <a:gd name="connsiteX6" fmla="*/ 101512 w 213233"/>
                  <a:gd name="connsiteY6" fmla="*/ 601880 h 606827"/>
                  <a:gd name="connsiteX7" fmla="*/ 99731 w 213233"/>
                  <a:gd name="connsiteY7" fmla="*/ 569135 h 606827"/>
                  <a:gd name="connsiteX8" fmla="*/ 104535 w 213233"/>
                  <a:gd name="connsiteY8" fmla="*/ 320109 h 606827"/>
                  <a:gd name="connsiteX9" fmla="*/ 10513 w 213233"/>
                  <a:gd name="connsiteY9" fmla="*/ 423431 h 606827"/>
                  <a:gd name="connsiteX10" fmla="*/ 158073 w 213233"/>
                  <a:gd name="connsiteY10" fmla="*/ 0 h 606827"/>
                  <a:gd name="connsiteX11" fmla="*/ 43038 w 213233"/>
                  <a:gd name="connsiteY11" fmla="*/ 458599 h 606827"/>
                  <a:gd name="connsiteX12" fmla="*/ 37460 w 213233"/>
                  <a:gd name="connsiteY12" fmla="*/ 602107 h 606827"/>
                  <a:gd name="connsiteX13" fmla="*/ 11729 w 213233"/>
                  <a:gd name="connsiteY13" fmla="*/ 602198 h 606827"/>
                  <a:gd name="connsiteX14" fmla="*/ 0 w 213233"/>
                  <a:gd name="connsiteY14" fmla="*/ 604299 h 606827"/>
                  <a:gd name="connsiteX15" fmla="*/ 1182 w 213233"/>
                  <a:gd name="connsiteY15" fmla="*/ 553569 h 606827"/>
                  <a:gd name="connsiteX16" fmla="*/ 10513 w 213233"/>
                  <a:gd name="connsiteY16" fmla="*/ 423431 h 606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13233" h="606827">
                    <a:moveTo>
                      <a:pt x="104535" y="320109"/>
                    </a:moveTo>
                    <a:cubicBezTo>
                      <a:pt x="107414" y="282891"/>
                      <a:pt x="111285" y="248129"/>
                      <a:pt x="116077" y="216297"/>
                    </a:cubicBezTo>
                    <a:cubicBezTo>
                      <a:pt x="135243" y="88966"/>
                      <a:pt x="169143" y="8496"/>
                      <a:pt x="213233" y="5068"/>
                    </a:cubicBezTo>
                    <a:cubicBezTo>
                      <a:pt x="163323" y="70180"/>
                      <a:pt x="134638" y="248645"/>
                      <a:pt x="134099" y="471206"/>
                    </a:cubicBezTo>
                    <a:lnTo>
                      <a:pt x="139358" y="606827"/>
                    </a:lnTo>
                    <a:lnTo>
                      <a:pt x="114768" y="601832"/>
                    </a:lnTo>
                    <a:lnTo>
                      <a:pt x="101512" y="601880"/>
                    </a:lnTo>
                    <a:lnTo>
                      <a:pt x="99731" y="569135"/>
                    </a:lnTo>
                    <a:cubicBezTo>
                      <a:pt x="96986" y="478812"/>
                      <a:pt x="98777" y="394546"/>
                      <a:pt x="104535" y="320109"/>
                    </a:cubicBezTo>
                    <a:close/>
                    <a:moveTo>
                      <a:pt x="10513" y="423431"/>
                    </a:moveTo>
                    <a:cubicBezTo>
                      <a:pt x="34824" y="174599"/>
                      <a:pt x="91738" y="0"/>
                      <a:pt x="158073" y="0"/>
                    </a:cubicBezTo>
                    <a:cubicBezTo>
                      <a:pt x="103265" y="61047"/>
                      <a:pt x="60830" y="236752"/>
                      <a:pt x="43038" y="458599"/>
                    </a:cubicBezTo>
                    <a:lnTo>
                      <a:pt x="37460" y="602107"/>
                    </a:lnTo>
                    <a:lnTo>
                      <a:pt x="11729" y="602198"/>
                    </a:lnTo>
                    <a:lnTo>
                      <a:pt x="0" y="604299"/>
                    </a:lnTo>
                    <a:lnTo>
                      <a:pt x="1182" y="553569"/>
                    </a:lnTo>
                    <a:cubicBezTo>
                      <a:pt x="3315" y="508437"/>
                      <a:pt x="6461" y="464903"/>
                      <a:pt x="10513" y="423431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606" name="グループ化 605">
            <a:extLst>
              <a:ext uri="{FF2B5EF4-FFF2-40B4-BE49-F238E27FC236}">
                <a16:creationId xmlns:a16="http://schemas.microsoft.com/office/drawing/2014/main" id="{5D1363C5-996D-47CD-BE0C-C459829B84CA}"/>
              </a:ext>
            </a:extLst>
          </p:cNvPr>
          <p:cNvGrpSpPr/>
          <p:nvPr/>
        </p:nvGrpSpPr>
        <p:grpSpPr>
          <a:xfrm>
            <a:off x="6924130" y="951021"/>
            <a:ext cx="2169423" cy="2401447"/>
            <a:chOff x="1437449" y="3278818"/>
            <a:chExt cx="2169423" cy="2401447"/>
          </a:xfrm>
        </p:grpSpPr>
        <p:grpSp>
          <p:nvGrpSpPr>
            <p:cNvPr id="607" name="グループ化 606">
              <a:extLst>
                <a:ext uri="{FF2B5EF4-FFF2-40B4-BE49-F238E27FC236}">
                  <a16:creationId xmlns:a16="http://schemas.microsoft.com/office/drawing/2014/main" id="{BCAD4303-43C9-40C6-8B12-92C364D2F9F5}"/>
                </a:ext>
              </a:extLst>
            </p:cNvPr>
            <p:cNvGrpSpPr/>
            <p:nvPr/>
          </p:nvGrpSpPr>
          <p:grpSpPr>
            <a:xfrm>
              <a:off x="1437449" y="3278818"/>
              <a:ext cx="1686344" cy="1633696"/>
              <a:chOff x="1437449" y="3278818"/>
              <a:chExt cx="1686344" cy="1633696"/>
            </a:xfrm>
          </p:grpSpPr>
          <p:grpSp>
            <p:nvGrpSpPr>
              <p:cNvPr id="614" name="グループ化 613">
                <a:extLst>
                  <a:ext uri="{FF2B5EF4-FFF2-40B4-BE49-F238E27FC236}">
                    <a16:creationId xmlns:a16="http://schemas.microsoft.com/office/drawing/2014/main" id="{CBCB4DBA-B0FC-47AD-8A56-56200027B6B0}"/>
                  </a:ext>
                </a:extLst>
              </p:cNvPr>
              <p:cNvGrpSpPr/>
              <p:nvPr/>
            </p:nvGrpSpPr>
            <p:grpSpPr>
              <a:xfrm>
                <a:off x="1513048" y="3278818"/>
                <a:ext cx="1610745" cy="1360131"/>
                <a:chOff x="2521743" y="3589612"/>
                <a:chExt cx="2273235" cy="1919544"/>
              </a:xfrm>
            </p:grpSpPr>
            <p:sp>
              <p:nvSpPr>
                <p:cNvPr id="617" name="フリーフォーム: 図形 616">
                  <a:extLst>
                    <a:ext uri="{FF2B5EF4-FFF2-40B4-BE49-F238E27FC236}">
                      <a16:creationId xmlns:a16="http://schemas.microsoft.com/office/drawing/2014/main" id="{DCEDF58F-90B5-40CB-B7F3-F62FF9B9BFD0}"/>
                    </a:ext>
                  </a:extLst>
                </p:cNvPr>
                <p:cNvSpPr/>
                <p:nvPr/>
              </p:nvSpPr>
              <p:spPr>
                <a:xfrm>
                  <a:off x="2521743" y="3589612"/>
                  <a:ext cx="2273235" cy="1919544"/>
                </a:xfrm>
                <a:custGeom>
                  <a:avLst/>
                  <a:gdLst>
                    <a:gd name="connsiteX0" fmla="*/ 1220872 w 2273235"/>
                    <a:gd name="connsiteY0" fmla="*/ 686 h 1919543"/>
                    <a:gd name="connsiteX1" fmla="*/ 1274178 w 2273235"/>
                    <a:gd name="connsiteY1" fmla="*/ 12149 h 1919543"/>
                    <a:gd name="connsiteX2" fmla="*/ 2202354 w 2273235"/>
                    <a:gd name="connsiteY2" fmla="*/ 354879 h 1919543"/>
                    <a:gd name="connsiteX3" fmla="*/ 2268341 w 2273235"/>
                    <a:gd name="connsiteY3" fmla="*/ 409880 h 1919543"/>
                    <a:gd name="connsiteX4" fmla="*/ 2269952 w 2273235"/>
                    <a:gd name="connsiteY4" fmla="*/ 424661 h 1919543"/>
                    <a:gd name="connsiteX5" fmla="*/ 2273235 w 2273235"/>
                    <a:gd name="connsiteY5" fmla="*/ 440922 h 1919543"/>
                    <a:gd name="connsiteX6" fmla="*/ 2273235 w 2273235"/>
                    <a:gd name="connsiteY6" fmla="*/ 666449 h 1919543"/>
                    <a:gd name="connsiteX7" fmla="*/ 2271149 w 2273235"/>
                    <a:gd name="connsiteY7" fmla="*/ 676784 h 1919543"/>
                    <a:gd name="connsiteX8" fmla="*/ 2272117 w 2273235"/>
                    <a:gd name="connsiteY8" fmla="*/ 685668 h 1919543"/>
                    <a:gd name="connsiteX9" fmla="*/ 2254192 w 2273235"/>
                    <a:gd name="connsiteY9" fmla="*/ 719761 h 1919543"/>
                    <a:gd name="connsiteX10" fmla="*/ 1184378 w 2273235"/>
                    <a:gd name="connsiteY10" fmla="*/ 1904848 h 1919543"/>
                    <a:gd name="connsiteX11" fmla="*/ 1121630 w 2273235"/>
                    <a:gd name="connsiteY11" fmla="*/ 1915601 h 1919543"/>
                    <a:gd name="connsiteX12" fmla="*/ 27711 w 2273235"/>
                    <a:gd name="connsiteY12" fmla="*/ 1511673 h 1919543"/>
                    <a:gd name="connsiteX13" fmla="*/ 6308 w 2273235"/>
                    <a:gd name="connsiteY13" fmla="*/ 1493833 h 1919543"/>
                    <a:gd name="connsiteX14" fmla="*/ 8177 w 2273235"/>
                    <a:gd name="connsiteY14" fmla="*/ 1484756 h 1919543"/>
                    <a:gd name="connsiteX15" fmla="*/ 0 w 2273235"/>
                    <a:gd name="connsiteY15" fmla="*/ 1465014 h 1919543"/>
                    <a:gd name="connsiteX16" fmla="*/ 0 w 2273235"/>
                    <a:gd name="connsiteY16" fmla="*/ 1261923 h 1919543"/>
                    <a:gd name="connsiteX17" fmla="*/ 8761 w 2273235"/>
                    <a:gd name="connsiteY17" fmla="*/ 1240773 h 1919543"/>
                    <a:gd name="connsiteX18" fmla="*/ 10897 w 2273235"/>
                    <a:gd name="connsiteY18" fmla="*/ 1230394 h 1919543"/>
                    <a:gd name="connsiteX19" fmla="*/ 1080713 w 2273235"/>
                    <a:gd name="connsiteY19" fmla="*/ 45305 h 1919543"/>
                    <a:gd name="connsiteX20" fmla="*/ 1220872 w 2273235"/>
                    <a:gd name="connsiteY20" fmla="*/ 686 h 1919543"/>
                    <a:gd name="connsiteX0" fmla="*/ 1220872 w 2273235"/>
                    <a:gd name="connsiteY0" fmla="*/ 686 h 1919543"/>
                    <a:gd name="connsiteX1" fmla="*/ 1274178 w 2273235"/>
                    <a:gd name="connsiteY1" fmla="*/ 12149 h 1919543"/>
                    <a:gd name="connsiteX2" fmla="*/ 2202354 w 2273235"/>
                    <a:gd name="connsiteY2" fmla="*/ 354879 h 1919543"/>
                    <a:gd name="connsiteX3" fmla="*/ 2268341 w 2273235"/>
                    <a:gd name="connsiteY3" fmla="*/ 409880 h 1919543"/>
                    <a:gd name="connsiteX4" fmla="*/ 2269952 w 2273235"/>
                    <a:gd name="connsiteY4" fmla="*/ 424661 h 1919543"/>
                    <a:gd name="connsiteX5" fmla="*/ 2273235 w 2273235"/>
                    <a:gd name="connsiteY5" fmla="*/ 440922 h 1919543"/>
                    <a:gd name="connsiteX6" fmla="*/ 2273235 w 2273235"/>
                    <a:gd name="connsiteY6" fmla="*/ 666449 h 1919543"/>
                    <a:gd name="connsiteX7" fmla="*/ 2271149 w 2273235"/>
                    <a:gd name="connsiteY7" fmla="*/ 676784 h 1919543"/>
                    <a:gd name="connsiteX8" fmla="*/ 2272117 w 2273235"/>
                    <a:gd name="connsiteY8" fmla="*/ 685668 h 1919543"/>
                    <a:gd name="connsiteX9" fmla="*/ 2254192 w 2273235"/>
                    <a:gd name="connsiteY9" fmla="*/ 719761 h 1919543"/>
                    <a:gd name="connsiteX10" fmla="*/ 1184378 w 2273235"/>
                    <a:gd name="connsiteY10" fmla="*/ 1904848 h 1919543"/>
                    <a:gd name="connsiteX11" fmla="*/ 1121630 w 2273235"/>
                    <a:gd name="connsiteY11" fmla="*/ 1915601 h 1919543"/>
                    <a:gd name="connsiteX12" fmla="*/ 27711 w 2273235"/>
                    <a:gd name="connsiteY12" fmla="*/ 1511673 h 1919543"/>
                    <a:gd name="connsiteX13" fmla="*/ 6308 w 2273235"/>
                    <a:gd name="connsiteY13" fmla="*/ 1493833 h 1919543"/>
                    <a:gd name="connsiteX14" fmla="*/ 0 w 2273235"/>
                    <a:gd name="connsiteY14" fmla="*/ 1465014 h 1919543"/>
                    <a:gd name="connsiteX15" fmla="*/ 0 w 2273235"/>
                    <a:gd name="connsiteY15" fmla="*/ 1261923 h 1919543"/>
                    <a:gd name="connsiteX16" fmla="*/ 8761 w 2273235"/>
                    <a:gd name="connsiteY16" fmla="*/ 1240773 h 1919543"/>
                    <a:gd name="connsiteX17" fmla="*/ 10897 w 2273235"/>
                    <a:gd name="connsiteY17" fmla="*/ 1230394 h 1919543"/>
                    <a:gd name="connsiteX18" fmla="*/ 1080713 w 2273235"/>
                    <a:gd name="connsiteY18" fmla="*/ 45305 h 1919543"/>
                    <a:gd name="connsiteX19" fmla="*/ 1220872 w 2273235"/>
                    <a:gd name="connsiteY19" fmla="*/ 686 h 1919543"/>
                    <a:gd name="connsiteX0" fmla="*/ 1220872 w 2273235"/>
                    <a:gd name="connsiteY0" fmla="*/ 686 h 1919543"/>
                    <a:gd name="connsiteX1" fmla="*/ 1274178 w 2273235"/>
                    <a:gd name="connsiteY1" fmla="*/ 12149 h 1919543"/>
                    <a:gd name="connsiteX2" fmla="*/ 2202354 w 2273235"/>
                    <a:gd name="connsiteY2" fmla="*/ 354879 h 1919543"/>
                    <a:gd name="connsiteX3" fmla="*/ 2268341 w 2273235"/>
                    <a:gd name="connsiteY3" fmla="*/ 409880 h 1919543"/>
                    <a:gd name="connsiteX4" fmla="*/ 2269952 w 2273235"/>
                    <a:gd name="connsiteY4" fmla="*/ 424661 h 1919543"/>
                    <a:gd name="connsiteX5" fmla="*/ 2273235 w 2273235"/>
                    <a:gd name="connsiteY5" fmla="*/ 440922 h 1919543"/>
                    <a:gd name="connsiteX6" fmla="*/ 2273235 w 2273235"/>
                    <a:gd name="connsiteY6" fmla="*/ 666449 h 1919543"/>
                    <a:gd name="connsiteX7" fmla="*/ 2271149 w 2273235"/>
                    <a:gd name="connsiteY7" fmla="*/ 676784 h 1919543"/>
                    <a:gd name="connsiteX8" fmla="*/ 2272117 w 2273235"/>
                    <a:gd name="connsiteY8" fmla="*/ 685668 h 1919543"/>
                    <a:gd name="connsiteX9" fmla="*/ 2254192 w 2273235"/>
                    <a:gd name="connsiteY9" fmla="*/ 719761 h 1919543"/>
                    <a:gd name="connsiteX10" fmla="*/ 1184378 w 2273235"/>
                    <a:gd name="connsiteY10" fmla="*/ 1904848 h 1919543"/>
                    <a:gd name="connsiteX11" fmla="*/ 1121630 w 2273235"/>
                    <a:gd name="connsiteY11" fmla="*/ 1915601 h 1919543"/>
                    <a:gd name="connsiteX12" fmla="*/ 27711 w 2273235"/>
                    <a:gd name="connsiteY12" fmla="*/ 1511673 h 1919543"/>
                    <a:gd name="connsiteX13" fmla="*/ 6308 w 2273235"/>
                    <a:gd name="connsiteY13" fmla="*/ 1493833 h 1919543"/>
                    <a:gd name="connsiteX14" fmla="*/ 0 w 2273235"/>
                    <a:gd name="connsiteY14" fmla="*/ 1465014 h 1919543"/>
                    <a:gd name="connsiteX15" fmla="*/ 0 w 2273235"/>
                    <a:gd name="connsiteY15" fmla="*/ 1261923 h 1919543"/>
                    <a:gd name="connsiteX16" fmla="*/ 10897 w 2273235"/>
                    <a:gd name="connsiteY16" fmla="*/ 1230394 h 1919543"/>
                    <a:gd name="connsiteX17" fmla="*/ 1080713 w 2273235"/>
                    <a:gd name="connsiteY17" fmla="*/ 45305 h 1919543"/>
                    <a:gd name="connsiteX18" fmla="*/ 1220872 w 2273235"/>
                    <a:gd name="connsiteY18" fmla="*/ 686 h 1919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273235" h="1919543">
                      <a:moveTo>
                        <a:pt x="1220872" y="686"/>
                      </a:moveTo>
                      <a:cubicBezTo>
                        <a:pt x="1239129" y="2135"/>
                        <a:pt x="1257244" y="5897"/>
                        <a:pt x="1274178" y="12149"/>
                      </a:cubicBezTo>
                      <a:lnTo>
                        <a:pt x="2202354" y="354879"/>
                      </a:lnTo>
                      <a:cubicBezTo>
                        <a:pt x="2236223" y="367386"/>
                        <a:pt x="2258960" y="387489"/>
                        <a:pt x="2268341" y="409880"/>
                      </a:cubicBezTo>
                      <a:lnTo>
                        <a:pt x="2269952" y="424661"/>
                      </a:lnTo>
                      <a:lnTo>
                        <a:pt x="2273235" y="440922"/>
                      </a:lnTo>
                      <a:lnTo>
                        <a:pt x="2273235" y="666449"/>
                      </a:lnTo>
                      <a:lnTo>
                        <a:pt x="2271149" y="676784"/>
                      </a:lnTo>
                      <a:cubicBezTo>
                        <a:pt x="2271472" y="679745"/>
                        <a:pt x="2271794" y="682707"/>
                        <a:pt x="2272117" y="685668"/>
                      </a:cubicBezTo>
                      <a:cubicBezTo>
                        <a:pt x="2269851" y="697345"/>
                        <a:pt x="2263969" y="708930"/>
                        <a:pt x="2254192" y="719761"/>
                      </a:cubicBezTo>
                      <a:lnTo>
                        <a:pt x="1184378" y="1904848"/>
                      </a:lnTo>
                      <a:cubicBezTo>
                        <a:pt x="1171693" y="1918902"/>
                        <a:pt x="1143601" y="1923715"/>
                        <a:pt x="1121630" y="1915601"/>
                      </a:cubicBezTo>
                      <a:lnTo>
                        <a:pt x="27711" y="1511673"/>
                      </a:lnTo>
                      <a:cubicBezTo>
                        <a:pt x="16725" y="1507616"/>
                        <a:pt x="9351" y="1501096"/>
                        <a:pt x="6308" y="1493833"/>
                      </a:cubicBezTo>
                      <a:lnTo>
                        <a:pt x="0" y="1465014"/>
                      </a:lnTo>
                      <a:lnTo>
                        <a:pt x="0" y="1261923"/>
                      </a:lnTo>
                      <a:lnTo>
                        <a:pt x="10897" y="1230394"/>
                      </a:lnTo>
                      <a:lnTo>
                        <a:pt x="1080713" y="45305"/>
                      </a:lnTo>
                      <a:cubicBezTo>
                        <a:pt x="1110044" y="12812"/>
                        <a:pt x="1166099" y="-3661"/>
                        <a:pt x="1220872" y="68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8" name="フリーフォーム: 図形 617">
                  <a:extLst>
                    <a:ext uri="{FF2B5EF4-FFF2-40B4-BE49-F238E27FC236}">
                      <a16:creationId xmlns:a16="http://schemas.microsoft.com/office/drawing/2014/main" id="{20D9FDDD-5883-4EBA-9336-8AE92DD1CD0E}"/>
                    </a:ext>
                  </a:extLst>
                </p:cNvPr>
                <p:cNvSpPr/>
                <p:nvPr/>
              </p:nvSpPr>
              <p:spPr>
                <a:xfrm>
                  <a:off x="2593254" y="3615727"/>
                  <a:ext cx="2162896" cy="1600297"/>
                </a:xfrm>
                <a:custGeom>
                  <a:avLst/>
                  <a:gdLst>
                    <a:gd name="connsiteX0" fmla="*/ 504375 w 940809"/>
                    <a:gd name="connsiteY0" fmla="*/ 445 h 1088388"/>
                    <a:gd name="connsiteX1" fmla="*/ 526483 w 940809"/>
                    <a:gd name="connsiteY1" fmla="*/ 7879 h 1088388"/>
                    <a:gd name="connsiteX2" fmla="*/ 911431 w 940809"/>
                    <a:gd name="connsiteY2" fmla="*/ 230129 h 1088388"/>
                    <a:gd name="connsiteX3" fmla="*/ 932930 w 940809"/>
                    <a:gd name="connsiteY3" fmla="*/ 310366 h 1088388"/>
                    <a:gd name="connsiteX4" fmla="*/ 489240 w 940809"/>
                    <a:gd name="connsiteY4" fmla="*/ 1078860 h 1088388"/>
                    <a:gd name="connsiteX5" fmla="*/ 463216 w 940809"/>
                    <a:gd name="connsiteY5" fmla="*/ 1085833 h 1088388"/>
                    <a:gd name="connsiteX6" fmla="*/ 9528 w 940809"/>
                    <a:gd name="connsiteY6" fmla="*/ 823897 h 1088388"/>
                    <a:gd name="connsiteX7" fmla="*/ 2555 w 940809"/>
                    <a:gd name="connsiteY7" fmla="*/ 797873 h 1088388"/>
                    <a:gd name="connsiteX8" fmla="*/ 446246 w 940809"/>
                    <a:gd name="connsiteY8" fmla="*/ 29379 h 1088388"/>
                    <a:gd name="connsiteX9" fmla="*/ 504375 w 940809"/>
                    <a:gd name="connsiteY9" fmla="*/ 445 h 1088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40809" h="1088388">
                      <a:moveTo>
                        <a:pt x="504375" y="445"/>
                      </a:moveTo>
                      <a:cubicBezTo>
                        <a:pt x="511947" y="1385"/>
                        <a:pt x="519460" y="3824"/>
                        <a:pt x="526483" y="7879"/>
                      </a:cubicBezTo>
                      <a:lnTo>
                        <a:pt x="911431" y="230129"/>
                      </a:lnTo>
                      <a:cubicBezTo>
                        <a:pt x="939525" y="246349"/>
                        <a:pt x="949150" y="282272"/>
                        <a:pt x="932930" y="310366"/>
                      </a:cubicBezTo>
                      <a:lnTo>
                        <a:pt x="489240" y="1078860"/>
                      </a:lnTo>
                      <a:cubicBezTo>
                        <a:pt x="483979" y="1087973"/>
                        <a:pt x="472328" y="1091094"/>
                        <a:pt x="463216" y="1085833"/>
                      </a:cubicBezTo>
                      <a:lnTo>
                        <a:pt x="9528" y="823897"/>
                      </a:lnTo>
                      <a:cubicBezTo>
                        <a:pt x="416" y="818636"/>
                        <a:pt x="-2706" y="806985"/>
                        <a:pt x="2555" y="797873"/>
                      </a:cubicBezTo>
                      <a:lnTo>
                        <a:pt x="446246" y="29379"/>
                      </a:lnTo>
                      <a:cubicBezTo>
                        <a:pt x="458411" y="8308"/>
                        <a:pt x="481659" y="-2374"/>
                        <a:pt x="504375" y="44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ysClr val="window" lastClr="FFFFFF">
                        <a:alpha val="20000"/>
                      </a:sysClr>
                    </a:gs>
                    <a:gs pos="100000">
                      <a:sysClr val="window" lastClr="FFFFFF">
                        <a:alpha val="50000"/>
                      </a:sysClr>
                    </a:gs>
                  </a:gsLst>
                  <a:lin ang="27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0974E64C-2B27-478F-96D8-9C7E0E72FD41}"/>
                  </a:ext>
                </a:extLst>
              </p:cNvPr>
              <p:cNvSpPr/>
              <p:nvPr/>
            </p:nvSpPr>
            <p:spPr>
              <a:xfrm>
                <a:off x="1437449" y="4362003"/>
                <a:ext cx="566189" cy="550511"/>
              </a:xfrm>
              <a:custGeom>
                <a:avLst/>
                <a:gdLst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86161 w 799059"/>
                  <a:gd name="connsiteY2" fmla="*/ 87769 h 776932"/>
                  <a:gd name="connsiteX3" fmla="*/ 799059 w 799059"/>
                  <a:gd name="connsiteY3" fmla="*/ 92531 h 776932"/>
                  <a:gd name="connsiteX4" fmla="*/ 214407 w 799059"/>
                  <a:gd name="connsiteY4" fmla="*/ 740180 h 776932"/>
                  <a:gd name="connsiteX5" fmla="*/ 57459 w 799059"/>
                  <a:gd name="connsiteY5" fmla="*/ 767076 h 776932"/>
                  <a:gd name="connsiteX6" fmla="*/ 57464 w 799059"/>
                  <a:gd name="connsiteY6" fmla="*/ 767076 h 776932"/>
                  <a:gd name="connsiteX7" fmla="*/ 870 w 799059"/>
                  <a:gd name="connsiteY7" fmla="*/ 694357 h 776932"/>
                  <a:gd name="connsiteX8" fmla="*/ 2590 w 799059"/>
                  <a:gd name="connsiteY8" fmla="*/ 691085 h 776932"/>
                  <a:gd name="connsiteX9" fmla="*/ 870 w 799059"/>
                  <a:gd name="connsiteY9" fmla="*/ 675307 h 776932"/>
                  <a:gd name="connsiteX10" fmla="*/ 15411 w 799059"/>
                  <a:gd name="connsiteY10" fmla="*/ 647649 h 776932"/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99059 w 799059"/>
                  <a:gd name="connsiteY2" fmla="*/ 92531 h 776932"/>
                  <a:gd name="connsiteX3" fmla="*/ 214407 w 799059"/>
                  <a:gd name="connsiteY3" fmla="*/ 740180 h 776932"/>
                  <a:gd name="connsiteX4" fmla="*/ 57459 w 799059"/>
                  <a:gd name="connsiteY4" fmla="*/ 767076 h 776932"/>
                  <a:gd name="connsiteX5" fmla="*/ 57464 w 799059"/>
                  <a:gd name="connsiteY5" fmla="*/ 767076 h 776932"/>
                  <a:gd name="connsiteX6" fmla="*/ 870 w 799059"/>
                  <a:gd name="connsiteY6" fmla="*/ 694357 h 776932"/>
                  <a:gd name="connsiteX7" fmla="*/ 2590 w 799059"/>
                  <a:gd name="connsiteY7" fmla="*/ 691085 h 776932"/>
                  <a:gd name="connsiteX8" fmla="*/ 870 w 799059"/>
                  <a:gd name="connsiteY8" fmla="*/ 675307 h 776932"/>
                  <a:gd name="connsiteX9" fmla="*/ 15411 w 799059"/>
                  <a:gd name="connsiteY9" fmla="*/ 647649 h 776932"/>
                  <a:gd name="connsiteX10" fmla="*/ 600061 w 799059"/>
                  <a:gd name="connsiteY10" fmla="*/ 0 h 776932"/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99059 w 799059"/>
                  <a:gd name="connsiteY2" fmla="*/ 92531 h 776932"/>
                  <a:gd name="connsiteX3" fmla="*/ 214407 w 799059"/>
                  <a:gd name="connsiteY3" fmla="*/ 740180 h 776932"/>
                  <a:gd name="connsiteX4" fmla="*/ 57459 w 799059"/>
                  <a:gd name="connsiteY4" fmla="*/ 767076 h 776932"/>
                  <a:gd name="connsiteX5" fmla="*/ 57464 w 799059"/>
                  <a:gd name="connsiteY5" fmla="*/ 767076 h 776932"/>
                  <a:gd name="connsiteX6" fmla="*/ 870 w 799059"/>
                  <a:gd name="connsiteY6" fmla="*/ 694357 h 776932"/>
                  <a:gd name="connsiteX7" fmla="*/ 870 w 799059"/>
                  <a:gd name="connsiteY7" fmla="*/ 675307 h 776932"/>
                  <a:gd name="connsiteX8" fmla="*/ 15411 w 799059"/>
                  <a:gd name="connsiteY8" fmla="*/ 647649 h 776932"/>
                  <a:gd name="connsiteX9" fmla="*/ 600061 w 799059"/>
                  <a:gd name="connsiteY9" fmla="*/ 0 h 77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9059" h="776932">
                    <a:moveTo>
                      <a:pt x="600061" y="0"/>
                    </a:moveTo>
                    <a:lnTo>
                      <a:pt x="799059" y="73481"/>
                    </a:lnTo>
                    <a:lnTo>
                      <a:pt x="799059" y="92531"/>
                    </a:lnTo>
                    <a:lnTo>
                      <a:pt x="214407" y="740180"/>
                    </a:lnTo>
                    <a:cubicBezTo>
                      <a:pt x="182681" y="775324"/>
                      <a:pt x="112412" y="787367"/>
                      <a:pt x="57459" y="767076"/>
                    </a:cubicBezTo>
                    <a:lnTo>
                      <a:pt x="57464" y="767076"/>
                    </a:lnTo>
                    <a:cubicBezTo>
                      <a:pt x="16249" y="751858"/>
                      <a:pt x="-4644" y="722774"/>
                      <a:pt x="870" y="694357"/>
                    </a:cubicBezTo>
                    <a:lnTo>
                      <a:pt x="870" y="675307"/>
                    </a:lnTo>
                    <a:cubicBezTo>
                      <a:pt x="2708" y="665834"/>
                      <a:pt x="7480" y="656435"/>
                      <a:pt x="15411" y="647649"/>
                    </a:cubicBezTo>
                    <a:lnTo>
                      <a:pt x="600061" y="0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A4977D0E-E366-4B03-891D-0143C53112ED}"/>
                  </a:ext>
                </a:extLst>
              </p:cNvPr>
              <p:cNvSpPr/>
              <p:nvPr/>
            </p:nvSpPr>
            <p:spPr>
              <a:xfrm>
                <a:off x="1440201" y="4412311"/>
                <a:ext cx="560683" cy="500203"/>
              </a:xfrm>
              <a:custGeom>
                <a:avLst/>
                <a:gdLst>
                  <a:gd name="connsiteX0" fmla="*/ 555921 w 560683"/>
                  <a:gd name="connsiteY0" fmla="*/ 0 h 500203"/>
                  <a:gd name="connsiteX1" fmla="*/ 560683 w 560683"/>
                  <a:gd name="connsiteY1" fmla="*/ 1759 h 500203"/>
                  <a:gd name="connsiteX2" fmla="*/ 560683 w 560683"/>
                  <a:gd name="connsiteY2" fmla="*/ 15257 h 500203"/>
                  <a:gd name="connsiteX3" fmla="*/ 146416 w 560683"/>
                  <a:gd name="connsiteY3" fmla="*/ 474162 h 500203"/>
                  <a:gd name="connsiteX4" fmla="*/ 35208 w 560683"/>
                  <a:gd name="connsiteY4" fmla="*/ 493220 h 500203"/>
                  <a:gd name="connsiteX5" fmla="*/ 35211 w 560683"/>
                  <a:gd name="connsiteY5" fmla="*/ 493220 h 500203"/>
                  <a:gd name="connsiteX6" fmla="*/ 2744 w 560683"/>
                  <a:gd name="connsiteY6" fmla="*/ 470963 h 500203"/>
                  <a:gd name="connsiteX7" fmla="*/ 0 w 560683"/>
                  <a:gd name="connsiteY7" fmla="*/ 460441 h 500203"/>
                  <a:gd name="connsiteX8" fmla="*/ 30449 w 560683"/>
                  <a:gd name="connsiteY8" fmla="*/ 481314 h 500203"/>
                  <a:gd name="connsiteX9" fmla="*/ 30446 w 560683"/>
                  <a:gd name="connsiteY9" fmla="*/ 481314 h 500203"/>
                  <a:gd name="connsiteX10" fmla="*/ 141654 w 560683"/>
                  <a:gd name="connsiteY10" fmla="*/ 462256 h 500203"/>
                  <a:gd name="connsiteX11" fmla="*/ 555921 w 560683"/>
                  <a:gd name="connsiteY11" fmla="*/ 3351 h 500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60683" h="500203">
                    <a:moveTo>
                      <a:pt x="555921" y="0"/>
                    </a:moveTo>
                    <a:lnTo>
                      <a:pt x="560683" y="1759"/>
                    </a:lnTo>
                    <a:lnTo>
                      <a:pt x="560683" y="15257"/>
                    </a:lnTo>
                    <a:lnTo>
                      <a:pt x="146416" y="474162"/>
                    </a:lnTo>
                    <a:cubicBezTo>
                      <a:pt x="123936" y="499064"/>
                      <a:pt x="74146" y="507597"/>
                      <a:pt x="35208" y="493220"/>
                    </a:cubicBezTo>
                    <a:lnTo>
                      <a:pt x="35211" y="493220"/>
                    </a:lnTo>
                    <a:cubicBezTo>
                      <a:pt x="20609" y="487828"/>
                      <a:pt x="9607" y="479980"/>
                      <a:pt x="2744" y="470963"/>
                    </a:cubicBezTo>
                    <a:lnTo>
                      <a:pt x="0" y="460441"/>
                    </a:lnTo>
                    <a:lnTo>
                      <a:pt x="30449" y="481314"/>
                    </a:lnTo>
                    <a:lnTo>
                      <a:pt x="30446" y="481314"/>
                    </a:lnTo>
                    <a:cubicBezTo>
                      <a:pt x="69384" y="495691"/>
                      <a:pt x="119174" y="487158"/>
                      <a:pt x="141654" y="462256"/>
                    </a:cubicBezTo>
                    <a:lnTo>
                      <a:pt x="555921" y="3351"/>
                    </a:ln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08" name="グループ化 607">
              <a:extLst>
                <a:ext uri="{FF2B5EF4-FFF2-40B4-BE49-F238E27FC236}">
                  <a16:creationId xmlns:a16="http://schemas.microsoft.com/office/drawing/2014/main" id="{F61615FF-1E77-4334-9230-D04646D0D6DA}"/>
                </a:ext>
              </a:extLst>
            </p:cNvPr>
            <p:cNvGrpSpPr/>
            <p:nvPr/>
          </p:nvGrpSpPr>
          <p:grpSpPr>
            <a:xfrm>
              <a:off x="1920528" y="4046569"/>
              <a:ext cx="1686344" cy="1633696"/>
              <a:chOff x="1437449" y="3278818"/>
              <a:chExt cx="1686344" cy="1633696"/>
            </a:xfrm>
          </p:grpSpPr>
          <p:grpSp>
            <p:nvGrpSpPr>
              <p:cNvPr id="609" name="グループ化 608">
                <a:extLst>
                  <a:ext uri="{FF2B5EF4-FFF2-40B4-BE49-F238E27FC236}">
                    <a16:creationId xmlns:a16="http://schemas.microsoft.com/office/drawing/2014/main" id="{712D6BF1-B333-4EBF-A0C8-46F380F56432}"/>
                  </a:ext>
                </a:extLst>
              </p:cNvPr>
              <p:cNvGrpSpPr/>
              <p:nvPr/>
            </p:nvGrpSpPr>
            <p:grpSpPr>
              <a:xfrm>
                <a:off x="1513048" y="3278818"/>
                <a:ext cx="1610745" cy="1360131"/>
                <a:chOff x="2521743" y="3589612"/>
                <a:chExt cx="2273235" cy="1919544"/>
              </a:xfrm>
            </p:grpSpPr>
            <p:sp>
              <p:nvSpPr>
                <p:cNvPr id="612" name="フリーフォーム: 図形 611">
                  <a:extLst>
                    <a:ext uri="{FF2B5EF4-FFF2-40B4-BE49-F238E27FC236}">
                      <a16:creationId xmlns:a16="http://schemas.microsoft.com/office/drawing/2014/main" id="{2E342311-14A5-4204-8173-62615A00D2CF}"/>
                    </a:ext>
                  </a:extLst>
                </p:cNvPr>
                <p:cNvSpPr/>
                <p:nvPr/>
              </p:nvSpPr>
              <p:spPr>
                <a:xfrm>
                  <a:off x="2521743" y="3589612"/>
                  <a:ext cx="2273235" cy="1919544"/>
                </a:xfrm>
                <a:custGeom>
                  <a:avLst/>
                  <a:gdLst>
                    <a:gd name="connsiteX0" fmla="*/ 1220872 w 2273235"/>
                    <a:gd name="connsiteY0" fmla="*/ 686 h 1919543"/>
                    <a:gd name="connsiteX1" fmla="*/ 1274178 w 2273235"/>
                    <a:gd name="connsiteY1" fmla="*/ 12149 h 1919543"/>
                    <a:gd name="connsiteX2" fmla="*/ 2202354 w 2273235"/>
                    <a:gd name="connsiteY2" fmla="*/ 354879 h 1919543"/>
                    <a:gd name="connsiteX3" fmla="*/ 2268341 w 2273235"/>
                    <a:gd name="connsiteY3" fmla="*/ 409880 h 1919543"/>
                    <a:gd name="connsiteX4" fmla="*/ 2269952 w 2273235"/>
                    <a:gd name="connsiteY4" fmla="*/ 424661 h 1919543"/>
                    <a:gd name="connsiteX5" fmla="*/ 2273235 w 2273235"/>
                    <a:gd name="connsiteY5" fmla="*/ 440922 h 1919543"/>
                    <a:gd name="connsiteX6" fmla="*/ 2273235 w 2273235"/>
                    <a:gd name="connsiteY6" fmla="*/ 666449 h 1919543"/>
                    <a:gd name="connsiteX7" fmla="*/ 2271149 w 2273235"/>
                    <a:gd name="connsiteY7" fmla="*/ 676784 h 1919543"/>
                    <a:gd name="connsiteX8" fmla="*/ 2272117 w 2273235"/>
                    <a:gd name="connsiteY8" fmla="*/ 685668 h 1919543"/>
                    <a:gd name="connsiteX9" fmla="*/ 2254192 w 2273235"/>
                    <a:gd name="connsiteY9" fmla="*/ 719761 h 1919543"/>
                    <a:gd name="connsiteX10" fmla="*/ 1184378 w 2273235"/>
                    <a:gd name="connsiteY10" fmla="*/ 1904848 h 1919543"/>
                    <a:gd name="connsiteX11" fmla="*/ 1121630 w 2273235"/>
                    <a:gd name="connsiteY11" fmla="*/ 1915601 h 1919543"/>
                    <a:gd name="connsiteX12" fmla="*/ 27711 w 2273235"/>
                    <a:gd name="connsiteY12" fmla="*/ 1511673 h 1919543"/>
                    <a:gd name="connsiteX13" fmla="*/ 6308 w 2273235"/>
                    <a:gd name="connsiteY13" fmla="*/ 1493833 h 1919543"/>
                    <a:gd name="connsiteX14" fmla="*/ 8177 w 2273235"/>
                    <a:gd name="connsiteY14" fmla="*/ 1484756 h 1919543"/>
                    <a:gd name="connsiteX15" fmla="*/ 0 w 2273235"/>
                    <a:gd name="connsiteY15" fmla="*/ 1465014 h 1919543"/>
                    <a:gd name="connsiteX16" fmla="*/ 0 w 2273235"/>
                    <a:gd name="connsiteY16" fmla="*/ 1261923 h 1919543"/>
                    <a:gd name="connsiteX17" fmla="*/ 8761 w 2273235"/>
                    <a:gd name="connsiteY17" fmla="*/ 1240773 h 1919543"/>
                    <a:gd name="connsiteX18" fmla="*/ 10897 w 2273235"/>
                    <a:gd name="connsiteY18" fmla="*/ 1230394 h 1919543"/>
                    <a:gd name="connsiteX19" fmla="*/ 1080713 w 2273235"/>
                    <a:gd name="connsiteY19" fmla="*/ 45305 h 1919543"/>
                    <a:gd name="connsiteX20" fmla="*/ 1220872 w 2273235"/>
                    <a:gd name="connsiteY20" fmla="*/ 686 h 1919543"/>
                    <a:gd name="connsiteX0" fmla="*/ 1220872 w 2273235"/>
                    <a:gd name="connsiteY0" fmla="*/ 686 h 1919543"/>
                    <a:gd name="connsiteX1" fmla="*/ 1274178 w 2273235"/>
                    <a:gd name="connsiteY1" fmla="*/ 12149 h 1919543"/>
                    <a:gd name="connsiteX2" fmla="*/ 2202354 w 2273235"/>
                    <a:gd name="connsiteY2" fmla="*/ 354879 h 1919543"/>
                    <a:gd name="connsiteX3" fmla="*/ 2268341 w 2273235"/>
                    <a:gd name="connsiteY3" fmla="*/ 409880 h 1919543"/>
                    <a:gd name="connsiteX4" fmla="*/ 2269952 w 2273235"/>
                    <a:gd name="connsiteY4" fmla="*/ 424661 h 1919543"/>
                    <a:gd name="connsiteX5" fmla="*/ 2273235 w 2273235"/>
                    <a:gd name="connsiteY5" fmla="*/ 440922 h 1919543"/>
                    <a:gd name="connsiteX6" fmla="*/ 2273235 w 2273235"/>
                    <a:gd name="connsiteY6" fmla="*/ 666449 h 1919543"/>
                    <a:gd name="connsiteX7" fmla="*/ 2271149 w 2273235"/>
                    <a:gd name="connsiteY7" fmla="*/ 676784 h 1919543"/>
                    <a:gd name="connsiteX8" fmla="*/ 2272117 w 2273235"/>
                    <a:gd name="connsiteY8" fmla="*/ 685668 h 1919543"/>
                    <a:gd name="connsiteX9" fmla="*/ 2254192 w 2273235"/>
                    <a:gd name="connsiteY9" fmla="*/ 719761 h 1919543"/>
                    <a:gd name="connsiteX10" fmla="*/ 1184378 w 2273235"/>
                    <a:gd name="connsiteY10" fmla="*/ 1904848 h 1919543"/>
                    <a:gd name="connsiteX11" fmla="*/ 1121630 w 2273235"/>
                    <a:gd name="connsiteY11" fmla="*/ 1915601 h 1919543"/>
                    <a:gd name="connsiteX12" fmla="*/ 27711 w 2273235"/>
                    <a:gd name="connsiteY12" fmla="*/ 1511673 h 1919543"/>
                    <a:gd name="connsiteX13" fmla="*/ 6308 w 2273235"/>
                    <a:gd name="connsiteY13" fmla="*/ 1493833 h 1919543"/>
                    <a:gd name="connsiteX14" fmla="*/ 0 w 2273235"/>
                    <a:gd name="connsiteY14" fmla="*/ 1465014 h 1919543"/>
                    <a:gd name="connsiteX15" fmla="*/ 0 w 2273235"/>
                    <a:gd name="connsiteY15" fmla="*/ 1261923 h 1919543"/>
                    <a:gd name="connsiteX16" fmla="*/ 8761 w 2273235"/>
                    <a:gd name="connsiteY16" fmla="*/ 1240773 h 1919543"/>
                    <a:gd name="connsiteX17" fmla="*/ 10897 w 2273235"/>
                    <a:gd name="connsiteY17" fmla="*/ 1230394 h 1919543"/>
                    <a:gd name="connsiteX18" fmla="*/ 1080713 w 2273235"/>
                    <a:gd name="connsiteY18" fmla="*/ 45305 h 1919543"/>
                    <a:gd name="connsiteX19" fmla="*/ 1220872 w 2273235"/>
                    <a:gd name="connsiteY19" fmla="*/ 686 h 1919543"/>
                    <a:gd name="connsiteX0" fmla="*/ 1220872 w 2273235"/>
                    <a:gd name="connsiteY0" fmla="*/ 686 h 1919543"/>
                    <a:gd name="connsiteX1" fmla="*/ 1274178 w 2273235"/>
                    <a:gd name="connsiteY1" fmla="*/ 12149 h 1919543"/>
                    <a:gd name="connsiteX2" fmla="*/ 2202354 w 2273235"/>
                    <a:gd name="connsiteY2" fmla="*/ 354879 h 1919543"/>
                    <a:gd name="connsiteX3" fmla="*/ 2268341 w 2273235"/>
                    <a:gd name="connsiteY3" fmla="*/ 409880 h 1919543"/>
                    <a:gd name="connsiteX4" fmla="*/ 2269952 w 2273235"/>
                    <a:gd name="connsiteY4" fmla="*/ 424661 h 1919543"/>
                    <a:gd name="connsiteX5" fmla="*/ 2273235 w 2273235"/>
                    <a:gd name="connsiteY5" fmla="*/ 440922 h 1919543"/>
                    <a:gd name="connsiteX6" fmla="*/ 2273235 w 2273235"/>
                    <a:gd name="connsiteY6" fmla="*/ 666449 h 1919543"/>
                    <a:gd name="connsiteX7" fmla="*/ 2271149 w 2273235"/>
                    <a:gd name="connsiteY7" fmla="*/ 676784 h 1919543"/>
                    <a:gd name="connsiteX8" fmla="*/ 2272117 w 2273235"/>
                    <a:gd name="connsiteY8" fmla="*/ 685668 h 1919543"/>
                    <a:gd name="connsiteX9" fmla="*/ 2254192 w 2273235"/>
                    <a:gd name="connsiteY9" fmla="*/ 719761 h 1919543"/>
                    <a:gd name="connsiteX10" fmla="*/ 1184378 w 2273235"/>
                    <a:gd name="connsiteY10" fmla="*/ 1904848 h 1919543"/>
                    <a:gd name="connsiteX11" fmla="*/ 1121630 w 2273235"/>
                    <a:gd name="connsiteY11" fmla="*/ 1915601 h 1919543"/>
                    <a:gd name="connsiteX12" fmla="*/ 27711 w 2273235"/>
                    <a:gd name="connsiteY12" fmla="*/ 1511673 h 1919543"/>
                    <a:gd name="connsiteX13" fmla="*/ 6308 w 2273235"/>
                    <a:gd name="connsiteY13" fmla="*/ 1493833 h 1919543"/>
                    <a:gd name="connsiteX14" fmla="*/ 0 w 2273235"/>
                    <a:gd name="connsiteY14" fmla="*/ 1465014 h 1919543"/>
                    <a:gd name="connsiteX15" fmla="*/ 0 w 2273235"/>
                    <a:gd name="connsiteY15" fmla="*/ 1261923 h 1919543"/>
                    <a:gd name="connsiteX16" fmla="*/ 10897 w 2273235"/>
                    <a:gd name="connsiteY16" fmla="*/ 1230394 h 1919543"/>
                    <a:gd name="connsiteX17" fmla="*/ 1080713 w 2273235"/>
                    <a:gd name="connsiteY17" fmla="*/ 45305 h 1919543"/>
                    <a:gd name="connsiteX18" fmla="*/ 1220872 w 2273235"/>
                    <a:gd name="connsiteY18" fmla="*/ 686 h 1919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2273235" h="1919543">
                      <a:moveTo>
                        <a:pt x="1220872" y="686"/>
                      </a:moveTo>
                      <a:cubicBezTo>
                        <a:pt x="1239129" y="2135"/>
                        <a:pt x="1257244" y="5897"/>
                        <a:pt x="1274178" y="12149"/>
                      </a:cubicBezTo>
                      <a:lnTo>
                        <a:pt x="2202354" y="354879"/>
                      </a:lnTo>
                      <a:cubicBezTo>
                        <a:pt x="2236223" y="367386"/>
                        <a:pt x="2258960" y="387489"/>
                        <a:pt x="2268341" y="409880"/>
                      </a:cubicBezTo>
                      <a:lnTo>
                        <a:pt x="2269952" y="424661"/>
                      </a:lnTo>
                      <a:lnTo>
                        <a:pt x="2273235" y="440922"/>
                      </a:lnTo>
                      <a:lnTo>
                        <a:pt x="2273235" y="666449"/>
                      </a:lnTo>
                      <a:lnTo>
                        <a:pt x="2271149" y="676784"/>
                      </a:lnTo>
                      <a:cubicBezTo>
                        <a:pt x="2271472" y="679745"/>
                        <a:pt x="2271794" y="682707"/>
                        <a:pt x="2272117" y="685668"/>
                      </a:cubicBezTo>
                      <a:cubicBezTo>
                        <a:pt x="2269851" y="697345"/>
                        <a:pt x="2263969" y="708930"/>
                        <a:pt x="2254192" y="719761"/>
                      </a:cubicBezTo>
                      <a:lnTo>
                        <a:pt x="1184378" y="1904848"/>
                      </a:lnTo>
                      <a:cubicBezTo>
                        <a:pt x="1171693" y="1918902"/>
                        <a:pt x="1143601" y="1923715"/>
                        <a:pt x="1121630" y="1915601"/>
                      </a:cubicBezTo>
                      <a:lnTo>
                        <a:pt x="27711" y="1511673"/>
                      </a:lnTo>
                      <a:cubicBezTo>
                        <a:pt x="16725" y="1507616"/>
                        <a:pt x="9351" y="1501096"/>
                        <a:pt x="6308" y="1493833"/>
                      </a:cubicBezTo>
                      <a:lnTo>
                        <a:pt x="0" y="1465014"/>
                      </a:lnTo>
                      <a:lnTo>
                        <a:pt x="0" y="1261923"/>
                      </a:lnTo>
                      <a:lnTo>
                        <a:pt x="10897" y="1230394"/>
                      </a:lnTo>
                      <a:lnTo>
                        <a:pt x="1080713" y="45305"/>
                      </a:lnTo>
                      <a:cubicBezTo>
                        <a:pt x="1110044" y="12812"/>
                        <a:pt x="1166099" y="-3661"/>
                        <a:pt x="1220872" y="686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3" name="フリーフォーム: 図形 612">
                  <a:extLst>
                    <a:ext uri="{FF2B5EF4-FFF2-40B4-BE49-F238E27FC236}">
                      <a16:creationId xmlns:a16="http://schemas.microsoft.com/office/drawing/2014/main" id="{B64B76EA-7E54-4693-B6C1-66458FDE211B}"/>
                    </a:ext>
                  </a:extLst>
                </p:cNvPr>
                <p:cNvSpPr/>
                <p:nvPr/>
              </p:nvSpPr>
              <p:spPr>
                <a:xfrm>
                  <a:off x="2593254" y="3615727"/>
                  <a:ext cx="2162896" cy="1600297"/>
                </a:xfrm>
                <a:custGeom>
                  <a:avLst/>
                  <a:gdLst>
                    <a:gd name="connsiteX0" fmla="*/ 504375 w 940809"/>
                    <a:gd name="connsiteY0" fmla="*/ 445 h 1088388"/>
                    <a:gd name="connsiteX1" fmla="*/ 526483 w 940809"/>
                    <a:gd name="connsiteY1" fmla="*/ 7879 h 1088388"/>
                    <a:gd name="connsiteX2" fmla="*/ 911431 w 940809"/>
                    <a:gd name="connsiteY2" fmla="*/ 230129 h 1088388"/>
                    <a:gd name="connsiteX3" fmla="*/ 932930 w 940809"/>
                    <a:gd name="connsiteY3" fmla="*/ 310366 h 1088388"/>
                    <a:gd name="connsiteX4" fmla="*/ 489240 w 940809"/>
                    <a:gd name="connsiteY4" fmla="*/ 1078860 h 1088388"/>
                    <a:gd name="connsiteX5" fmla="*/ 463216 w 940809"/>
                    <a:gd name="connsiteY5" fmla="*/ 1085833 h 1088388"/>
                    <a:gd name="connsiteX6" fmla="*/ 9528 w 940809"/>
                    <a:gd name="connsiteY6" fmla="*/ 823897 h 1088388"/>
                    <a:gd name="connsiteX7" fmla="*/ 2555 w 940809"/>
                    <a:gd name="connsiteY7" fmla="*/ 797873 h 1088388"/>
                    <a:gd name="connsiteX8" fmla="*/ 446246 w 940809"/>
                    <a:gd name="connsiteY8" fmla="*/ 29379 h 1088388"/>
                    <a:gd name="connsiteX9" fmla="*/ 504375 w 940809"/>
                    <a:gd name="connsiteY9" fmla="*/ 445 h 10883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40809" h="1088388">
                      <a:moveTo>
                        <a:pt x="504375" y="445"/>
                      </a:moveTo>
                      <a:cubicBezTo>
                        <a:pt x="511947" y="1385"/>
                        <a:pt x="519460" y="3824"/>
                        <a:pt x="526483" y="7879"/>
                      </a:cubicBezTo>
                      <a:lnTo>
                        <a:pt x="911431" y="230129"/>
                      </a:lnTo>
                      <a:cubicBezTo>
                        <a:pt x="939525" y="246349"/>
                        <a:pt x="949150" y="282272"/>
                        <a:pt x="932930" y="310366"/>
                      </a:cubicBezTo>
                      <a:lnTo>
                        <a:pt x="489240" y="1078860"/>
                      </a:lnTo>
                      <a:cubicBezTo>
                        <a:pt x="483979" y="1087973"/>
                        <a:pt x="472328" y="1091094"/>
                        <a:pt x="463216" y="1085833"/>
                      </a:cubicBezTo>
                      <a:lnTo>
                        <a:pt x="9528" y="823897"/>
                      </a:lnTo>
                      <a:cubicBezTo>
                        <a:pt x="416" y="818636"/>
                        <a:pt x="-2706" y="806985"/>
                        <a:pt x="2555" y="797873"/>
                      </a:cubicBezTo>
                      <a:lnTo>
                        <a:pt x="446246" y="29379"/>
                      </a:lnTo>
                      <a:cubicBezTo>
                        <a:pt x="458411" y="8308"/>
                        <a:pt x="481659" y="-2374"/>
                        <a:pt x="504375" y="44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ysClr val="window" lastClr="FFFFFF">
                        <a:alpha val="20000"/>
                      </a:sysClr>
                    </a:gs>
                    <a:gs pos="100000">
                      <a:sysClr val="window" lastClr="FFFFFF">
                        <a:alpha val="50000"/>
                      </a:sysClr>
                    </a:gs>
                  </a:gsLst>
                  <a:lin ang="27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10" name="フリーフォーム: 図形 609">
                <a:extLst>
                  <a:ext uri="{FF2B5EF4-FFF2-40B4-BE49-F238E27FC236}">
                    <a16:creationId xmlns:a16="http://schemas.microsoft.com/office/drawing/2014/main" id="{02D2E57A-4D17-4D8C-849F-039F104C8B79}"/>
                  </a:ext>
                </a:extLst>
              </p:cNvPr>
              <p:cNvSpPr/>
              <p:nvPr/>
            </p:nvSpPr>
            <p:spPr>
              <a:xfrm>
                <a:off x="1437449" y="4362003"/>
                <a:ext cx="566189" cy="550511"/>
              </a:xfrm>
              <a:custGeom>
                <a:avLst/>
                <a:gdLst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86161 w 799059"/>
                  <a:gd name="connsiteY2" fmla="*/ 87769 h 776932"/>
                  <a:gd name="connsiteX3" fmla="*/ 799059 w 799059"/>
                  <a:gd name="connsiteY3" fmla="*/ 92531 h 776932"/>
                  <a:gd name="connsiteX4" fmla="*/ 214407 w 799059"/>
                  <a:gd name="connsiteY4" fmla="*/ 740180 h 776932"/>
                  <a:gd name="connsiteX5" fmla="*/ 57459 w 799059"/>
                  <a:gd name="connsiteY5" fmla="*/ 767076 h 776932"/>
                  <a:gd name="connsiteX6" fmla="*/ 57464 w 799059"/>
                  <a:gd name="connsiteY6" fmla="*/ 767076 h 776932"/>
                  <a:gd name="connsiteX7" fmla="*/ 870 w 799059"/>
                  <a:gd name="connsiteY7" fmla="*/ 694357 h 776932"/>
                  <a:gd name="connsiteX8" fmla="*/ 2590 w 799059"/>
                  <a:gd name="connsiteY8" fmla="*/ 691085 h 776932"/>
                  <a:gd name="connsiteX9" fmla="*/ 870 w 799059"/>
                  <a:gd name="connsiteY9" fmla="*/ 675307 h 776932"/>
                  <a:gd name="connsiteX10" fmla="*/ 15411 w 799059"/>
                  <a:gd name="connsiteY10" fmla="*/ 647649 h 776932"/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99059 w 799059"/>
                  <a:gd name="connsiteY2" fmla="*/ 92531 h 776932"/>
                  <a:gd name="connsiteX3" fmla="*/ 214407 w 799059"/>
                  <a:gd name="connsiteY3" fmla="*/ 740180 h 776932"/>
                  <a:gd name="connsiteX4" fmla="*/ 57459 w 799059"/>
                  <a:gd name="connsiteY4" fmla="*/ 767076 h 776932"/>
                  <a:gd name="connsiteX5" fmla="*/ 57464 w 799059"/>
                  <a:gd name="connsiteY5" fmla="*/ 767076 h 776932"/>
                  <a:gd name="connsiteX6" fmla="*/ 870 w 799059"/>
                  <a:gd name="connsiteY6" fmla="*/ 694357 h 776932"/>
                  <a:gd name="connsiteX7" fmla="*/ 2590 w 799059"/>
                  <a:gd name="connsiteY7" fmla="*/ 691085 h 776932"/>
                  <a:gd name="connsiteX8" fmla="*/ 870 w 799059"/>
                  <a:gd name="connsiteY8" fmla="*/ 675307 h 776932"/>
                  <a:gd name="connsiteX9" fmla="*/ 15411 w 799059"/>
                  <a:gd name="connsiteY9" fmla="*/ 647649 h 776932"/>
                  <a:gd name="connsiteX10" fmla="*/ 600061 w 799059"/>
                  <a:gd name="connsiteY10" fmla="*/ 0 h 776932"/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99059 w 799059"/>
                  <a:gd name="connsiteY2" fmla="*/ 92531 h 776932"/>
                  <a:gd name="connsiteX3" fmla="*/ 214407 w 799059"/>
                  <a:gd name="connsiteY3" fmla="*/ 740180 h 776932"/>
                  <a:gd name="connsiteX4" fmla="*/ 57459 w 799059"/>
                  <a:gd name="connsiteY4" fmla="*/ 767076 h 776932"/>
                  <a:gd name="connsiteX5" fmla="*/ 57464 w 799059"/>
                  <a:gd name="connsiteY5" fmla="*/ 767076 h 776932"/>
                  <a:gd name="connsiteX6" fmla="*/ 870 w 799059"/>
                  <a:gd name="connsiteY6" fmla="*/ 694357 h 776932"/>
                  <a:gd name="connsiteX7" fmla="*/ 870 w 799059"/>
                  <a:gd name="connsiteY7" fmla="*/ 675307 h 776932"/>
                  <a:gd name="connsiteX8" fmla="*/ 15411 w 799059"/>
                  <a:gd name="connsiteY8" fmla="*/ 647649 h 776932"/>
                  <a:gd name="connsiteX9" fmla="*/ 600061 w 799059"/>
                  <a:gd name="connsiteY9" fmla="*/ 0 h 77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9059" h="776932">
                    <a:moveTo>
                      <a:pt x="600061" y="0"/>
                    </a:moveTo>
                    <a:lnTo>
                      <a:pt x="799059" y="73481"/>
                    </a:lnTo>
                    <a:lnTo>
                      <a:pt x="799059" y="92531"/>
                    </a:lnTo>
                    <a:lnTo>
                      <a:pt x="214407" y="740180"/>
                    </a:lnTo>
                    <a:cubicBezTo>
                      <a:pt x="182681" y="775324"/>
                      <a:pt x="112412" y="787367"/>
                      <a:pt x="57459" y="767076"/>
                    </a:cubicBezTo>
                    <a:lnTo>
                      <a:pt x="57464" y="767076"/>
                    </a:lnTo>
                    <a:cubicBezTo>
                      <a:pt x="16249" y="751858"/>
                      <a:pt x="-4644" y="722774"/>
                      <a:pt x="870" y="694357"/>
                    </a:cubicBezTo>
                    <a:lnTo>
                      <a:pt x="870" y="675307"/>
                    </a:lnTo>
                    <a:cubicBezTo>
                      <a:pt x="2708" y="665834"/>
                      <a:pt x="7480" y="656435"/>
                      <a:pt x="15411" y="647649"/>
                    </a:cubicBezTo>
                    <a:lnTo>
                      <a:pt x="600061" y="0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BEC35FD1-DB90-4A7A-B08D-904062E82073}"/>
                  </a:ext>
                </a:extLst>
              </p:cNvPr>
              <p:cNvSpPr/>
              <p:nvPr/>
            </p:nvSpPr>
            <p:spPr>
              <a:xfrm>
                <a:off x="1440201" y="4412311"/>
                <a:ext cx="560683" cy="500203"/>
              </a:xfrm>
              <a:custGeom>
                <a:avLst/>
                <a:gdLst>
                  <a:gd name="connsiteX0" fmla="*/ 555921 w 560683"/>
                  <a:gd name="connsiteY0" fmla="*/ 0 h 500203"/>
                  <a:gd name="connsiteX1" fmla="*/ 560683 w 560683"/>
                  <a:gd name="connsiteY1" fmla="*/ 1759 h 500203"/>
                  <a:gd name="connsiteX2" fmla="*/ 560683 w 560683"/>
                  <a:gd name="connsiteY2" fmla="*/ 15257 h 500203"/>
                  <a:gd name="connsiteX3" fmla="*/ 146416 w 560683"/>
                  <a:gd name="connsiteY3" fmla="*/ 474162 h 500203"/>
                  <a:gd name="connsiteX4" fmla="*/ 35208 w 560683"/>
                  <a:gd name="connsiteY4" fmla="*/ 493220 h 500203"/>
                  <a:gd name="connsiteX5" fmla="*/ 35211 w 560683"/>
                  <a:gd name="connsiteY5" fmla="*/ 493220 h 500203"/>
                  <a:gd name="connsiteX6" fmla="*/ 2744 w 560683"/>
                  <a:gd name="connsiteY6" fmla="*/ 470963 h 500203"/>
                  <a:gd name="connsiteX7" fmla="*/ 0 w 560683"/>
                  <a:gd name="connsiteY7" fmla="*/ 460441 h 500203"/>
                  <a:gd name="connsiteX8" fmla="*/ 30449 w 560683"/>
                  <a:gd name="connsiteY8" fmla="*/ 481314 h 500203"/>
                  <a:gd name="connsiteX9" fmla="*/ 30446 w 560683"/>
                  <a:gd name="connsiteY9" fmla="*/ 481314 h 500203"/>
                  <a:gd name="connsiteX10" fmla="*/ 141654 w 560683"/>
                  <a:gd name="connsiteY10" fmla="*/ 462256 h 500203"/>
                  <a:gd name="connsiteX11" fmla="*/ 555921 w 560683"/>
                  <a:gd name="connsiteY11" fmla="*/ 3351 h 500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60683" h="500203">
                    <a:moveTo>
                      <a:pt x="555921" y="0"/>
                    </a:moveTo>
                    <a:lnTo>
                      <a:pt x="560683" y="1759"/>
                    </a:lnTo>
                    <a:lnTo>
                      <a:pt x="560683" y="15257"/>
                    </a:lnTo>
                    <a:lnTo>
                      <a:pt x="146416" y="474162"/>
                    </a:lnTo>
                    <a:cubicBezTo>
                      <a:pt x="123936" y="499064"/>
                      <a:pt x="74146" y="507597"/>
                      <a:pt x="35208" y="493220"/>
                    </a:cubicBezTo>
                    <a:lnTo>
                      <a:pt x="35211" y="493220"/>
                    </a:lnTo>
                    <a:cubicBezTo>
                      <a:pt x="20609" y="487828"/>
                      <a:pt x="9607" y="479980"/>
                      <a:pt x="2744" y="470963"/>
                    </a:cubicBezTo>
                    <a:lnTo>
                      <a:pt x="0" y="460441"/>
                    </a:lnTo>
                    <a:lnTo>
                      <a:pt x="30449" y="481314"/>
                    </a:lnTo>
                    <a:lnTo>
                      <a:pt x="30446" y="481314"/>
                    </a:lnTo>
                    <a:cubicBezTo>
                      <a:pt x="69384" y="495691"/>
                      <a:pt x="119174" y="487158"/>
                      <a:pt x="141654" y="462256"/>
                    </a:cubicBezTo>
                    <a:lnTo>
                      <a:pt x="555921" y="3351"/>
                    </a:ln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619" name="グループ化 618">
            <a:extLst>
              <a:ext uri="{FF2B5EF4-FFF2-40B4-BE49-F238E27FC236}">
                <a16:creationId xmlns:a16="http://schemas.microsoft.com/office/drawing/2014/main" id="{658B7396-BF9E-4380-87E0-3725948A6575}"/>
              </a:ext>
            </a:extLst>
          </p:cNvPr>
          <p:cNvGrpSpPr/>
          <p:nvPr/>
        </p:nvGrpSpPr>
        <p:grpSpPr>
          <a:xfrm>
            <a:off x="3726791" y="3864789"/>
            <a:ext cx="2471468" cy="2471468"/>
            <a:chOff x="586904" y="1086928"/>
            <a:chExt cx="2471468" cy="2471468"/>
          </a:xfrm>
        </p:grpSpPr>
        <p:sp>
          <p:nvSpPr>
            <p:cNvPr id="620" name="楕円 619">
              <a:extLst>
                <a:ext uri="{FF2B5EF4-FFF2-40B4-BE49-F238E27FC236}">
                  <a16:creationId xmlns:a16="http://schemas.microsoft.com/office/drawing/2014/main" id="{E5D7DBC8-4C23-4D65-9B00-2B80916A2B7A}"/>
                </a:ext>
              </a:extLst>
            </p:cNvPr>
            <p:cNvSpPr/>
            <p:nvPr/>
          </p:nvSpPr>
          <p:spPr>
            <a:xfrm>
              <a:off x="586904" y="1086928"/>
              <a:ext cx="2471468" cy="2471468"/>
            </a:xfrm>
            <a:prstGeom prst="ellipse">
              <a:avLst/>
            </a:prstGeom>
            <a:gradFill flip="none" rotWithShape="1">
              <a:gsLst>
                <a:gs pos="0">
                  <a:srgbClr val="33CC33"/>
                </a:gs>
                <a:gs pos="100000">
                  <a:srgbClr val="006600"/>
                </a:gs>
              </a:gsLst>
              <a:lin ang="54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1" name="Freeform 19">
              <a:extLst>
                <a:ext uri="{FF2B5EF4-FFF2-40B4-BE49-F238E27FC236}">
                  <a16:creationId xmlns:a16="http://schemas.microsoft.com/office/drawing/2014/main" id="{570427FA-2A3C-43FB-9184-401B2ECB902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28135" y="1922162"/>
              <a:ext cx="1828844" cy="1327060"/>
            </a:xfrm>
            <a:custGeom>
              <a:avLst/>
              <a:gdLst>
                <a:gd name="T0" fmla="*/ 129 w 1713"/>
                <a:gd name="T1" fmla="*/ 302 h 1243"/>
                <a:gd name="T2" fmla="*/ 55 w 1713"/>
                <a:gd name="T3" fmla="*/ 397 h 1243"/>
                <a:gd name="T4" fmla="*/ 0 w 1713"/>
                <a:gd name="T5" fmla="*/ 498 h 1243"/>
                <a:gd name="T6" fmla="*/ 36 w 1713"/>
                <a:gd name="T7" fmla="*/ 593 h 1243"/>
                <a:gd name="T8" fmla="*/ 76 w 1713"/>
                <a:gd name="T9" fmla="*/ 606 h 1243"/>
                <a:gd name="T10" fmla="*/ 147 w 1713"/>
                <a:gd name="T11" fmla="*/ 599 h 1243"/>
                <a:gd name="T12" fmla="*/ 178 w 1713"/>
                <a:gd name="T13" fmla="*/ 565 h 1243"/>
                <a:gd name="T14" fmla="*/ 233 w 1713"/>
                <a:gd name="T15" fmla="*/ 618 h 1243"/>
                <a:gd name="T16" fmla="*/ 326 w 1713"/>
                <a:gd name="T17" fmla="*/ 578 h 1243"/>
                <a:gd name="T18" fmla="*/ 364 w 1713"/>
                <a:gd name="T19" fmla="*/ 617 h 1243"/>
                <a:gd name="T20" fmla="*/ 352 w 1713"/>
                <a:gd name="T21" fmla="*/ 721 h 1243"/>
                <a:gd name="T22" fmla="*/ 143 w 1713"/>
                <a:gd name="T23" fmla="*/ 1042 h 1243"/>
                <a:gd name="T24" fmla="*/ 83 w 1713"/>
                <a:gd name="T25" fmla="*/ 1119 h 1243"/>
                <a:gd name="T26" fmla="*/ 116 w 1713"/>
                <a:gd name="T27" fmla="*/ 1162 h 1243"/>
                <a:gd name="T28" fmla="*/ 180 w 1713"/>
                <a:gd name="T29" fmla="*/ 1140 h 1243"/>
                <a:gd name="T30" fmla="*/ 248 w 1713"/>
                <a:gd name="T31" fmla="*/ 1043 h 1243"/>
                <a:gd name="T32" fmla="*/ 395 w 1713"/>
                <a:gd name="T33" fmla="*/ 935 h 1243"/>
                <a:gd name="T34" fmla="*/ 561 w 1713"/>
                <a:gd name="T35" fmla="*/ 843 h 1243"/>
                <a:gd name="T36" fmla="*/ 586 w 1713"/>
                <a:gd name="T37" fmla="*/ 1037 h 1243"/>
                <a:gd name="T38" fmla="*/ 564 w 1713"/>
                <a:gd name="T39" fmla="*/ 1124 h 1243"/>
                <a:gd name="T40" fmla="*/ 509 w 1713"/>
                <a:gd name="T41" fmla="*/ 1183 h 1243"/>
                <a:gd name="T42" fmla="*/ 534 w 1713"/>
                <a:gd name="T43" fmla="*/ 1220 h 1243"/>
                <a:gd name="T44" fmla="*/ 578 w 1713"/>
                <a:gd name="T45" fmla="*/ 1235 h 1243"/>
                <a:gd name="T46" fmla="*/ 638 w 1713"/>
                <a:gd name="T47" fmla="*/ 1228 h 1243"/>
                <a:gd name="T48" fmla="*/ 685 w 1713"/>
                <a:gd name="T49" fmla="*/ 1101 h 1243"/>
                <a:gd name="T50" fmla="*/ 751 w 1713"/>
                <a:gd name="T51" fmla="*/ 868 h 1243"/>
                <a:gd name="T52" fmla="*/ 855 w 1713"/>
                <a:gd name="T53" fmla="*/ 816 h 1243"/>
                <a:gd name="T54" fmla="*/ 910 w 1713"/>
                <a:gd name="T55" fmla="*/ 813 h 1243"/>
                <a:gd name="T56" fmla="*/ 934 w 1713"/>
                <a:gd name="T57" fmla="*/ 816 h 1243"/>
                <a:gd name="T58" fmla="*/ 1011 w 1713"/>
                <a:gd name="T59" fmla="*/ 806 h 1243"/>
                <a:gd name="T60" fmla="*/ 1088 w 1713"/>
                <a:gd name="T61" fmla="*/ 825 h 1243"/>
                <a:gd name="T62" fmla="*/ 1108 w 1713"/>
                <a:gd name="T63" fmla="*/ 913 h 1243"/>
                <a:gd name="T64" fmla="*/ 1059 w 1713"/>
                <a:gd name="T65" fmla="*/ 1048 h 1243"/>
                <a:gd name="T66" fmla="*/ 998 w 1713"/>
                <a:gd name="T67" fmla="*/ 1060 h 1243"/>
                <a:gd name="T68" fmla="*/ 972 w 1713"/>
                <a:gd name="T69" fmla="*/ 1103 h 1243"/>
                <a:gd name="T70" fmla="*/ 1004 w 1713"/>
                <a:gd name="T71" fmla="*/ 1139 h 1243"/>
                <a:gd name="T72" fmla="*/ 1075 w 1713"/>
                <a:gd name="T73" fmla="*/ 1125 h 1243"/>
                <a:gd name="T74" fmla="*/ 1145 w 1713"/>
                <a:gd name="T75" fmla="*/ 1033 h 1243"/>
                <a:gd name="T76" fmla="*/ 1200 w 1713"/>
                <a:gd name="T77" fmla="*/ 877 h 1243"/>
                <a:gd name="T78" fmla="*/ 1237 w 1713"/>
                <a:gd name="T79" fmla="*/ 743 h 1243"/>
                <a:gd name="T80" fmla="*/ 1469 w 1713"/>
                <a:gd name="T81" fmla="*/ 867 h 1243"/>
                <a:gd name="T82" fmla="*/ 1509 w 1713"/>
                <a:gd name="T83" fmla="*/ 984 h 1243"/>
                <a:gd name="T84" fmla="*/ 1512 w 1713"/>
                <a:gd name="T85" fmla="*/ 1072 h 1243"/>
                <a:gd name="T86" fmla="*/ 1560 w 1713"/>
                <a:gd name="T87" fmla="*/ 1082 h 1243"/>
                <a:gd name="T88" fmla="*/ 1585 w 1713"/>
                <a:gd name="T89" fmla="*/ 991 h 1243"/>
                <a:gd name="T90" fmla="*/ 1576 w 1713"/>
                <a:gd name="T91" fmla="*/ 810 h 1243"/>
                <a:gd name="T92" fmla="*/ 1521 w 1713"/>
                <a:gd name="T93" fmla="*/ 745 h 1243"/>
                <a:gd name="T94" fmla="*/ 1494 w 1713"/>
                <a:gd name="T95" fmla="*/ 510 h 1243"/>
                <a:gd name="T96" fmla="*/ 1472 w 1713"/>
                <a:gd name="T97" fmla="*/ 367 h 1243"/>
                <a:gd name="T98" fmla="*/ 1603 w 1713"/>
                <a:gd name="T99" fmla="*/ 247 h 1243"/>
                <a:gd name="T100" fmla="*/ 1709 w 1713"/>
                <a:gd name="T101" fmla="*/ 82 h 1243"/>
                <a:gd name="T102" fmla="*/ 1679 w 1713"/>
                <a:gd name="T103" fmla="*/ 0 h 1243"/>
                <a:gd name="T104" fmla="*/ 1674 w 1713"/>
                <a:gd name="T105" fmla="*/ 89 h 1243"/>
                <a:gd name="T106" fmla="*/ 1539 w 1713"/>
                <a:gd name="T107" fmla="*/ 232 h 1243"/>
                <a:gd name="T108" fmla="*/ 1431 w 1713"/>
                <a:gd name="T109" fmla="*/ 317 h 1243"/>
                <a:gd name="T110" fmla="*/ 1248 w 1713"/>
                <a:gd name="T111" fmla="*/ 309 h 1243"/>
                <a:gd name="T112" fmla="*/ 839 w 1713"/>
                <a:gd name="T113" fmla="*/ 333 h 1243"/>
                <a:gd name="T114" fmla="*/ 572 w 1713"/>
                <a:gd name="T115" fmla="*/ 294 h 1243"/>
                <a:gd name="T116" fmla="*/ 323 w 1713"/>
                <a:gd name="T117" fmla="*/ 241 h 1243"/>
                <a:gd name="T118" fmla="*/ 282 w 1713"/>
                <a:gd name="T119" fmla="*/ 202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13" h="1243">
                  <a:moveTo>
                    <a:pt x="227" y="268"/>
                  </a:moveTo>
                  <a:lnTo>
                    <a:pt x="227" y="268"/>
                  </a:lnTo>
                  <a:lnTo>
                    <a:pt x="211" y="268"/>
                  </a:lnTo>
                  <a:lnTo>
                    <a:pt x="193" y="268"/>
                  </a:lnTo>
                  <a:lnTo>
                    <a:pt x="184" y="270"/>
                  </a:lnTo>
                  <a:lnTo>
                    <a:pt x="175" y="273"/>
                  </a:lnTo>
                  <a:lnTo>
                    <a:pt x="166" y="278"/>
                  </a:lnTo>
                  <a:lnTo>
                    <a:pt x="156" y="285"/>
                  </a:lnTo>
                  <a:lnTo>
                    <a:pt x="156" y="285"/>
                  </a:lnTo>
                  <a:lnTo>
                    <a:pt x="129" y="302"/>
                  </a:lnTo>
                  <a:lnTo>
                    <a:pt x="101" y="320"/>
                  </a:lnTo>
                  <a:lnTo>
                    <a:pt x="77" y="337"/>
                  </a:lnTo>
                  <a:lnTo>
                    <a:pt x="70" y="345"/>
                  </a:lnTo>
                  <a:lnTo>
                    <a:pt x="65" y="351"/>
                  </a:lnTo>
                  <a:lnTo>
                    <a:pt x="65" y="351"/>
                  </a:lnTo>
                  <a:lnTo>
                    <a:pt x="62" y="363"/>
                  </a:lnTo>
                  <a:lnTo>
                    <a:pt x="61" y="373"/>
                  </a:lnTo>
                  <a:lnTo>
                    <a:pt x="59" y="385"/>
                  </a:lnTo>
                  <a:lnTo>
                    <a:pt x="58" y="391"/>
                  </a:lnTo>
                  <a:lnTo>
                    <a:pt x="55" y="397"/>
                  </a:lnTo>
                  <a:lnTo>
                    <a:pt x="55" y="397"/>
                  </a:lnTo>
                  <a:lnTo>
                    <a:pt x="36" y="428"/>
                  </a:lnTo>
                  <a:lnTo>
                    <a:pt x="25" y="443"/>
                  </a:lnTo>
                  <a:lnTo>
                    <a:pt x="16" y="455"/>
                  </a:lnTo>
                  <a:lnTo>
                    <a:pt x="16" y="455"/>
                  </a:lnTo>
                  <a:lnTo>
                    <a:pt x="9" y="467"/>
                  </a:lnTo>
                  <a:lnTo>
                    <a:pt x="4" y="474"/>
                  </a:lnTo>
                  <a:lnTo>
                    <a:pt x="1" y="482"/>
                  </a:lnTo>
                  <a:lnTo>
                    <a:pt x="0" y="489"/>
                  </a:lnTo>
                  <a:lnTo>
                    <a:pt x="0" y="498"/>
                  </a:lnTo>
                  <a:lnTo>
                    <a:pt x="1" y="508"/>
                  </a:lnTo>
                  <a:lnTo>
                    <a:pt x="4" y="517"/>
                  </a:lnTo>
                  <a:lnTo>
                    <a:pt x="4" y="517"/>
                  </a:lnTo>
                  <a:lnTo>
                    <a:pt x="13" y="541"/>
                  </a:lnTo>
                  <a:lnTo>
                    <a:pt x="16" y="545"/>
                  </a:lnTo>
                  <a:lnTo>
                    <a:pt x="16" y="545"/>
                  </a:lnTo>
                  <a:lnTo>
                    <a:pt x="19" y="550"/>
                  </a:lnTo>
                  <a:lnTo>
                    <a:pt x="24" y="560"/>
                  </a:lnTo>
                  <a:lnTo>
                    <a:pt x="24" y="560"/>
                  </a:lnTo>
                  <a:lnTo>
                    <a:pt x="36" y="593"/>
                  </a:lnTo>
                  <a:lnTo>
                    <a:pt x="45" y="593"/>
                  </a:lnTo>
                  <a:lnTo>
                    <a:pt x="61" y="606"/>
                  </a:lnTo>
                  <a:lnTo>
                    <a:pt x="61" y="606"/>
                  </a:lnTo>
                  <a:lnTo>
                    <a:pt x="61" y="602"/>
                  </a:lnTo>
                  <a:lnTo>
                    <a:pt x="62" y="599"/>
                  </a:lnTo>
                  <a:lnTo>
                    <a:pt x="64" y="598"/>
                  </a:lnTo>
                  <a:lnTo>
                    <a:pt x="64" y="598"/>
                  </a:lnTo>
                  <a:lnTo>
                    <a:pt x="67" y="599"/>
                  </a:lnTo>
                  <a:lnTo>
                    <a:pt x="71" y="602"/>
                  </a:lnTo>
                  <a:lnTo>
                    <a:pt x="76" y="606"/>
                  </a:lnTo>
                  <a:lnTo>
                    <a:pt x="80" y="581"/>
                  </a:lnTo>
                  <a:lnTo>
                    <a:pt x="104" y="660"/>
                  </a:lnTo>
                  <a:lnTo>
                    <a:pt x="92" y="577"/>
                  </a:lnTo>
                  <a:lnTo>
                    <a:pt x="129" y="650"/>
                  </a:lnTo>
                  <a:lnTo>
                    <a:pt x="103" y="565"/>
                  </a:lnTo>
                  <a:lnTo>
                    <a:pt x="103" y="565"/>
                  </a:lnTo>
                  <a:lnTo>
                    <a:pt x="125" y="581"/>
                  </a:lnTo>
                  <a:lnTo>
                    <a:pt x="140" y="593"/>
                  </a:lnTo>
                  <a:lnTo>
                    <a:pt x="147" y="599"/>
                  </a:lnTo>
                  <a:lnTo>
                    <a:pt x="147" y="599"/>
                  </a:lnTo>
                  <a:lnTo>
                    <a:pt x="143" y="595"/>
                  </a:lnTo>
                  <a:lnTo>
                    <a:pt x="134" y="580"/>
                  </a:lnTo>
                  <a:lnTo>
                    <a:pt x="122" y="557"/>
                  </a:lnTo>
                  <a:lnTo>
                    <a:pt x="122" y="557"/>
                  </a:lnTo>
                  <a:lnTo>
                    <a:pt x="156" y="562"/>
                  </a:lnTo>
                  <a:lnTo>
                    <a:pt x="156" y="562"/>
                  </a:lnTo>
                  <a:lnTo>
                    <a:pt x="165" y="560"/>
                  </a:lnTo>
                  <a:lnTo>
                    <a:pt x="171" y="560"/>
                  </a:lnTo>
                  <a:lnTo>
                    <a:pt x="178" y="565"/>
                  </a:lnTo>
                  <a:lnTo>
                    <a:pt x="178" y="565"/>
                  </a:lnTo>
                  <a:lnTo>
                    <a:pt x="181" y="566"/>
                  </a:lnTo>
                  <a:lnTo>
                    <a:pt x="184" y="568"/>
                  </a:lnTo>
                  <a:lnTo>
                    <a:pt x="193" y="571"/>
                  </a:lnTo>
                  <a:lnTo>
                    <a:pt x="198" y="572"/>
                  </a:lnTo>
                  <a:lnTo>
                    <a:pt x="202" y="577"/>
                  </a:lnTo>
                  <a:lnTo>
                    <a:pt x="208" y="583"/>
                  </a:lnTo>
                  <a:lnTo>
                    <a:pt x="214" y="592"/>
                  </a:lnTo>
                  <a:lnTo>
                    <a:pt x="214" y="592"/>
                  </a:lnTo>
                  <a:lnTo>
                    <a:pt x="226" y="608"/>
                  </a:lnTo>
                  <a:lnTo>
                    <a:pt x="233" y="618"/>
                  </a:lnTo>
                  <a:lnTo>
                    <a:pt x="239" y="626"/>
                  </a:lnTo>
                  <a:lnTo>
                    <a:pt x="253" y="609"/>
                  </a:lnTo>
                  <a:lnTo>
                    <a:pt x="263" y="623"/>
                  </a:lnTo>
                  <a:lnTo>
                    <a:pt x="272" y="615"/>
                  </a:lnTo>
                  <a:lnTo>
                    <a:pt x="281" y="632"/>
                  </a:lnTo>
                  <a:lnTo>
                    <a:pt x="281" y="632"/>
                  </a:lnTo>
                  <a:lnTo>
                    <a:pt x="290" y="621"/>
                  </a:lnTo>
                  <a:lnTo>
                    <a:pt x="306" y="598"/>
                  </a:lnTo>
                  <a:lnTo>
                    <a:pt x="317" y="587"/>
                  </a:lnTo>
                  <a:lnTo>
                    <a:pt x="326" y="578"/>
                  </a:lnTo>
                  <a:lnTo>
                    <a:pt x="330" y="575"/>
                  </a:lnTo>
                  <a:lnTo>
                    <a:pt x="335" y="574"/>
                  </a:lnTo>
                  <a:lnTo>
                    <a:pt x="337" y="574"/>
                  </a:lnTo>
                  <a:lnTo>
                    <a:pt x="339" y="575"/>
                  </a:lnTo>
                  <a:lnTo>
                    <a:pt x="339" y="575"/>
                  </a:lnTo>
                  <a:lnTo>
                    <a:pt x="349" y="590"/>
                  </a:lnTo>
                  <a:lnTo>
                    <a:pt x="352" y="593"/>
                  </a:lnTo>
                  <a:lnTo>
                    <a:pt x="352" y="593"/>
                  </a:lnTo>
                  <a:lnTo>
                    <a:pt x="358" y="603"/>
                  </a:lnTo>
                  <a:lnTo>
                    <a:pt x="364" y="617"/>
                  </a:lnTo>
                  <a:lnTo>
                    <a:pt x="369" y="632"/>
                  </a:lnTo>
                  <a:lnTo>
                    <a:pt x="373" y="650"/>
                  </a:lnTo>
                  <a:lnTo>
                    <a:pt x="375" y="660"/>
                  </a:lnTo>
                  <a:lnTo>
                    <a:pt x="375" y="669"/>
                  </a:lnTo>
                  <a:lnTo>
                    <a:pt x="373" y="679"/>
                  </a:lnTo>
                  <a:lnTo>
                    <a:pt x="372" y="688"/>
                  </a:lnTo>
                  <a:lnTo>
                    <a:pt x="369" y="697"/>
                  </a:lnTo>
                  <a:lnTo>
                    <a:pt x="363" y="706"/>
                  </a:lnTo>
                  <a:lnTo>
                    <a:pt x="363" y="706"/>
                  </a:lnTo>
                  <a:lnTo>
                    <a:pt x="352" y="721"/>
                  </a:lnTo>
                  <a:lnTo>
                    <a:pt x="345" y="733"/>
                  </a:lnTo>
                  <a:lnTo>
                    <a:pt x="330" y="749"/>
                  </a:lnTo>
                  <a:lnTo>
                    <a:pt x="312" y="770"/>
                  </a:lnTo>
                  <a:lnTo>
                    <a:pt x="300" y="786"/>
                  </a:lnTo>
                  <a:lnTo>
                    <a:pt x="285" y="809"/>
                  </a:lnTo>
                  <a:lnTo>
                    <a:pt x="285" y="809"/>
                  </a:lnTo>
                  <a:lnTo>
                    <a:pt x="245" y="874"/>
                  </a:lnTo>
                  <a:lnTo>
                    <a:pt x="199" y="951"/>
                  </a:lnTo>
                  <a:lnTo>
                    <a:pt x="158" y="1018"/>
                  </a:lnTo>
                  <a:lnTo>
                    <a:pt x="143" y="1042"/>
                  </a:lnTo>
                  <a:lnTo>
                    <a:pt x="134" y="1055"/>
                  </a:lnTo>
                  <a:lnTo>
                    <a:pt x="134" y="1055"/>
                  </a:lnTo>
                  <a:lnTo>
                    <a:pt x="122" y="1067"/>
                  </a:lnTo>
                  <a:lnTo>
                    <a:pt x="110" y="1079"/>
                  </a:lnTo>
                  <a:lnTo>
                    <a:pt x="100" y="1088"/>
                  </a:lnTo>
                  <a:lnTo>
                    <a:pt x="95" y="1094"/>
                  </a:lnTo>
                  <a:lnTo>
                    <a:pt x="92" y="1098"/>
                  </a:lnTo>
                  <a:lnTo>
                    <a:pt x="92" y="1098"/>
                  </a:lnTo>
                  <a:lnTo>
                    <a:pt x="88" y="1109"/>
                  </a:lnTo>
                  <a:lnTo>
                    <a:pt x="83" y="1119"/>
                  </a:lnTo>
                  <a:lnTo>
                    <a:pt x="82" y="1130"/>
                  </a:lnTo>
                  <a:lnTo>
                    <a:pt x="80" y="1144"/>
                  </a:lnTo>
                  <a:lnTo>
                    <a:pt x="80" y="1144"/>
                  </a:lnTo>
                  <a:lnTo>
                    <a:pt x="80" y="1147"/>
                  </a:lnTo>
                  <a:lnTo>
                    <a:pt x="82" y="1150"/>
                  </a:lnTo>
                  <a:lnTo>
                    <a:pt x="83" y="1153"/>
                  </a:lnTo>
                  <a:lnTo>
                    <a:pt x="86" y="1156"/>
                  </a:lnTo>
                  <a:lnTo>
                    <a:pt x="95" y="1159"/>
                  </a:lnTo>
                  <a:lnTo>
                    <a:pt x="105" y="1161"/>
                  </a:lnTo>
                  <a:lnTo>
                    <a:pt x="116" y="1162"/>
                  </a:lnTo>
                  <a:lnTo>
                    <a:pt x="128" y="1162"/>
                  </a:lnTo>
                  <a:lnTo>
                    <a:pt x="147" y="1159"/>
                  </a:lnTo>
                  <a:lnTo>
                    <a:pt x="147" y="1159"/>
                  </a:lnTo>
                  <a:lnTo>
                    <a:pt x="159" y="1156"/>
                  </a:lnTo>
                  <a:lnTo>
                    <a:pt x="166" y="1153"/>
                  </a:lnTo>
                  <a:lnTo>
                    <a:pt x="169" y="1150"/>
                  </a:lnTo>
                  <a:lnTo>
                    <a:pt x="172" y="1146"/>
                  </a:lnTo>
                  <a:lnTo>
                    <a:pt x="172" y="1146"/>
                  </a:lnTo>
                  <a:lnTo>
                    <a:pt x="175" y="1143"/>
                  </a:lnTo>
                  <a:lnTo>
                    <a:pt x="180" y="1140"/>
                  </a:lnTo>
                  <a:lnTo>
                    <a:pt x="184" y="1136"/>
                  </a:lnTo>
                  <a:lnTo>
                    <a:pt x="189" y="1130"/>
                  </a:lnTo>
                  <a:lnTo>
                    <a:pt x="189" y="1130"/>
                  </a:lnTo>
                  <a:lnTo>
                    <a:pt x="195" y="1121"/>
                  </a:lnTo>
                  <a:lnTo>
                    <a:pt x="202" y="1106"/>
                  </a:lnTo>
                  <a:lnTo>
                    <a:pt x="202" y="1106"/>
                  </a:lnTo>
                  <a:lnTo>
                    <a:pt x="207" y="1092"/>
                  </a:lnTo>
                  <a:lnTo>
                    <a:pt x="214" y="1081"/>
                  </a:lnTo>
                  <a:lnTo>
                    <a:pt x="226" y="1064"/>
                  </a:lnTo>
                  <a:lnTo>
                    <a:pt x="248" y="1043"/>
                  </a:lnTo>
                  <a:lnTo>
                    <a:pt x="248" y="1043"/>
                  </a:lnTo>
                  <a:lnTo>
                    <a:pt x="281" y="1015"/>
                  </a:lnTo>
                  <a:lnTo>
                    <a:pt x="318" y="984"/>
                  </a:lnTo>
                  <a:lnTo>
                    <a:pt x="336" y="971"/>
                  </a:lnTo>
                  <a:lnTo>
                    <a:pt x="354" y="959"/>
                  </a:lnTo>
                  <a:lnTo>
                    <a:pt x="369" y="948"/>
                  </a:lnTo>
                  <a:lnTo>
                    <a:pt x="382" y="944"/>
                  </a:lnTo>
                  <a:lnTo>
                    <a:pt x="382" y="944"/>
                  </a:lnTo>
                  <a:lnTo>
                    <a:pt x="388" y="941"/>
                  </a:lnTo>
                  <a:lnTo>
                    <a:pt x="395" y="935"/>
                  </a:lnTo>
                  <a:lnTo>
                    <a:pt x="418" y="919"/>
                  </a:lnTo>
                  <a:lnTo>
                    <a:pt x="443" y="896"/>
                  </a:lnTo>
                  <a:lnTo>
                    <a:pt x="468" y="871"/>
                  </a:lnTo>
                  <a:lnTo>
                    <a:pt x="516" y="826"/>
                  </a:lnTo>
                  <a:lnTo>
                    <a:pt x="532" y="812"/>
                  </a:lnTo>
                  <a:lnTo>
                    <a:pt x="538" y="807"/>
                  </a:lnTo>
                  <a:lnTo>
                    <a:pt x="538" y="807"/>
                  </a:lnTo>
                  <a:lnTo>
                    <a:pt x="544" y="813"/>
                  </a:lnTo>
                  <a:lnTo>
                    <a:pt x="552" y="828"/>
                  </a:lnTo>
                  <a:lnTo>
                    <a:pt x="561" y="843"/>
                  </a:lnTo>
                  <a:lnTo>
                    <a:pt x="567" y="858"/>
                  </a:lnTo>
                  <a:lnTo>
                    <a:pt x="567" y="858"/>
                  </a:lnTo>
                  <a:lnTo>
                    <a:pt x="572" y="874"/>
                  </a:lnTo>
                  <a:lnTo>
                    <a:pt x="577" y="899"/>
                  </a:lnTo>
                  <a:lnTo>
                    <a:pt x="581" y="932"/>
                  </a:lnTo>
                  <a:lnTo>
                    <a:pt x="583" y="950"/>
                  </a:lnTo>
                  <a:lnTo>
                    <a:pt x="583" y="969"/>
                  </a:lnTo>
                  <a:lnTo>
                    <a:pt x="583" y="969"/>
                  </a:lnTo>
                  <a:lnTo>
                    <a:pt x="584" y="1006"/>
                  </a:lnTo>
                  <a:lnTo>
                    <a:pt x="586" y="1037"/>
                  </a:lnTo>
                  <a:lnTo>
                    <a:pt x="586" y="1061"/>
                  </a:lnTo>
                  <a:lnTo>
                    <a:pt x="583" y="1081"/>
                  </a:lnTo>
                  <a:lnTo>
                    <a:pt x="583" y="1081"/>
                  </a:lnTo>
                  <a:lnTo>
                    <a:pt x="581" y="1087"/>
                  </a:lnTo>
                  <a:lnTo>
                    <a:pt x="580" y="1092"/>
                  </a:lnTo>
                  <a:lnTo>
                    <a:pt x="574" y="1100"/>
                  </a:lnTo>
                  <a:lnTo>
                    <a:pt x="568" y="1110"/>
                  </a:lnTo>
                  <a:lnTo>
                    <a:pt x="567" y="1116"/>
                  </a:lnTo>
                  <a:lnTo>
                    <a:pt x="564" y="1124"/>
                  </a:lnTo>
                  <a:lnTo>
                    <a:pt x="564" y="1124"/>
                  </a:lnTo>
                  <a:lnTo>
                    <a:pt x="561" y="1139"/>
                  </a:lnTo>
                  <a:lnTo>
                    <a:pt x="558" y="1143"/>
                  </a:lnTo>
                  <a:lnTo>
                    <a:pt x="555" y="1146"/>
                  </a:lnTo>
                  <a:lnTo>
                    <a:pt x="549" y="1150"/>
                  </a:lnTo>
                  <a:lnTo>
                    <a:pt x="540" y="1155"/>
                  </a:lnTo>
                  <a:lnTo>
                    <a:pt x="540" y="1155"/>
                  </a:lnTo>
                  <a:lnTo>
                    <a:pt x="529" y="1162"/>
                  </a:lnTo>
                  <a:lnTo>
                    <a:pt x="517" y="1171"/>
                  </a:lnTo>
                  <a:lnTo>
                    <a:pt x="513" y="1177"/>
                  </a:lnTo>
                  <a:lnTo>
                    <a:pt x="509" y="1183"/>
                  </a:lnTo>
                  <a:lnTo>
                    <a:pt x="507" y="1191"/>
                  </a:lnTo>
                  <a:lnTo>
                    <a:pt x="507" y="1199"/>
                  </a:lnTo>
                  <a:lnTo>
                    <a:pt x="507" y="1199"/>
                  </a:lnTo>
                  <a:lnTo>
                    <a:pt x="509" y="1205"/>
                  </a:lnTo>
                  <a:lnTo>
                    <a:pt x="511" y="1211"/>
                  </a:lnTo>
                  <a:lnTo>
                    <a:pt x="516" y="1216"/>
                  </a:lnTo>
                  <a:lnTo>
                    <a:pt x="522" y="1217"/>
                  </a:lnTo>
                  <a:lnTo>
                    <a:pt x="531" y="1220"/>
                  </a:lnTo>
                  <a:lnTo>
                    <a:pt x="534" y="1220"/>
                  </a:lnTo>
                  <a:lnTo>
                    <a:pt x="534" y="1220"/>
                  </a:lnTo>
                  <a:lnTo>
                    <a:pt x="528" y="1219"/>
                  </a:lnTo>
                  <a:lnTo>
                    <a:pt x="528" y="1220"/>
                  </a:lnTo>
                  <a:lnTo>
                    <a:pt x="529" y="1220"/>
                  </a:lnTo>
                  <a:lnTo>
                    <a:pt x="543" y="1225"/>
                  </a:lnTo>
                  <a:lnTo>
                    <a:pt x="543" y="1225"/>
                  </a:lnTo>
                  <a:lnTo>
                    <a:pt x="571" y="1231"/>
                  </a:lnTo>
                  <a:lnTo>
                    <a:pt x="580" y="1231"/>
                  </a:lnTo>
                  <a:lnTo>
                    <a:pt x="580" y="1231"/>
                  </a:lnTo>
                  <a:lnTo>
                    <a:pt x="578" y="1234"/>
                  </a:lnTo>
                  <a:lnTo>
                    <a:pt x="578" y="1235"/>
                  </a:lnTo>
                  <a:lnTo>
                    <a:pt x="580" y="1237"/>
                  </a:lnTo>
                  <a:lnTo>
                    <a:pt x="581" y="1240"/>
                  </a:lnTo>
                  <a:lnTo>
                    <a:pt x="586" y="1241"/>
                  </a:lnTo>
                  <a:lnTo>
                    <a:pt x="592" y="1243"/>
                  </a:lnTo>
                  <a:lnTo>
                    <a:pt x="601" y="1243"/>
                  </a:lnTo>
                  <a:lnTo>
                    <a:pt x="601" y="1243"/>
                  </a:lnTo>
                  <a:lnTo>
                    <a:pt x="610" y="1241"/>
                  </a:lnTo>
                  <a:lnTo>
                    <a:pt x="620" y="1238"/>
                  </a:lnTo>
                  <a:lnTo>
                    <a:pt x="629" y="1234"/>
                  </a:lnTo>
                  <a:lnTo>
                    <a:pt x="638" y="1228"/>
                  </a:lnTo>
                  <a:lnTo>
                    <a:pt x="645" y="1222"/>
                  </a:lnTo>
                  <a:lnTo>
                    <a:pt x="651" y="1214"/>
                  </a:lnTo>
                  <a:lnTo>
                    <a:pt x="657" y="1207"/>
                  </a:lnTo>
                  <a:lnTo>
                    <a:pt x="660" y="1199"/>
                  </a:lnTo>
                  <a:lnTo>
                    <a:pt x="660" y="1199"/>
                  </a:lnTo>
                  <a:lnTo>
                    <a:pt x="668" y="1180"/>
                  </a:lnTo>
                  <a:lnTo>
                    <a:pt x="675" y="1153"/>
                  </a:lnTo>
                  <a:lnTo>
                    <a:pt x="684" y="1113"/>
                  </a:lnTo>
                  <a:lnTo>
                    <a:pt x="684" y="1113"/>
                  </a:lnTo>
                  <a:lnTo>
                    <a:pt x="685" y="1101"/>
                  </a:lnTo>
                  <a:lnTo>
                    <a:pt x="690" y="1082"/>
                  </a:lnTo>
                  <a:lnTo>
                    <a:pt x="699" y="1054"/>
                  </a:lnTo>
                  <a:lnTo>
                    <a:pt x="706" y="1037"/>
                  </a:lnTo>
                  <a:lnTo>
                    <a:pt x="715" y="1018"/>
                  </a:lnTo>
                  <a:lnTo>
                    <a:pt x="715" y="1018"/>
                  </a:lnTo>
                  <a:lnTo>
                    <a:pt x="721" y="1006"/>
                  </a:lnTo>
                  <a:lnTo>
                    <a:pt x="726" y="991"/>
                  </a:lnTo>
                  <a:lnTo>
                    <a:pt x="735" y="956"/>
                  </a:lnTo>
                  <a:lnTo>
                    <a:pt x="743" y="913"/>
                  </a:lnTo>
                  <a:lnTo>
                    <a:pt x="751" y="868"/>
                  </a:lnTo>
                  <a:lnTo>
                    <a:pt x="763" y="792"/>
                  </a:lnTo>
                  <a:lnTo>
                    <a:pt x="767" y="758"/>
                  </a:lnTo>
                  <a:lnTo>
                    <a:pt x="767" y="758"/>
                  </a:lnTo>
                  <a:lnTo>
                    <a:pt x="785" y="798"/>
                  </a:lnTo>
                  <a:lnTo>
                    <a:pt x="803" y="841"/>
                  </a:lnTo>
                  <a:lnTo>
                    <a:pt x="833" y="823"/>
                  </a:lnTo>
                  <a:lnTo>
                    <a:pt x="842" y="837"/>
                  </a:lnTo>
                  <a:lnTo>
                    <a:pt x="842" y="837"/>
                  </a:lnTo>
                  <a:lnTo>
                    <a:pt x="849" y="823"/>
                  </a:lnTo>
                  <a:lnTo>
                    <a:pt x="855" y="816"/>
                  </a:lnTo>
                  <a:lnTo>
                    <a:pt x="858" y="815"/>
                  </a:lnTo>
                  <a:lnTo>
                    <a:pt x="859" y="815"/>
                  </a:lnTo>
                  <a:lnTo>
                    <a:pt x="859" y="815"/>
                  </a:lnTo>
                  <a:lnTo>
                    <a:pt x="864" y="817"/>
                  </a:lnTo>
                  <a:lnTo>
                    <a:pt x="868" y="819"/>
                  </a:lnTo>
                  <a:lnTo>
                    <a:pt x="883" y="822"/>
                  </a:lnTo>
                  <a:lnTo>
                    <a:pt x="901" y="823"/>
                  </a:lnTo>
                  <a:lnTo>
                    <a:pt x="901" y="823"/>
                  </a:lnTo>
                  <a:lnTo>
                    <a:pt x="904" y="820"/>
                  </a:lnTo>
                  <a:lnTo>
                    <a:pt x="910" y="813"/>
                  </a:lnTo>
                  <a:lnTo>
                    <a:pt x="913" y="809"/>
                  </a:lnTo>
                  <a:lnTo>
                    <a:pt x="916" y="807"/>
                  </a:lnTo>
                  <a:lnTo>
                    <a:pt x="919" y="806"/>
                  </a:lnTo>
                  <a:lnTo>
                    <a:pt x="922" y="809"/>
                  </a:lnTo>
                  <a:lnTo>
                    <a:pt x="922" y="809"/>
                  </a:lnTo>
                  <a:lnTo>
                    <a:pt x="926" y="816"/>
                  </a:lnTo>
                  <a:lnTo>
                    <a:pt x="928" y="817"/>
                  </a:lnTo>
                  <a:lnTo>
                    <a:pt x="929" y="817"/>
                  </a:lnTo>
                  <a:lnTo>
                    <a:pt x="929" y="817"/>
                  </a:lnTo>
                  <a:lnTo>
                    <a:pt x="934" y="816"/>
                  </a:lnTo>
                  <a:lnTo>
                    <a:pt x="941" y="813"/>
                  </a:lnTo>
                  <a:lnTo>
                    <a:pt x="950" y="807"/>
                  </a:lnTo>
                  <a:lnTo>
                    <a:pt x="967" y="817"/>
                  </a:lnTo>
                  <a:lnTo>
                    <a:pt x="995" y="804"/>
                  </a:lnTo>
                  <a:lnTo>
                    <a:pt x="995" y="804"/>
                  </a:lnTo>
                  <a:lnTo>
                    <a:pt x="1001" y="807"/>
                  </a:lnTo>
                  <a:lnTo>
                    <a:pt x="1005" y="807"/>
                  </a:lnTo>
                  <a:lnTo>
                    <a:pt x="1008" y="807"/>
                  </a:lnTo>
                  <a:lnTo>
                    <a:pt x="1011" y="806"/>
                  </a:lnTo>
                  <a:lnTo>
                    <a:pt x="1011" y="806"/>
                  </a:lnTo>
                  <a:lnTo>
                    <a:pt x="1022" y="800"/>
                  </a:lnTo>
                  <a:lnTo>
                    <a:pt x="1036" y="792"/>
                  </a:lnTo>
                  <a:lnTo>
                    <a:pt x="1050" y="786"/>
                  </a:lnTo>
                  <a:lnTo>
                    <a:pt x="1059" y="782"/>
                  </a:lnTo>
                  <a:lnTo>
                    <a:pt x="1059" y="782"/>
                  </a:lnTo>
                  <a:lnTo>
                    <a:pt x="1086" y="758"/>
                  </a:lnTo>
                  <a:lnTo>
                    <a:pt x="1086" y="758"/>
                  </a:lnTo>
                  <a:lnTo>
                    <a:pt x="1084" y="786"/>
                  </a:lnTo>
                  <a:lnTo>
                    <a:pt x="1086" y="812"/>
                  </a:lnTo>
                  <a:lnTo>
                    <a:pt x="1088" y="825"/>
                  </a:lnTo>
                  <a:lnTo>
                    <a:pt x="1090" y="838"/>
                  </a:lnTo>
                  <a:lnTo>
                    <a:pt x="1090" y="838"/>
                  </a:lnTo>
                  <a:lnTo>
                    <a:pt x="1093" y="849"/>
                  </a:lnTo>
                  <a:lnTo>
                    <a:pt x="1097" y="856"/>
                  </a:lnTo>
                  <a:lnTo>
                    <a:pt x="1102" y="868"/>
                  </a:lnTo>
                  <a:lnTo>
                    <a:pt x="1105" y="875"/>
                  </a:lnTo>
                  <a:lnTo>
                    <a:pt x="1106" y="884"/>
                  </a:lnTo>
                  <a:lnTo>
                    <a:pt x="1108" y="896"/>
                  </a:lnTo>
                  <a:lnTo>
                    <a:pt x="1108" y="913"/>
                  </a:lnTo>
                  <a:lnTo>
                    <a:pt x="1108" y="913"/>
                  </a:lnTo>
                  <a:lnTo>
                    <a:pt x="1106" y="942"/>
                  </a:lnTo>
                  <a:lnTo>
                    <a:pt x="1106" y="963"/>
                  </a:lnTo>
                  <a:lnTo>
                    <a:pt x="1105" y="972"/>
                  </a:lnTo>
                  <a:lnTo>
                    <a:pt x="1102" y="981"/>
                  </a:lnTo>
                  <a:lnTo>
                    <a:pt x="1091" y="1006"/>
                  </a:lnTo>
                  <a:lnTo>
                    <a:pt x="1091" y="1006"/>
                  </a:lnTo>
                  <a:lnTo>
                    <a:pt x="1084" y="1020"/>
                  </a:lnTo>
                  <a:lnTo>
                    <a:pt x="1075" y="1032"/>
                  </a:lnTo>
                  <a:lnTo>
                    <a:pt x="1066" y="1040"/>
                  </a:lnTo>
                  <a:lnTo>
                    <a:pt x="1059" y="1048"/>
                  </a:lnTo>
                  <a:lnTo>
                    <a:pt x="1050" y="1054"/>
                  </a:lnTo>
                  <a:lnTo>
                    <a:pt x="1042" y="1058"/>
                  </a:lnTo>
                  <a:lnTo>
                    <a:pt x="1035" y="1060"/>
                  </a:lnTo>
                  <a:lnTo>
                    <a:pt x="1029" y="1061"/>
                  </a:lnTo>
                  <a:lnTo>
                    <a:pt x="1029" y="1061"/>
                  </a:lnTo>
                  <a:lnTo>
                    <a:pt x="1019" y="1058"/>
                  </a:lnTo>
                  <a:lnTo>
                    <a:pt x="1011" y="1057"/>
                  </a:lnTo>
                  <a:lnTo>
                    <a:pt x="1007" y="1057"/>
                  </a:lnTo>
                  <a:lnTo>
                    <a:pt x="1002" y="1057"/>
                  </a:lnTo>
                  <a:lnTo>
                    <a:pt x="998" y="1060"/>
                  </a:lnTo>
                  <a:lnTo>
                    <a:pt x="992" y="1063"/>
                  </a:lnTo>
                  <a:lnTo>
                    <a:pt x="992" y="1063"/>
                  </a:lnTo>
                  <a:lnTo>
                    <a:pt x="987" y="1069"/>
                  </a:lnTo>
                  <a:lnTo>
                    <a:pt x="983" y="1076"/>
                  </a:lnTo>
                  <a:lnTo>
                    <a:pt x="977" y="1089"/>
                  </a:lnTo>
                  <a:lnTo>
                    <a:pt x="974" y="1100"/>
                  </a:lnTo>
                  <a:lnTo>
                    <a:pt x="974" y="1104"/>
                  </a:lnTo>
                  <a:lnTo>
                    <a:pt x="974" y="1104"/>
                  </a:lnTo>
                  <a:lnTo>
                    <a:pt x="972" y="1104"/>
                  </a:lnTo>
                  <a:lnTo>
                    <a:pt x="972" y="1103"/>
                  </a:lnTo>
                  <a:lnTo>
                    <a:pt x="971" y="1106"/>
                  </a:lnTo>
                  <a:lnTo>
                    <a:pt x="974" y="1115"/>
                  </a:lnTo>
                  <a:lnTo>
                    <a:pt x="974" y="1115"/>
                  </a:lnTo>
                  <a:lnTo>
                    <a:pt x="977" y="1124"/>
                  </a:lnTo>
                  <a:lnTo>
                    <a:pt x="977" y="1130"/>
                  </a:lnTo>
                  <a:lnTo>
                    <a:pt x="978" y="1131"/>
                  </a:lnTo>
                  <a:lnTo>
                    <a:pt x="980" y="1133"/>
                  </a:lnTo>
                  <a:lnTo>
                    <a:pt x="987" y="1136"/>
                  </a:lnTo>
                  <a:lnTo>
                    <a:pt x="987" y="1136"/>
                  </a:lnTo>
                  <a:lnTo>
                    <a:pt x="1004" y="1139"/>
                  </a:lnTo>
                  <a:lnTo>
                    <a:pt x="1014" y="1144"/>
                  </a:lnTo>
                  <a:lnTo>
                    <a:pt x="1014" y="1144"/>
                  </a:lnTo>
                  <a:lnTo>
                    <a:pt x="1019" y="1144"/>
                  </a:lnTo>
                  <a:lnTo>
                    <a:pt x="1025" y="1143"/>
                  </a:lnTo>
                  <a:lnTo>
                    <a:pt x="1035" y="1139"/>
                  </a:lnTo>
                  <a:lnTo>
                    <a:pt x="1051" y="1131"/>
                  </a:lnTo>
                  <a:lnTo>
                    <a:pt x="1051" y="1131"/>
                  </a:lnTo>
                  <a:lnTo>
                    <a:pt x="1060" y="1128"/>
                  </a:lnTo>
                  <a:lnTo>
                    <a:pt x="1068" y="1127"/>
                  </a:lnTo>
                  <a:lnTo>
                    <a:pt x="1075" y="1125"/>
                  </a:lnTo>
                  <a:lnTo>
                    <a:pt x="1080" y="1125"/>
                  </a:lnTo>
                  <a:lnTo>
                    <a:pt x="1083" y="1124"/>
                  </a:lnTo>
                  <a:lnTo>
                    <a:pt x="1091" y="1116"/>
                  </a:lnTo>
                  <a:lnTo>
                    <a:pt x="1091" y="1116"/>
                  </a:lnTo>
                  <a:lnTo>
                    <a:pt x="1099" y="1110"/>
                  </a:lnTo>
                  <a:lnTo>
                    <a:pt x="1105" y="1101"/>
                  </a:lnTo>
                  <a:lnTo>
                    <a:pt x="1118" y="1082"/>
                  </a:lnTo>
                  <a:lnTo>
                    <a:pt x="1139" y="1042"/>
                  </a:lnTo>
                  <a:lnTo>
                    <a:pt x="1139" y="1042"/>
                  </a:lnTo>
                  <a:lnTo>
                    <a:pt x="1145" y="1033"/>
                  </a:lnTo>
                  <a:lnTo>
                    <a:pt x="1152" y="1023"/>
                  </a:lnTo>
                  <a:lnTo>
                    <a:pt x="1172" y="997"/>
                  </a:lnTo>
                  <a:lnTo>
                    <a:pt x="1182" y="984"/>
                  </a:lnTo>
                  <a:lnTo>
                    <a:pt x="1190" y="971"/>
                  </a:lnTo>
                  <a:lnTo>
                    <a:pt x="1196" y="959"/>
                  </a:lnTo>
                  <a:lnTo>
                    <a:pt x="1199" y="947"/>
                  </a:lnTo>
                  <a:lnTo>
                    <a:pt x="1199" y="947"/>
                  </a:lnTo>
                  <a:lnTo>
                    <a:pt x="1200" y="926"/>
                  </a:lnTo>
                  <a:lnTo>
                    <a:pt x="1200" y="910"/>
                  </a:lnTo>
                  <a:lnTo>
                    <a:pt x="1200" y="877"/>
                  </a:lnTo>
                  <a:lnTo>
                    <a:pt x="1200" y="877"/>
                  </a:lnTo>
                  <a:lnTo>
                    <a:pt x="1200" y="861"/>
                  </a:lnTo>
                  <a:lnTo>
                    <a:pt x="1200" y="844"/>
                  </a:lnTo>
                  <a:lnTo>
                    <a:pt x="1202" y="825"/>
                  </a:lnTo>
                  <a:lnTo>
                    <a:pt x="1204" y="815"/>
                  </a:lnTo>
                  <a:lnTo>
                    <a:pt x="1209" y="801"/>
                  </a:lnTo>
                  <a:lnTo>
                    <a:pt x="1209" y="801"/>
                  </a:lnTo>
                  <a:lnTo>
                    <a:pt x="1213" y="786"/>
                  </a:lnTo>
                  <a:lnTo>
                    <a:pt x="1221" y="771"/>
                  </a:lnTo>
                  <a:lnTo>
                    <a:pt x="1237" y="743"/>
                  </a:lnTo>
                  <a:lnTo>
                    <a:pt x="1258" y="712"/>
                  </a:lnTo>
                  <a:lnTo>
                    <a:pt x="1258" y="712"/>
                  </a:lnTo>
                  <a:lnTo>
                    <a:pt x="1310" y="752"/>
                  </a:lnTo>
                  <a:lnTo>
                    <a:pt x="1361" y="788"/>
                  </a:lnTo>
                  <a:lnTo>
                    <a:pt x="1386" y="806"/>
                  </a:lnTo>
                  <a:lnTo>
                    <a:pt x="1410" y="820"/>
                  </a:lnTo>
                  <a:lnTo>
                    <a:pt x="1410" y="820"/>
                  </a:lnTo>
                  <a:lnTo>
                    <a:pt x="1431" y="835"/>
                  </a:lnTo>
                  <a:lnTo>
                    <a:pt x="1451" y="850"/>
                  </a:lnTo>
                  <a:lnTo>
                    <a:pt x="1469" y="867"/>
                  </a:lnTo>
                  <a:lnTo>
                    <a:pt x="1486" y="881"/>
                  </a:lnTo>
                  <a:lnTo>
                    <a:pt x="1497" y="898"/>
                  </a:lnTo>
                  <a:lnTo>
                    <a:pt x="1508" y="914"/>
                  </a:lnTo>
                  <a:lnTo>
                    <a:pt x="1514" y="930"/>
                  </a:lnTo>
                  <a:lnTo>
                    <a:pt x="1517" y="938"/>
                  </a:lnTo>
                  <a:lnTo>
                    <a:pt x="1517" y="947"/>
                  </a:lnTo>
                  <a:lnTo>
                    <a:pt x="1517" y="947"/>
                  </a:lnTo>
                  <a:lnTo>
                    <a:pt x="1517" y="960"/>
                  </a:lnTo>
                  <a:lnTo>
                    <a:pt x="1514" y="974"/>
                  </a:lnTo>
                  <a:lnTo>
                    <a:pt x="1509" y="984"/>
                  </a:lnTo>
                  <a:lnTo>
                    <a:pt x="1503" y="994"/>
                  </a:lnTo>
                  <a:lnTo>
                    <a:pt x="1494" y="1012"/>
                  </a:lnTo>
                  <a:lnTo>
                    <a:pt x="1491" y="1021"/>
                  </a:lnTo>
                  <a:lnTo>
                    <a:pt x="1491" y="1030"/>
                  </a:lnTo>
                  <a:lnTo>
                    <a:pt x="1491" y="1030"/>
                  </a:lnTo>
                  <a:lnTo>
                    <a:pt x="1496" y="1043"/>
                  </a:lnTo>
                  <a:lnTo>
                    <a:pt x="1500" y="1054"/>
                  </a:lnTo>
                  <a:lnTo>
                    <a:pt x="1509" y="1067"/>
                  </a:lnTo>
                  <a:lnTo>
                    <a:pt x="1509" y="1067"/>
                  </a:lnTo>
                  <a:lnTo>
                    <a:pt x="1512" y="1072"/>
                  </a:lnTo>
                  <a:lnTo>
                    <a:pt x="1515" y="1075"/>
                  </a:lnTo>
                  <a:lnTo>
                    <a:pt x="1521" y="1081"/>
                  </a:lnTo>
                  <a:lnTo>
                    <a:pt x="1521" y="1081"/>
                  </a:lnTo>
                  <a:lnTo>
                    <a:pt x="1529" y="1085"/>
                  </a:lnTo>
                  <a:lnTo>
                    <a:pt x="1539" y="1089"/>
                  </a:lnTo>
                  <a:lnTo>
                    <a:pt x="1545" y="1091"/>
                  </a:lnTo>
                  <a:lnTo>
                    <a:pt x="1551" y="1089"/>
                  </a:lnTo>
                  <a:lnTo>
                    <a:pt x="1555" y="1087"/>
                  </a:lnTo>
                  <a:lnTo>
                    <a:pt x="1560" y="1082"/>
                  </a:lnTo>
                  <a:lnTo>
                    <a:pt x="1560" y="1082"/>
                  </a:lnTo>
                  <a:lnTo>
                    <a:pt x="1567" y="1064"/>
                  </a:lnTo>
                  <a:lnTo>
                    <a:pt x="1569" y="1061"/>
                  </a:lnTo>
                  <a:lnTo>
                    <a:pt x="1569" y="1061"/>
                  </a:lnTo>
                  <a:lnTo>
                    <a:pt x="1579" y="1058"/>
                  </a:lnTo>
                  <a:lnTo>
                    <a:pt x="1585" y="1055"/>
                  </a:lnTo>
                  <a:lnTo>
                    <a:pt x="1590" y="1052"/>
                  </a:lnTo>
                  <a:lnTo>
                    <a:pt x="1590" y="1052"/>
                  </a:lnTo>
                  <a:lnTo>
                    <a:pt x="1591" y="1046"/>
                  </a:lnTo>
                  <a:lnTo>
                    <a:pt x="1590" y="1033"/>
                  </a:lnTo>
                  <a:lnTo>
                    <a:pt x="1585" y="991"/>
                  </a:lnTo>
                  <a:lnTo>
                    <a:pt x="1581" y="942"/>
                  </a:lnTo>
                  <a:lnTo>
                    <a:pt x="1579" y="901"/>
                  </a:lnTo>
                  <a:lnTo>
                    <a:pt x="1579" y="901"/>
                  </a:lnTo>
                  <a:lnTo>
                    <a:pt x="1581" y="871"/>
                  </a:lnTo>
                  <a:lnTo>
                    <a:pt x="1582" y="844"/>
                  </a:lnTo>
                  <a:lnTo>
                    <a:pt x="1582" y="834"/>
                  </a:lnTo>
                  <a:lnTo>
                    <a:pt x="1582" y="825"/>
                  </a:lnTo>
                  <a:lnTo>
                    <a:pt x="1581" y="816"/>
                  </a:lnTo>
                  <a:lnTo>
                    <a:pt x="1576" y="810"/>
                  </a:lnTo>
                  <a:lnTo>
                    <a:pt x="1576" y="810"/>
                  </a:lnTo>
                  <a:lnTo>
                    <a:pt x="1572" y="806"/>
                  </a:lnTo>
                  <a:lnTo>
                    <a:pt x="1569" y="803"/>
                  </a:lnTo>
                  <a:lnTo>
                    <a:pt x="1561" y="800"/>
                  </a:lnTo>
                  <a:lnTo>
                    <a:pt x="1558" y="798"/>
                  </a:lnTo>
                  <a:lnTo>
                    <a:pt x="1552" y="794"/>
                  </a:lnTo>
                  <a:lnTo>
                    <a:pt x="1547" y="786"/>
                  </a:lnTo>
                  <a:lnTo>
                    <a:pt x="1538" y="774"/>
                  </a:lnTo>
                  <a:lnTo>
                    <a:pt x="1538" y="774"/>
                  </a:lnTo>
                  <a:lnTo>
                    <a:pt x="1529" y="760"/>
                  </a:lnTo>
                  <a:lnTo>
                    <a:pt x="1521" y="745"/>
                  </a:lnTo>
                  <a:lnTo>
                    <a:pt x="1515" y="728"/>
                  </a:lnTo>
                  <a:lnTo>
                    <a:pt x="1509" y="710"/>
                  </a:lnTo>
                  <a:lnTo>
                    <a:pt x="1505" y="691"/>
                  </a:lnTo>
                  <a:lnTo>
                    <a:pt x="1500" y="667"/>
                  </a:lnTo>
                  <a:lnTo>
                    <a:pt x="1499" y="641"/>
                  </a:lnTo>
                  <a:lnTo>
                    <a:pt x="1497" y="611"/>
                  </a:lnTo>
                  <a:lnTo>
                    <a:pt x="1497" y="611"/>
                  </a:lnTo>
                  <a:lnTo>
                    <a:pt x="1496" y="534"/>
                  </a:lnTo>
                  <a:lnTo>
                    <a:pt x="1494" y="510"/>
                  </a:lnTo>
                  <a:lnTo>
                    <a:pt x="1494" y="510"/>
                  </a:lnTo>
                  <a:lnTo>
                    <a:pt x="1493" y="501"/>
                  </a:lnTo>
                  <a:lnTo>
                    <a:pt x="1489" y="489"/>
                  </a:lnTo>
                  <a:lnTo>
                    <a:pt x="1475" y="458"/>
                  </a:lnTo>
                  <a:lnTo>
                    <a:pt x="1460" y="428"/>
                  </a:lnTo>
                  <a:lnTo>
                    <a:pt x="1456" y="416"/>
                  </a:lnTo>
                  <a:lnTo>
                    <a:pt x="1454" y="407"/>
                  </a:lnTo>
                  <a:lnTo>
                    <a:pt x="1454" y="407"/>
                  </a:lnTo>
                  <a:lnTo>
                    <a:pt x="1456" y="398"/>
                  </a:lnTo>
                  <a:lnTo>
                    <a:pt x="1462" y="385"/>
                  </a:lnTo>
                  <a:lnTo>
                    <a:pt x="1472" y="367"/>
                  </a:lnTo>
                  <a:lnTo>
                    <a:pt x="1486" y="346"/>
                  </a:lnTo>
                  <a:lnTo>
                    <a:pt x="1503" y="325"/>
                  </a:lnTo>
                  <a:lnTo>
                    <a:pt x="1524" y="303"/>
                  </a:lnTo>
                  <a:lnTo>
                    <a:pt x="1536" y="293"/>
                  </a:lnTo>
                  <a:lnTo>
                    <a:pt x="1549" y="284"/>
                  </a:lnTo>
                  <a:lnTo>
                    <a:pt x="1563" y="273"/>
                  </a:lnTo>
                  <a:lnTo>
                    <a:pt x="1576" y="265"/>
                  </a:lnTo>
                  <a:lnTo>
                    <a:pt x="1576" y="265"/>
                  </a:lnTo>
                  <a:lnTo>
                    <a:pt x="1590" y="257"/>
                  </a:lnTo>
                  <a:lnTo>
                    <a:pt x="1603" y="247"/>
                  </a:lnTo>
                  <a:lnTo>
                    <a:pt x="1615" y="236"/>
                  </a:lnTo>
                  <a:lnTo>
                    <a:pt x="1627" y="226"/>
                  </a:lnTo>
                  <a:lnTo>
                    <a:pt x="1648" y="202"/>
                  </a:lnTo>
                  <a:lnTo>
                    <a:pt x="1664" y="180"/>
                  </a:lnTo>
                  <a:lnTo>
                    <a:pt x="1677" y="156"/>
                  </a:lnTo>
                  <a:lnTo>
                    <a:pt x="1689" y="135"/>
                  </a:lnTo>
                  <a:lnTo>
                    <a:pt x="1697" y="116"/>
                  </a:lnTo>
                  <a:lnTo>
                    <a:pt x="1703" y="101"/>
                  </a:lnTo>
                  <a:lnTo>
                    <a:pt x="1703" y="101"/>
                  </a:lnTo>
                  <a:lnTo>
                    <a:pt x="1709" y="82"/>
                  </a:lnTo>
                  <a:lnTo>
                    <a:pt x="1712" y="67"/>
                  </a:lnTo>
                  <a:lnTo>
                    <a:pt x="1713" y="53"/>
                  </a:lnTo>
                  <a:lnTo>
                    <a:pt x="1713" y="37"/>
                  </a:lnTo>
                  <a:lnTo>
                    <a:pt x="1713" y="37"/>
                  </a:lnTo>
                  <a:lnTo>
                    <a:pt x="1710" y="27"/>
                  </a:lnTo>
                  <a:lnTo>
                    <a:pt x="1706" y="18"/>
                  </a:lnTo>
                  <a:lnTo>
                    <a:pt x="1700" y="10"/>
                  </a:lnTo>
                  <a:lnTo>
                    <a:pt x="1692" y="4"/>
                  </a:lnTo>
                  <a:lnTo>
                    <a:pt x="1685" y="1"/>
                  </a:lnTo>
                  <a:lnTo>
                    <a:pt x="1679" y="0"/>
                  </a:lnTo>
                  <a:lnTo>
                    <a:pt x="1674" y="1"/>
                  </a:lnTo>
                  <a:lnTo>
                    <a:pt x="1673" y="3"/>
                  </a:lnTo>
                  <a:lnTo>
                    <a:pt x="1673" y="4"/>
                  </a:lnTo>
                  <a:lnTo>
                    <a:pt x="1673" y="4"/>
                  </a:lnTo>
                  <a:lnTo>
                    <a:pt x="1676" y="18"/>
                  </a:lnTo>
                  <a:lnTo>
                    <a:pt x="1680" y="40"/>
                  </a:lnTo>
                  <a:lnTo>
                    <a:pt x="1682" y="52"/>
                  </a:lnTo>
                  <a:lnTo>
                    <a:pt x="1682" y="64"/>
                  </a:lnTo>
                  <a:lnTo>
                    <a:pt x="1679" y="77"/>
                  </a:lnTo>
                  <a:lnTo>
                    <a:pt x="1674" y="89"/>
                  </a:lnTo>
                  <a:lnTo>
                    <a:pt x="1674" y="89"/>
                  </a:lnTo>
                  <a:lnTo>
                    <a:pt x="1665" y="103"/>
                  </a:lnTo>
                  <a:lnTo>
                    <a:pt x="1652" y="122"/>
                  </a:lnTo>
                  <a:lnTo>
                    <a:pt x="1634" y="143"/>
                  </a:lnTo>
                  <a:lnTo>
                    <a:pt x="1615" y="163"/>
                  </a:lnTo>
                  <a:lnTo>
                    <a:pt x="1594" y="186"/>
                  </a:lnTo>
                  <a:lnTo>
                    <a:pt x="1573" y="205"/>
                  </a:lnTo>
                  <a:lnTo>
                    <a:pt x="1555" y="220"/>
                  </a:lnTo>
                  <a:lnTo>
                    <a:pt x="1539" y="232"/>
                  </a:lnTo>
                  <a:lnTo>
                    <a:pt x="1539" y="232"/>
                  </a:lnTo>
                  <a:lnTo>
                    <a:pt x="1511" y="247"/>
                  </a:lnTo>
                  <a:lnTo>
                    <a:pt x="1481" y="262"/>
                  </a:lnTo>
                  <a:lnTo>
                    <a:pt x="1456" y="276"/>
                  </a:lnTo>
                  <a:lnTo>
                    <a:pt x="1445" y="282"/>
                  </a:lnTo>
                  <a:lnTo>
                    <a:pt x="1438" y="290"/>
                  </a:lnTo>
                  <a:lnTo>
                    <a:pt x="1438" y="290"/>
                  </a:lnTo>
                  <a:lnTo>
                    <a:pt x="1435" y="296"/>
                  </a:lnTo>
                  <a:lnTo>
                    <a:pt x="1433" y="303"/>
                  </a:lnTo>
                  <a:lnTo>
                    <a:pt x="1432" y="309"/>
                  </a:lnTo>
                  <a:lnTo>
                    <a:pt x="1431" y="317"/>
                  </a:lnTo>
                  <a:lnTo>
                    <a:pt x="1426" y="321"/>
                  </a:lnTo>
                  <a:lnTo>
                    <a:pt x="1419" y="325"/>
                  </a:lnTo>
                  <a:lnTo>
                    <a:pt x="1405" y="328"/>
                  </a:lnTo>
                  <a:lnTo>
                    <a:pt x="1387" y="330"/>
                  </a:lnTo>
                  <a:lnTo>
                    <a:pt x="1387" y="330"/>
                  </a:lnTo>
                  <a:lnTo>
                    <a:pt x="1365" y="328"/>
                  </a:lnTo>
                  <a:lnTo>
                    <a:pt x="1344" y="327"/>
                  </a:lnTo>
                  <a:lnTo>
                    <a:pt x="1306" y="320"/>
                  </a:lnTo>
                  <a:lnTo>
                    <a:pt x="1268" y="312"/>
                  </a:lnTo>
                  <a:lnTo>
                    <a:pt x="1248" y="309"/>
                  </a:lnTo>
                  <a:lnTo>
                    <a:pt x="1227" y="309"/>
                  </a:lnTo>
                  <a:lnTo>
                    <a:pt x="1227" y="309"/>
                  </a:lnTo>
                  <a:lnTo>
                    <a:pt x="1197" y="311"/>
                  </a:lnTo>
                  <a:lnTo>
                    <a:pt x="1154" y="312"/>
                  </a:lnTo>
                  <a:lnTo>
                    <a:pt x="1045" y="321"/>
                  </a:lnTo>
                  <a:lnTo>
                    <a:pt x="937" y="328"/>
                  </a:lnTo>
                  <a:lnTo>
                    <a:pt x="892" y="331"/>
                  </a:lnTo>
                  <a:lnTo>
                    <a:pt x="859" y="333"/>
                  </a:lnTo>
                  <a:lnTo>
                    <a:pt x="859" y="333"/>
                  </a:lnTo>
                  <a:lnTo>
                    <a:pt x="839" y="333"/>
                  </a:lnTo>
                  <a:lnTo>
                    <a:pt x="824" y="334"/>
                  </a:lnTo>
                  <a:lnTo>
                    <a:pt x="810" y="336"/>
                  </a:lnTo>
                  <a:lnTo>
                    <a:pt x="797" y="337"/>
                  </a:lnTo>
                  <a:lnTo>
                    <a:pt x="779" y="336"/>
                  </a:lnTo>
                  <a:lnTo>
                    <a:pt x="754" y="333"/>
                  </a:lnTo>
                  <a:lnTo>
                    <a:pt x="720" y="327"/>
                  </a:lnTo>
                  <a:lnTo>
                    <a:pt x="674" y="317"/>
                  </a:lnTo>
                  <a:lnTo>
                    <a:pt x="674" y="317"/>
                  </a:lnTo>
                  <a:lnTo>
                    <a:pt x="622" y="305"/>
                  </a:lnTo>
                  <a:lnTo>
                    <a:pt x="572" y="294"/>
                  </a:lnTo>
                  <a:lnTo>
                    <a:pt x="489" y="279"/>
                  </a:lnTo>
                  <a:lnTo>
                    <a:pt x="397" y="265"/>
                  </a:lnTo>
                  <a:lnTo>
                    <a:pt x="397" y="265"/>
                  </a:lnTo>
                  <a:lnTo>
                    <a:pt x="375" y="263"/>
                  </a:lnTo>
                  <a:lnTo>
                    <a:pt x="348" y="262"/>
                  </a:lnTo>
                  <a:lnTo>
                    <a:pt x="315" y="263"/>
                  </a:lnTo>
                  <a:lnTo>
                    <a:pt x="315" y="263"/>
                  </a:lnTo>
                  <a:lnTo>
                    <a:pt x="318" y="256"/>
                  </a:lnTo>
                  <a:lnTo>
                    <a:pt x="321" y="248"/>
                  </a:lnTo>
                  <a:lnTo>
                    <a:pt x="323" y="241"/>
                  </a:lnTo>
                  <a:lnTo>
                    <a:pt x="324" y="230"/>
                  </a:lnTo>
                  <a:lnTo>
                    <a:pt x="321" y="221"/>
                  </a:lnTo>
                  <a:lnTo>
                    <a:pt x="318" y="217"/>
                  </a:lnTo>
                  <a:lnTo>
                    <a:pt x="314" y="213"/>
                  </a:lnTo>
                  <a:lnTo>
                    <a:pt x="309" y="208"/>
                  </a:lnTo>
                  <a:lnTo>
                    <a:pt x="303" y="205"/>
                  </a:lnTo>
                  <a:lnTo>
                    <a:pt x="303" y="205"/>
                  </a:lnTo>
                  <a:lnTo>
                    <a:pt x="296" y="202"/>
                  </a:lnTo>
                  <a:lnTo>
                    <a:pt x="290" y="201"/>
                  </a:lnTo>
                  <a:lnTo>
                    <a:pt x="282" y="202"/>
                  </a:lnTo>
                  <a:lnTo>
                    <a:pt x="277" y="204"/>
                  </a:lnTo>
                  <a:lnTo>
                    <a:pt x="272" y="207"/>
                  </a:lnTo>
                  <a:lnTo>
                    <a:pt x="266" y="210"/>
                  </a:lnTo>
                  <a:lnTo>
                    <a:pt x="256" y="220"/>
                  </a:lnTo>
                  <a:lnTo>
                    <a:pt x="248" y="232"/>
                  </a:lnTo>
                  <a:lnTo>
                    <a:pt x="239" y="245"/>
                  </a:lnTo>
                  <a:lnTo>
                    <a:pt x="227" y="268"/>
                  </a:lnTo>
                  <a:lnTo>
                    <a:pt x="227" y="268"/>
                  </a:ln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622" name="Freeform 19">
              <a:extLst>
                <a:ext uri="{FF2B5EF4-FFF2-40B4-BE49-F238E27FC236}">
                  <a16:creationId xmlns:a16="http://schemas.microsoft.com/office/drawing/2014/main" id="{EAFE7D80-3F96-4EF1-80D7-CE52109C2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6104" y="1272764"/>
              <a:ext cx="1250875" cy="907670"/>
            </a:xfrm>
            <a:custGeom>
              <a:avLst/>
              <a:gdLst>
                <a:gd name="T0" fmla="*/ 129 w 1713"/>
                <a:gd name="T1" fmla="*/ 302 h 1243"/>
                <a:gd name="T2" fmla="*/ 55 w 1713"/>
                <a:gd name="T3" fmla="*/ 397 h 1243"/>
                <a:gd name="T4" fmla="*/ 0 w 1713"/>
                <a:gd name="T5" fmla="*/ 498 h 1243"/>
                <a:gd name="T6" fmla="*/ 36 w 1713"/>
                <a:gd name="T7" fmla="*/ 593 h 1243"/>
                <a:gd name="T8" fmla="*/ 76 w 1713"/>
                <a:gd name="T9" fmla="*/ 606 h 1243"/>
                <a:gd name="T10" fmla="*/ 147 w 1713"/>
                <a:gd name="T11" fmla="*/ 599 h 1243"/>
                <a:gd name="T12" fmla="*/ 178 w 1713"/>
                <a:gd name="T13" fmla="*/ 565 h 1243"/>
                <a:gd name="T14" fmla="*/ 233 w 1713"/>
                <a:gd name="T15" fmla="*/ 618 h 1243"/>
                <a:gd name="T16" fmla="*/ 326 w 1713"/>
                <a:gd name="T17" fmla="*/ 578 h 1243"/>
                <a:gd name="T18" fmla="*/ 364 w 1713"/>
                <a:gd name="T19" fmla="*/ 617 h 1243"/>
                <a:gd name="T20" fmla="*/ 352 w 1713"/>
                <a:gd name="T21" fmla="*/ 721 h 1243"/>
                <a:gd name="T22" fmla="*/ 143 w 1713"/>
                <a:gd name="T23" fmla="*/ 1042 h 1243"/>
                <a:gd name="T24" fmla="*/ 83 w 1713"/>
                <a:gd name="T25" fmla="*/ 1119 h 1243"/>
                <a:gd name="T26" fmla="*/ 116 w 1713"/>
                <a:gd name="T27" fmla="*/ 1162 h 1243"/>
                <a:gd name="T28" fmla="*/ 180 w 1713"/>
                <a:gd name="T29" fmla="*/ 1140 h 1243"/>
                <a:gd name="T30" fmla="*/ 248 w 1713"/>
                <a:gd name="T31" fmla="*/ 1043 h 1243"/>
                <a:gd name="T32" fmla="*/ 395 w 1713"/>
                <a:gd name="T33" fmla="*/ 935 h 1243"/>
                <a:gd name="T34" fmla="*/ 561 w 1713"/>
                <a:gd name="T35" fmla="*/ 843 h 1243"/>
                <a:gd name="T36" fmla="*/ 586 w 1713"/>
                <a:gd name="T37" fmla="*/ 1037 h 1243"/>
                <a:gd name="T38" fmla="*/ 564 w 1713"/>
                <a:gd name="T39" fmla="*/ 1124 h 1243"/>
                <a:gd name="T40" fmla="*/ 509 w 1713"/>
                <a:gd name="T41" fmla="*/ 1183 h 1243"/>
                <a:gd name="T42" fmla="*/ 534 w 1713"/>
                <a:gd name="T43" fmla="*/ 1220 h 1243"/>
                <a:gd name="T44" fmla="*/ 578 w 1713"/>
                <a:gd name="T45" fmla="*/ 1235 h 1243"/>
                <a:gd name="T46" fmla="*/ 638 w 1713"/>
                <a:gd name="T47" fmla="*/ 1228 h 1243"/>
                <a:gd name="T48" fmla="*/ 685 w 1713"/>
                <a:gd name="T49" fmla="*/ 1101 h 1243"/>
                <a:gd name="T50" fmla="*/ 751 w 1713"/>
                <a:gd name="T51" fmla="*/ 868 h 1243"/>
                <a:gd name="T52" fmla="*/ 855 w 1713"/>
                <a:gd name="T53" fmla="*/ 816 h 1243"/>
                <a:gd name="T54" fmla="*/ 910 w 1713"/>
                <a:gd name="T55" fmla="*/ 813 h 1243"/>
                <a:gd name="T56" fmla="*/ 934 w 1713"/>
                <a:gd name="T57" fmla="*/ 816 h 1243"/>
                <a:gd name="T58" fmla="*/ 1011 w 1713"/>
                <a:gd name="T59" fmla="*/ 806 h 1243"/>
                <a:gd name="T60" fmla="*/ 1088 w 1713"/>
                <a:gd name="T61" fmla="*/ 825 h 1243"/>
                <a:gd name="T62" fmla="*/ 1108 w 1713"/>
                <a:gd name="T63" fmla="*/ 913 h 1243"/>
                <a:gd name="T64" fmla="*/ 1059 w 1713"/>
                <a:gd name="T65" fmla="*/ 1048 h 1243"/>
                <a:gd name="T66" fmla="*/ 998 w 1713"/>
                <a:gd name="T67" fmla="*/ 1060 h 1243"/>
                <a:gd name="T68" fmla="*/ 972 w 1713"/>
                <a:gd name="T69" fmla="*/ 1103 h 1243"/>
                <a:gd name="T70" fmla="*/ 1004 w 1713"/>
                <a:gd name="T71" fmla="*/ 1139 h 1243"/>
                <a:gd name="T72" fmla="*/ 1075 w 1713"/>
                <a:gd name="T73" fmla="*/ 1125 h 1243"/>
                <a:gd name="T74" fmla="*/ 1145 w 1713"/>
                <a:gd name="T75" fmla="*/ 1033 h 1243"/>
                <a:gd name="T76" fmla="*/ 1200 w 1713"/>
                <a:gd name="T77" fmla="*/ 877 h 1243"/>
                <a:gd name="T78" fmla="*/ 1237 w 1713"/>
                <a:gd name="T79" fmla="*/ 743 h 1243"/>
                <a:gd name="T80" fmla="*/ 1469 w 1713"/>
                <a:gd name="T81" fmla="*/ 867 h 1243"/>
                <a:gd name="T82" fmla="*/ 1509 w 1713"/>
                <a:gd name="T83" fmla="*/ 984 h 1243"/>
                <a:gd name="T84" fmla="*/ 1512 w 1713"/>
                <a:gd name="T85" fmla="*/ 1072 h 1243"/>
                <a:gd name="T86" fmla="*/ 1560 w 1713"/>
                <a:gd name="T87" fmla="*/ 1082 h 1243"/>
                <a:gd name="T88" fmla="*/ 1585 w 1713"/>
                <a:gd name="T89" fmla="*/ 991 h 1243"/>
                <a:gd name="T90" fmla="*/ 1576 w 1713"/>
                <a:gd name="T91" fmla="*/ 810 h 1243"/>
                <a:gd name="T92" fmla="*/ 1521 w 1713"/>
                <a:gd name="T93" fmla="*/ 745 h 1243"/>
                <a:gd name="T94" fmla="*/ 1494 w 1713"/>
                <a:gd name="T95" fmla="*/ 510 h 1243"/>
                <a:gd name="T96" fmla="*/ 1472 w 1713"/>
                <a:gd name="T97" fmla="*/ 367 h 1243"/>
                <a:gd name="T98" fmla="*/ 1603 w 1713"/>
                <a:gd name="T99" fmla="*/ 247 h 1243"/>
                <a:gd name="T100" fmla="*/ 1709 w 1713"/>
                <a:gd name="T101" fmla="*/ 82 h 1243"/>
                <a:gd name="T102" fmla="*/ 1679 w 1713"/>
                <a:gd name="T103" fmla="*/ 0 h 1243"/>
                <a:gd name="T104" fmla="*/ 1674 w 1713"/>
                <a:gd name="T105" fmla="*/ 89 h 1243"/>
                <a:gd name="T106" fmla="*/ 1539 w 1713"/>
                <a:gd name="T107" fmla="*/ 232 h 1243"/>
                <a:gd name="T108" fmla="*/ 1431 w 1713"/>
                <a:gd name="T109" fmla="*/ 317 h 1243"/>
                <a:gd name="T110" fmla="*/ 1248 w 1713"/>
                <a:gd name="T111" fmla="*/ 309 h 1243"/>
                <a:gd name="T112" fmla="*/ 839 w 1713"/>
                <a:gd name="T113" fmla="*/ 333 h 1243"/>
                <a:gd name="T114" fmla="*/ 572 w 1713"/>
                <a:gd name="T115" fmla="*/ 294 h 1243"/>
                <a:gd name="T116" fmla="*/ 323 w 1713"/>
                <a:gd name="T117" fmla="*/ 241 h 1243"/>
                <a:gd name="T118" fmla="*/ 282 w 1713"/>
                <a:gd name="T119" fmla="*/ 202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13" h="1243">
                  <a:moveTo>
                    <a:pt x="227" y="268"/>
                  </a:moveTo>
                  <a:lnTo>
                    <a:pt x="227" y="268"/>
                  </a:lnTo>
                  <a:lnTo>
                    <a:pt x="211" y="268"/>
                  </a:lnTo>
                  <a:lnTo>
                    <a:pt x="193" y="268"/>
                  </a:lnTo>
                  <a:lnTo>
                    <a:pt x="184" y="270"/>
                  </a:lnTo>
                  <a:lnTo>
                    <a:pt x="175" y="273"/>
                  </a:lnTo>
                  <a:lnTo>
                    <a:pt x="166" y="278"/>
                  </a:lnTo>
                  <a:lnTo>
                    <a:pt x="156" y="285"/>
                  </a:lnTo>
                  <a:lnTo>
                    <a:pt x="156" y="285"/>
                  </a:lnTo>
                  <a:lnTo>
                    <a:pt x="129" y="302"/>
                  </a:lnTo>
                  <a:lnTo>
                    <a:pt x="101" y="320"/>
                  </a:lnTo>
                  <a:lnTo>
                    <a:pt x="77" y="337"/>
                  </a:lnTo>
                  <a:lnTo>
                    <a:pt x="70" y="345"/>
                  </a:lnTo>
                  <a:lnTo>
                    <a:pt x="65" y="351"/>
                  </a:lnTo>
                  <a:lnTo>
                    <a:pt x="65" y="351"/>
                  </a:lnTo>
                  <a:lnTo>
                    <a:pt x="62" y="363"/>
                  </a:lnTo>
                  <a:lnTo>
                    <a:pt x="61" y="373"/>
                  </a:lnTo>
                  <a:lnTo>
                    <a:pt x="59" y="385"/>
                  </a:lnTo>
                  <a:lnTo>
                    <a:pt x="58" y="391"/>
                  </a:lnTo>
                  <a:lnTo>
                    <a:pt x="55" y="397"/>
                  </a:lnTo>
                  <a:lnTo>
                    <a:pt x="55" y="397"/>
                  </a:lnTo>
                  <a:lnTo>
                    <a:pt x="36" y="428"/>
                  </a:lnTo>
                  <a:lnTo>
                    <a:pt x="25" y="443"/>
                  </a:lnTo>
                  <a:lnTo>
                    <a:pt x="16" y="455"/>
                  </a:lnTo>
                  <a:lnTo>
                    <a:pt x="16" y="455"/>
                  </a:lnTo>
                  <a:lnTo>
                    <a:pt x="9" y="467"/>
                  </a:lnTo>
                  <a:lnTo>
                    <a:pt x="4" y="474"/>
                  </a:lnTo>
                  <a:lnTo>
                    <a:pt x="1" y="482"/>
                  </a:lnTo>
                  <a:lnTo>
                    <a:pt x="0" y="489"/>
                  </a:lnTo>
                  <a:lnTo>
                    <a:pt x="0" y="498"/>
                  </a:lnTo>
                  <a:lnTo>
                    <a:pt x="1" y="508"/>
                  </a:lnTo>
                  <a:lnTo>
                    <a:pt x="4" y="517"/>
                  </a:lnTo>
                  <a:lnTo>
                    <a:pt x="4" y="517"/>
                  </a:lnTo>
                  <a:lnTo>
                    <a:pt x="13" y="541"/>
                  </a:lnTo>
                  <a:lnTo>
                    <a:pt x="16" y="545"/>
                  </a:lnTo>
                  <a:lnTo>
                    <a:pt x="16" y="545"/>
                  </a:lnTo>
                  <a:lnTo>
                    <a:pt x="19" y="550"/>
                  </a:lnTo>
                  <a:lnTo>
                    <a:pt x="24" y="560"/>
                  </a:lnTo>
                  <a:lnTo>
                    <a:pt x="24" y="560"/>
                  </a:lnTo>
                  <a:lnTo>
                    <a:pt x="36" y="593"/>
                  </a:lnTo>
                  <a:lnTo>
                    <a:pt x="45" y="593"/>
                  </a:lnTo>
                  <a:lnTo>
                    <a:pt x="61" y="606"/>
                  </a:lnTo>
                  <a:lnTo>
                    <a:pt x="61" y="606"/>
                  </a:lnTo>
                  <a:lnTo>
                    <a:pt x="61" y="602"/>
                  </a:lnTo>
                  <a:lnTo>
                    <a:pt x="62" y="599"/>
                  </a:lnTo>
                  <a:lnTo>
                    <a:pt x="64" y="598"/>
                  </a:lnTo>
                  <a:lnTo>
                    <a:pt x="64" y="598"/>
                  </a:lnTo>
                  <a:lnTo>
                    <a:pt x="67" y="599"/>
                  </a:lnTo>
                  <a:lnTo>
                    <a:pt x="71" y="602"/>
                  </a:lnTo>
                  <a:lnTo>
                    <a:pt x="76" y="606"/>
                  </a:lnTo>
                  <a:lnTo>
                    <a:pt x="80" y="581"/>
                  </a:lnTo>
                  <a:lnTo>
                    <a:pt x="104" y="660"/>
                  </a:lnTo>
                  <a:lnTo>
                    <a:pt x="92" y="577"/>
                  </a:lnTo>
                  <a:lnTo>
                    <a:pt x="129" y="650"/>
                  </a:lnTo>
                  <a:lnTo>
                    <a:pt x="103" y="565"/>
                  </a:lnTo>
                  <a:lnTo>
                    <a:pt x="103" y="565"/>
                  </a:lnTo>
                  <a:lnTo>
                    <a:pt x="125" y="581"/>
                  </a:lnTo>
                  <a:lnTo>
                    <a:pt x="140" y="593"/>
                  </a:lnTo>
                  <a:lnTo>
                    <a:pt x="147" y="599"/>
                  </a:lnTo>
                  <a:lnTo>
                    <a:pt x="147" y="599"/>
                  </a:lnTo>
                  <a:lnTo>
                    <a:pt x="143" y="595"/>
                  </a:lnTo>
                  <a:lnTo>
                    <a:pt x="134" y="580"/>
                  </a:lnTo>
                  <a:lnTo>
                    <a:pt x="122" y="557"/>
                  </a:lnTo>
                  <a:lnTo>
                    <a:pt x="122" y="557"/>
                  </a:lnTo>
                  <a:lnTo>
                    <a:pt x="156" y="562"/>
                  </a:lnTo>
                  <a:lnTo>
                    <a:pt x="156" y="562"/>
                  </a:lnTo>
                  <a:lnTo>
                    <a:pt x="165" y="560"/>
                  </a:lnTo>
                  <a:lnTo>
                    <a:pt x="171" y="560"/>
                  </a:lnTo>
                  <a:lnTo>
                    <a:pt x="178" y="565"/>
                  </a:lnTo>
                  <a:lnTo>
                    <a:pt x="178" y="565"/>
                  </a:lnTo>
                  <a:lnTo>
                    <a:pt x="181" y="566"/>
                  </a:lnTo>
                  <a:lnTo>
                    <a:pt x="184" y="568"/>
                  </a:lnTo>
                  <a:lnTo>
                    <a:pt x="193" y="571"/>
                  </a:lnTo>
                  <a:lnTo>
                    <a:pt x="198" y="572"/>
                  </a:lnTo>
                  <a:lnTo>
                    <a:pt x="202" y="577"/>
                  </a:lnTo>
                  <a:lnTo>
                    <a:pt x="208" y="583"/>
                  </a:lnTo>
                  <a:lnTo>
                    <a:pt x="214" y="592"/>
                  </a:lnTo>
                  <a:lnTo>
                    <a:pt x="214" y="592"/>
                  </a:lnTo>
                  <a:lnTo>
                    <a:pt x="226" y="608"/>
                  </a:lnTo>
                  <a:lnTo>
                    <a:pt x="233" y="618"/>
                  </a:lnTo>
                  <a:lnTo>
                    <a:pt x="239" y="626"/>
                  </a:lnTo>
                  <a:lnTo>
                    <a:pt x="253" y="609"/>
                  </a:lnTo>
                  <a:lnTo>
                    <a:pt x="263" y="623"/>
                  </a:lnTo>
                  <a:lnTo>
                    <a:pt x="272" y="615"/>
                  </a:lnTo>
                  <a:lnTo>
                    <a:pt x="281" y="632"/>
                  </a:lnTo>
                  <a:lnTo>
                    <a:pt x="281" y="632"/>
                  </a:lnTo>
                  <a:lnTo>
                    <a:pt x="290" y="621"/>
                  </a:lnTo>
                  <a:lnTo>
                    <a:pt x="306" y="598"/>
                  </a:lnTo>
                  <a:lnTo>
                    <a:pt x="317" y="587"/>
                  </a:lnTo>
                  <a:lnTo>
                    <a:pt x="326" y="578"/>
                  </a:lnTo>
                  <a:lnTo>
                    <a:pt x="330" y="575"/>
                  </a:lnTo>
                  <a:lnTo>
                    <a:pt x="335" y="574"/>
                  </a:lnTo>
                  <a:lnTo>
                    <a:pt x="337" y="574"/>
                  </a:lnTo>
                  <a:lnTo>
                    <a:pt x="339" y="575"/>
                  </a:lnTo>
                  <a:lnTo>
                    <a:pt x="339" y="575"/>
                  </a:lnTo>
                  <a:lnTo>
                    <a:pt x="349" y="590"/>
                  </a:lnTo>
                  <a:lnTo>
                    <a:pt x="352" y="593"/>
                  </a:lnTo>
                  <a:lnTo>
                    <a:pt x="352" y="593"/>
                  </a:lnTo>
                  <a:lnTo>
                    <a:pt x="358" y="603"/>
                  </a:lnTo>
                  <a:lnTo>
                    <a:pt x="364" y="617"/>
                  </a:lnTo>
                  <a:lnTo>
                    <a:pt x="369" y="632"/>
                  </a:lnTo>
                  <a:lnTo>
                    <a:pt x="373" y="650"/>
                  </a:lnTo>
                  <a:lnTo>
                    <a:pt x="375" y="660"/>
                  </a:lnTo>
                  <a:lnTo>
                    <a:pt x="375" y="669"/>
                  </a:lnTo>
                  <a:lnTo>
                    <a:pt x="373" y="679"/>
                  </a:lnTo>
                  <a:lnTo>
                    <a:pt x="372" y="688"/>
                  </a:lnTo>
                  <a:lnTo>
                    <a:pt x="369" y="697"/>
                  </a:lnTo>
                  <a:lnTo>
                    <a:pt x="363" y="706"/>
                  </a:lnTo>
                  <a:lnTo>
                    <a:pt x="363" y="706"/>
                  </a:lnTo>
                  <a:lnTo>
                    <a:pt x="352" y="721"/>
                  </a:lnTo>
                  <a:lnTo>
                    <a:pt x="345" y="733"/>
                  </a:lnTo>
                  <a:lnTo>
                    <a:pt x="330" y="749"/>
                  </a:lnTo>
                  <a:lnTo>
                    <a:pt x="312" y="770"/>
                  </a:lnTo>
                  <a:lnTo>
                    <a:pt x="300" y="786"/>
                  </a:lnTo>
                  <a:lnTo>
                    <a:pt x="285" y="809"/>
                  </a:lnTo>
                  <a:lnTo>
                    <a:pt x="285" y="809"/>
                  </a:lnTo>
                  <a:lnTo>
                    <a:pt x="245" y="874"/>
                  </a:lnTo>
                  <a:lnTo>
                    <a:pt x="199" y="951"/>
                  </a:lnTo>
                  <a:lnTo>
                    <a:pt x="158" y="1018"/>
                  </a:lnTo>
                  <a:lnTo>
                    <a:pt x="143" y="1042"/>
                  </a:lnTo>
                  <a:lnTo>
                    <a:pt x="134" y="1055"/>
                  </a:lnTo>
                  <a:lnTo>
                    <a:pt x="134" y="1055"/>
                  </a:lnTo>
                  <a:lnTo>
                    <a:pt x="122" y="1067"/>
                  </a:lnTo>
                  <a:lnTo>
                    <a:pt x="110" y="1079"/>
                  </a:lnTo>
                  <a:lnTo>
                    <a:pt x="100" y="1088"/>
                  </a:lnTo>
                  <a:lnTo>
                    <a:pt x="95" y="1094"/>
                  </a:lnTo>
                  <a:lnTo>
                    <a:pt x="92" y="1098"/>
                  </a:lnTo>
                  <a:lnTo>
                    <a:pt x="92" y="1098"/>
                  </a:lnTo>
                  <a:lnTo>
                    <a:pt x="88" y="1109"/>
                  </a:lnTo>
                  <a:lnTo>
                    <a:pt x="83" y="1119"/>
                  </a:lnTo>
                  <a:lnTo>
                    <a:pt x="82" y="1130"/>
                  </a:lnTo>
                  <a:lnTo>
                    <a:pt x="80" y="1144"/>
                  </a:lnTo>
                  <a:lnTo>
                    <a:pt x="80" y="1144"/>
                  </a:lnTo>
                  <a:lnTo>
                    <a:pt x="80" y="1147"/>
                  </a:lnTo>
                  <a:lnTo>
                    <a:pt x="82" y="1150"/>
                  </a:lnTo>
                  <a:lnTo>
                    <a:pt x="83" y="1153"/>
                  </a:lnTo>
                  <a:lnTo>
                    <a:pt x="86" y="1156"/>
                  </a:lnTo>
                  <a:lnTo>
                    <a:pt x="95" y="1159"/>
                  </a:lnTo>
                  <a:lnTo>
                    <a:pt x="105" y="1161"/>
                  </a:lnTo>
                  <a:lnTo>
                    <a:pt x="116" y="1162"/>
                  </a:lnTo>
                  <a:lnTo>
                    <a:pt x="128" y="1162"/>
                  </a:lnTo>
                  <a:lnTo>
                    <a:pt x="147" y="1159"/>
                  </a:lnTo>
                  <a:lnTo>
                    <a:pt x="147" y="1159"/>
                  </a:lnTo>
                  <a:lnTo>
                    <a:pt x="159" y="1156"/>
                  </a:lnTo>
                  <a:lnTo>
                    <a:pt x="166" y="1153"/>
                  </a:lnTo>
                  <a:lnTo>
                    <a:pt x="169" y="1150"/>
                  </a:lnTo>
                  <a:lnTo>
                    <a:pt x="172" y="1146"/>
                  </a:lnTo>
                  <a:lnTo>
                    <a:pt x="172" y="1146"/>
                  </a:lnTo>
                  <a:lnTo>
                    <a:pt x="175" y="1143"/>
                  </a:lnTo>
                  <a:lnTo>
                    <a:pt x="180" y="1140"/>
                  </a:lnTo>
                  <a:lnTo>
                    <a:pt x="184" y="1136"/>
                  </a:lnTo>
                  <a:lnTo>
                    <a:pt x="189" y="1130"/>
                  </a:lnTo>
                  <a:lnTo>
                    <a:pt x="189" y="1130"/>
                  </a:lnTo>
                  <a:lnTo>
                    <a:pt x="195" y="1121"/>
                  </a:lnTo>
                  <a:lnTo>
                    <a:pt x="202" y="1106"/>
                  </a:lnTo>
                  <a:lnTo>
                    <a:pt x="202" y="1106"/>
                  </a:lnTo>
                  <a:lnTo>
                    <a:pt x="207" y="1092"/>
                  </a:lnTo>
                  <a:lnTo>
                    <a:pt x="214" y="1081"/>
                  </a:lnTo>
                  <a:lnTo>
                    <a:pt x="226" y="1064"/>
                  </a:lnTo>
                  <a:lnTo>
                    <a:pt x="248" y="1043"/>
                  </a:lnTo>
                  <a:lnTo>
                    <a:pt x="248" y="1043"/>
                  </a:lnTo>
                  <a:lnTo>
                    <a:pt x="281" y="1015"/>
                  </a:lnTo>
                  <a:lnTo>
                    <a:pt x="318" y="984"/>
                  </a:lnTo>
                  <a:lnTo>
                    <a:pt x="336" y="971"/>
                  </a:lnTo>
                  <a:lnTo>
                    <a:pt x="354" y="959"/>
                  </a:lnTo>
                  <a:lnTo>
                    <a:pt x="369" y="948"/>
                  </a:lnTo>
                  <a:lnTo>
                    <a:pt x="382" y="944"/>
                  </a:lnTo>
                  <a:lnTo>
                    <a:pt x="382" y="944"/>
                  </a:lnTo>
                  <a:lnTo>
                    <a:pt x="388" y="941"/>
                  </a:lnTo>
                  <a:lnTo>
                    <a:pt x="395" y="935"/>
                  </a:lnTo>
                  <a:lnTo>
                    <a:pt x="418" y="919"/>
                  </a:lnTo>
                  <a:lnTo>
                    <a:pt x="443" y="896"/>
                  </a:lnTo>
                  <a:lnTo>
                    <a:pt x="468" y="871"/>
                  </a:lnTo>
                  <a:lnTo>
                    <a:pt x="516" y="826"/>
                  </a:lnTo>
                  <a:lnTo>
                    <a:pt x="532" y="812"/>
                  </a:lnTo>
                  <a:lnTo>
                    <a:pt x="538" y="807"/>
                  </a:lnTo>
                  <a:lnTo>
                    <a:pt x="538" y="807"/>
                  </a:lnTo>
                  <a:lnTo>
                    <a:pt x="544" y="813"/>
                  </a:lnTo>
                  <a:lnTo>
                    <a:pt x="552" y="828"/>
                  </a:lnTo>
                  <a:lnTo>
                    <a:pt x="561" y="843"/>
                  </a:lnTo>
                  <a:lnTo>
                    <a:pt x="567" y="858"/>
                  </a:lnTo>
                  <a:lnTo>
                    <a:pt x="567" y="858"/>
                  </a:lnTo>
                  <a:lnTo>
                    <a:pt x="572" y="874"/>
                  </a:lnTo>
                  <a:lnTo>
                    <a:pt x="577" y="899"/>
                  </a:lnTo>
                  <a:lnTo>
                    <a:pt x="581" y="932"/>
                  </a:lnTo>
                  <a:lnTo>
                    <a:pt x="583" y="950"/>
                  </a:lnTo>
                  <a:lnTo>
                    <a:pt x="583" y="969"/>
                  </a:lnTo>
                  <a:lnTo>
                    <a:pt x="583" y="969"/>
                  </a:lnTo>
                  <a:lnTo>
                    <a:pt x="584" y="1006"/>
                  </a:lnTo>
                  <a:lnTo>
                    <a:pt x="586" y="1037"/>
                  </a:lnTo>
                  <a:lnTo>
                    <a:pt x="586" y="1061"/>
                  </a:lnTo>
                  <a:lnTo>
                    <a:pt x="583" y="1081"/>
                  </a:lnTo>
                  <a:lnTo>
                    <a:pt x="583" y="1081"/>
                  </a:lnTo>
                  <a:lnTo>
                    <a:pt x="581" y="1087"/>
                  </a:lnTo>
                  <a:lnTo>
                    <a:pt x="580" y="1092"/>
                  </a:lnTo>
                  <a:lnTo>
                    <a:pt x="574" y="1100"/>
                  </a:lnTo>
                  <a:lnTo>
                    <a:pt x="568" y="1110"/>
                  </a:lnTo>
                  <a:lnTo>
                    <a:pt x="567" y="1116"/>
                  </a:lnTo>
                  <a:lnTo>
                    <a:pt x="564" y="1124"/>
                  </a:lnTo>
                  <a:lnTo>
                    <a:pt x="564" y="1124"/>
                  </a:lnTo>
                  <a:lnTo>
                    <a:pt x="561" y="1139"/>
                  </a:lnTo>
                  <a:lnTo>
                    <a:pt x="558" y="1143"/>
                  </a:lnTo>
                  <a:lnTo>
                    <a:pt x="555" y="1146"/>
                  </a:lnTo>
                  <a:lnTo>
                    <a:pt x="549" y="1150"/>
                  </a:lnTo>
                  <a:lnTo>
                    <a:pt x="540" y="1155"/>
                  </a:lnTo>
                  <a:lnTo>
                    <a:pt x="540" y="1155"/>
                  </a:lnTo>
                  <a:lnTo>
                    <a:pt x="529" y="1162"/>
                  </a:lnTo>
                  <a:lnTo>
                    <a:pt x="517" y="1171"/>
                  </a:lnTo>
                  <a:lnTo>
                    <a:pt x="513" y="1177"/>
                  </a:lnTo>
                  <a:lnTo>
                    <a:pt x="509" y="1183"/>
                  </a:lnTo>
                  <a:lnTo>
                    <a:pt x="507" y="1191"/>
                  </a:lnTo>
                  <a:lnTo>
                    <a:pt x="507" y="1199"/>
                  </a:lnTo>
                  <a:lnTo>
                    <a:pt x="507" y="1199"/>
                  </a:lnTo>
                  <a:lnTo>
                    <a:pt x="509" y="1205"/>
                  </a:lnTo>
                  <a:lnTo>
                    <a:pt x="511" y="1211"/>
                  </a:lnTo>
                  <a:lnTo>
                    <a:pt x="516" y="1216"/>
                  </a:lnTo>
                  <a:lnTo>
                    <a:pt x="522" y="1217"/>
                  </a:lnTo>
                  <a:lnTo>
                    <a:pt x="531" y="1220"/>
                  </a:lnTo>
                  <a:lnTo>
                    <a:pt x="534" y="1220"/>
                  </a:lnTo>
                  <a:lnTo>
                    <a:pt x="534" y="1220"/>
                  </a:lnTo>
                  <a:lnTo>
                    <a:pt x="528" y="1219"/>
                  </a:lnTo>
                  <a:lnTo>
                    <a:pt x="528" y="1220"/>
                  </a:lnTo>
                  <a:lnTo>
                    <a:pt x="529" y="1220"/>
                  </a:lnTo>
                  <a:lnTo>
                    <a:pt x="543" y="1225"/>
                  </a:lnTo>
                  <a:lnTo>
                    <a:pt x="543" y="1225"/>
                  </a:lnTo>
                  <a:lnTo>
                    <a:pt x="571" y="1231"/>
                  </a:lnTo>
                  <a:lnTo>
                    <a:pt x="580" y="1231"/>
                  </a:lnTo>
                  <a:lnTo>
                    <a:pt x="580" y="1231"/>
                  </a:lnTo>
                  <a:lnTo>
                    <a:pt x="578" y="1234"/>
                  </a:lnTo>
                  <a:lnTo>
                    <a:pt x="578" y="1235"/>
                  </a:lnTo>
                  <a:lnTo>
                    <a:pt x="580" y="1237"/>
                  </a:lnTo>
                  <a:lnTo>
                    <a:pt x="581" y="1240"/>
                  </a:lnTo>
                  <a:lnTo>
                    <a:pt x="586" y="1241"/>
                  </a:lnTo>
                  <a:lnTo>
                    <a:pt x="592" y="1243"/>
                  </a:lnTo>
                  <a:lnTo>
                    <a:pt x="601" y="1243"/>
                  </a:lnTo>
                  <a:lnTo>
                    <a:pt x="601" y="1243"/>
                  </a:lnTo>
                  <a:lnTo>
                    <a:pt x="610" y="1241"/>
                  </a:lnTo>
                  <a:lnTo>
                    <a:pt x="620" y="1238"/>
                  </a:lnTo>
                  <a:lnTo>
                    <a:pt x="629" y="1234"/>
                  </a:lnTo>
                  <a:lnTo>
                    <a:pt x="638" y="1228"/>
                  </a:lnTo>
                  <a:lnTo>
                    <a:pt x="645" y="1222"/>
                  </a:lnTo>
                  <a:lnTo>
                    <a:pt x="651" y="1214"/>
                  </a:lnTo>
                  <a:lnTo>
                    <a:pt x="657" y="1207"/>
                  </a:lnTo>
                  <a:lnTo>
                    <a:pt x="660" y="1199"/>
                  </a:lnTo>
                  <a:lnTo>
                    <a:pt x="660" y="1199"/>
                  </a:lnTo>
                  <a:lnTo>
                    <a:pt x="668" y="1180"/>
                  </a:lnTo>
                  <a:lnTo>
                    <a:pt x="675" y="1153"/>
                  </a:lnTo>
                  <a:lnTo>
                    <a:pt x="684" y="1113"/>
                  </a:lnTo>
                  <a:lnTo>
                    <a:pt x="684" y="1113"/>
                  </a:lnTo>
                  <a:lnTo>
                    <a:pt x="685" y="1101"/>
                  </a:lnTo>
                  <a:lnTo>
                    <a:pt x="690" y="1082"/>
                  </a:lnTo>
                  <a:lnTo>
                    <a:pt x="699" y="1054"/>
                  </a:lnTo>
                  <a:lnTo>
                    <a:pt x="706" y="1037"/>
                  </a:lnTo>
                  <a:lnTo>
                    <a:pt x="715" y="1018"/>
                  </a:lnTo>
                  <a:lnTo>
                    <a:pt x="715" y="1018"/>
                  </a:lnTo>
                  <a:lnTo>
                    <a:pt x="721" y="1006"/>
                  </a:lnTo>
                  <a:lnTo>
                    <a:pt x="726" y="991"/>
                  </a:lnTo>
                  <a:lnTo>
                    <a:pt x="735" y="956"/>
                  </a:lnTo>
                  <a:lnTo>
                    <a:pt x="743" y="913"/>
                  </a:lnTo>
                  <a:lnTo>
                    <a:pt x="751" y="868"/>
                  </a:lnTo>
                  <a:lnTo>
                    <a:pt x="763" y="792"/>
                  </a:lnTo>
                  <a:lnTo>
                    <a:pt x="767" y="758"/>
                  </a:lnTo>
                  <a:lnTo>
                    <a:pt x="767" y="758"/>
                  </a:lnTo>
                  <a:lnTo>
                    <a:pt x="785" y="798"/>
                  </a:lnTo>
                  <a:lnTo>
                    <a:pt x="803" y="841"/>
                  </a:lnTo>
                  <a:lnTo>
                    <a:pt x="833" y="823"/>
                  </a:lnTo>
                  <a:lnTo>
                    <a:pt x="842" y="837"/>
                  </a:lnTo>
                  <a:lnTo>
                    <a:pt x="842" y="837"/>
                  </a:lnTo>
                  <a:lnTo>
                    <a:pt x="849" y="823"/>
                  </a:lnTo>
                  <a:lnTo>
                    <a:pt x="855" y="816"/>
                  </a:lnTo>
                  <a:lnTo>
                    <a:pt x="858" y="815"/>
                  </a:lnTo>
                  <a:lnTo>
                    <a:pt x="859" y="815"/>
                  </a:lnTo>
                  <a:lnTo>
                    <a:pt x="859" y="815"/>
                  </a:lnTo>
                  <a:lnTo>
                    <a:pt x="864" y="817"/>
                  </a:lnTo>
                  <a:lnTo>
                    <a:pt x="868" y="819"/>
                  </a:lnTo>
                  <a:lnTo>
                    <a:pt x="883" y="822"/>
                  </a:lnTo>
                  <a:lnTo>
                    <a:pt x="901" y="823"/>
                  </a:lnTo>
                  <a:lnTo>
                    <a:pt x="901" y="823"/>
                  </a:lnTo>
                  <a:lnTo>
                    <a:pt x="904" y="820"/>
                  </a:lnTo>
                  <a:lnTo>
                    <a:pt x="910" y="813"/>
                  </a:lnTo>
                  <a:lnTo>
                    <a:pt x="913" y="809"/>
                  </a:lnTo>
                  <a:lnTo>
                    <a:pt x="916" y="807"/>
                  </a:lnTo>
                  <a:lnTo>
                    <a:pt x="919" y="806"/>
                  </a:lnTo>
                  <a:lnTo>
                    <a:pt x="922" y="809"/>
                  </a:lnTo>
                  <a:lnTo>
                    <a:pt x="922" y="809"/>
                  </a:lnTo>
                  <a:lnTo>
                    <a:pt x="926" y="816"/>
                  </a:lnTo>
                  <a:lnTo>
                    <a:pt x="928" y="817"/>
                  </a:lnTo>
                  <a:lnTo>
                    <a:pt x="929" y="817"/>
                  </a:lnTo>
                  <a:lnTo>
                    <a:pt x="929" y="817"/>
                  </a:lnTo>
                  <a:lnTo>
                    <a:pt x="934" y="816"/>
                  </a:lnTo>
                  <a:lnTo>
                    <a:pt x="941" y="813"/>
                  </a:lnTo>
                  <a:lnTo>
                    <a:pt x="950" y="807"/>
                  </a:lnTo>
                  <a:lnTo>
                    <a:pt x="967" y="817"/>
                  </a:lnTo>
                  <a:lnTo>
                    <a:pt x="995" y="804"/>
                  </a:lnTo>
                  <a:lnTo>
                    <a:pt x="995" y="804"/>
                  </a:lnTo>
                  <a:lnTo>
                    <a:pt x="1001" y="807"/>
                  </a:lnTo>
                  <a:lnTo>
                    <a:pt x="1005" y="807"/>
                  </a:lnTo>
                  <a:lnTo>
                    <a:pt x="1008" y="807"/>
                  </a:lnTo>
                  <a:lnTo>
                    <a:pt x="1011" y="806"/>
                  </a:lnTo>
                  <a:lnTo>
                    <a:pt x="1011" y="806"/>
                  </a:lnTo>
                  <a:lnTo>
                    <a:pt x="1022" y="800"/>
                  </a:lnTo>
                  <a:lnTo>
                    <a:pt x="1036" y="792"/>
                  </a:lnTo>
                  <a:lnTo>
                    <a:pt x="1050" y="786"/>
                  </a:lnTo>
                  <a:lnTo>
                    <a:pt x="1059" y="782"/>
                  </a:lnTo>
                  <a:lnTo>
                    <a:pt x="1059" y="782"/>
                  </a:lnTo>
                  <a:lnTo>
                    <a:pt x="1086" y="758"/>
                  </a:lnTo>
                  <a:lnTo>
                    <a:pt x="1086" y="758"/>
                  </a:lnTo>
                  <a:lnTo>
                    <a:pt x="1084" y="786"/>
                  </a:lnTo>
                  <a:lnTo>
                    <a:pt x="1086" y="812"/>
                  </a:lnTo>
                  <a:lnTo>
                    <a:pt x="1088" y="825"/>
                  </a:lnTo>
                  <a:lnTo>
                    <a:pt x="1090" y="838"/>
                  </a:lnTo>
                  <a:lnTo>
                    <a:pt x="1090" y="838"/>
                  </a:lnTo>
                  <a:lnTo>
                    <a:pt x="1093" y="849"/>
                  </a:lnTo>
                  <a:lnTo>
                    <a:pt x="1097" y="856"/>
                  </a:lnTo>
                  <a:lnTo>
                    <a:pt x="1102" y="868"/>
                  </a:lnTo>
                  <a:lnTo>
                    <a:pt x="1105" y="875"/>
                  </a:lnTo>
                  <a:lnTo>
                    <a:pt x="1106" y="884"/>
                  </a:lnTo>
                  <a:lnTo>
                    <a:pt x="1108" y="896"/>
                  </a:lnTo>
                  <a:lnTo>
                    <a:pt x="1108" y="913"/>
                  </a:lnTo>
                  <a:lnTo>
                    <a:pt x="1108" y="913"/>
                  </a:lnTo>
                  <a:lnTo>
                    <a:pt x="1106" y="942"/>
                  </a:lnTo>
                  <a:lnTo>
                    <a:pt x="1106" y="963"/>
                  </a:lnTo>
                  <a:lnTo>
                    <a:pt x="1105" y="972"/>
                  </a:lnTo>
                  <a:lnTo>
                    <a:pt x="1102" y="981"/>
                  </a:lnTo>
                  <a:lnTo>
                    <a:pt x="1091" y="1006"/>
                  </a:lnTo>
                  <a:lnTo>
                    <a:pt x="1091" y="1006"/>
                  </a:lnTo>
                  <a:lnTo>
                    <a:pt x="1084" y="1020"/>
                  </a:lnTo>
                  <a:lnTo>
                    <a:pt x="1075" y="1032"/>
                  </a:lnTo>
                  <a:lnTo>
                    <a:pt x="1066" y="1040"/>
                  </a:lnTo>
                  <a:lnTo>
                    <a:pt x="1059" y="1048"/>
                  </a:lnTo>
                  <a:lnTo>
                    <a:pt x="1050" y="1054"/>
                  </a:lnTo>
                  <a:lnTo>
                    <a:pt x="1042" y="1058"/>
                  </a:lnTo>
                  <a:lnTo>
                    <a:pt x="1035" y="1060"/>
                  </a:lnTo>
                  <a:lnTo>
                    <a:pt x="1029" y="1061"/>
                  </a:lnTo>
                  <a:lnTo>
                    <a:pt x="1029" y="1061"/>
                  </a:lnTo>
                  <a:lnTo>
                    <a:pt x="1019" y="1058"/>
                  </a:lnTo>
                  <a:lnTo>
                    <a:pt x="1011" y="1057"/>
                  </a:lnTo>
                  <a:lnTo>
                    <a:pt x="1007" y="1057"/>
                  </a:lnTo>
                  <a:lnTo>
                    <a:pt x="1002" y="1057"/>
                  </a:lnTo>
                  <a:lnTo>
                    <a:pt x="998" y="1060"/>
                  </a:lnTo>
                  <a:lnTo>
                    <a:pt x="992" y="1063"/>
                  </a:lnTo>
                  <a:lnTo>
                    <a:pt x="992" y="1063"/>
                  </a:lnTo>
                  <a:lnTo>
                    <a:pt x="987" y="1069"/>
                  </a:lnTo>
                  <a:lnTo>
                    <a:pt x="983" y="1076"/>
                  </a:lnTo>
                  <a:lnTo>
                    <a:pt x="977" y="1089"/>
                  </a:lnTo>
                  <a:lnTo>
                    <a:pt x="974" y="1100"/>
                  </a:lnTo>
                  <a:lnTo>
                    <a:pt x="974" y="1104"/>
                  </a:lnTo>
                  <a:lnTo>
                    <a:pt x="974" y="1104"/>
                  </a:lnTo>
                  <a:lnTo>
                    <a:pt x="972" y="1104"/>
                  </a:lnTo>
                  <a:lnTo>
                    <a:pt x="972" y="1103"/>
                  </a:lnTo>
                  <a:lnTo>
                    <a:pt x="971" y="1106"/>
                  </a:lnTo>
                  <a:lnTo>
                    <a:pt x="974" y="1115"/>
                  </a:lnTo>
                  <a:lnTo>
                    <a:pt x="974" y="1115"/>
                  </a:lnTo>
                  <a:lnTo>
                    <a:pt x="977" y="1124"/>
                  </a:lnTo>
                  <a:lnTo>
                    <a:pt x="977" y="1130"/>
                  </a:lnTo>
                  <a:lnTo>
                    <a:pt x="978" y="1131"/>
                  </a:lnTo>
                  <a:lnTo>
                    <a:pt x="980" y="1133"/>
                  </a:lnTo>
                  <a:lnTo>
                    <a:pt x="987" y="1136"/>
                  </a:lnTo>
                  <a:lnTo>
                    <a:pt x="987" y="1136"/>
                  </a:lnTo>
                  <a:lnTo>
                    <a:pt x="1004" y="1139"/>
                  </a:lnTo>
                  <a:lnTo>
                    <a:pt x="1014" y="1144"/>
                  </a:lnTo>
                  <a:lnTo>
                    <a:pt x="1014" y="1144"/>
                  </a:lnTo>
                  <a:lnTo>
                    <a:pt x="1019" y="1144"/>
                  </a:lnTo>
                  <a:lnTo>
                    <a:pt x="1025" y="1143"/>
                  </a:lnTo>
                  <a:lnTo>
                    <a:pt x="1035" y="1139"/>
                  </a:lnTo>
                  <a:lnTo>
                    <a:pt x="1051" y="1131"/>
                  </a:lnTo>
                  <a:lnTo>
                    <a:pt x="1051" y="1131"/>
                  </a:lnTo>
                  <a:lnTo>
                    <a:pt x="1060" y="1128"/>
                  </a:lnTo>
                  <a:lnTo>
                    <a:pt x="1068" y="1127"/>
                  </a:lnTo>
                  <a:lnTo>
                    <a:pt x="1075" y="1125"/>
                  </a:lnTo>
                  <a:lnTo>
                    <a:pt x="1080" y="1125"/>
                  </a:lnTo>
                  <a:lnTo>
                    <a:pt x="1083" y="1124"/>
                  </a:lnTo>
                  <a:lnTo>
                    <a:pt x="1091" y="1116"/>
                  </a:lnTo>
                  <a:lnTo>
                    <a:pt x="1091" y="1116"/>
                  </a:lnTo>
                  <a:lnTo>
                    <a:pt x="1099" y="1110"/>
                  </a:lnTo>
                  <a:lnTo>
                    <a:pt x="1105" y="1101"/>
                  </a:lnTo>
                  <a:lnTo>
                    <a:pt x="1118" y="1082"/>
                  </a:lnTo>
                  <a:lnTo>
                    <a:pt x="1139" y="1042"/>
                  </a:lnTo>
                  <a:lnTo>
                    <a:pt x="1139" y="1042"/>
                  </a:lnTo>
                  <a:lnTo>
                    <a:pt x="1145" y="1033"/>
                  </a:lnTo>
                  <a:lnTo>
                    <a:pt x="1152" y="1023"/>
                  </a:lnTo>
                  <a:lnTo>
                    <a:pt x="1172" y="997"/>
                  </a:lnTo>
                  <a:lnTo>
                    <a:pt x="1182" y="984"/>
                  </a:lnTo>
                  <a:lnTo>
                    <a:pt x="1190" y="971"/>
                  </a:lnTo>
                  <a:lnTo>
                    <a:pt x="1196" y="959"/>
                  </a:lnTo>
                  <a:lnTo>
                    <a:pt x="1199" y="947"/>
                  </a:lnTo>
                  <a:lnTo>
                    <a:pt x="1199" y="947"/>
                  </a:lnTo>
                  <a:lnTo>
                    <a:pt x="1200" y="926"/>
                  </a:lnTo>
                  <a:lnTo>
                    <a:pt x="1200" y="910"/>
                  </a:lnTo>
                  <a:lnTo>
                    <a:pt x="1200" y="877"/>
                  </a:lnTo>
                  <a:lnTo>
                    <a:pt x="1200" y="877"/>
                  </a:lnTo>
                  <a:lnTo>
                    <a:pt x="1200" y="861"/>
                  </a:lnTo>
                  <a:lnTo>
                    <a:pt x="1200" y="844"/>
                  </a:lnTo>
                  <a:lnTo>
                    <a:pt x="1202" y="825"/>
                  </a:lnTo>
                  <a:lnTo>
                    <a:pt x="1204" y="815"/>
                  </a:lnTo>
                  <a:lnTo>
                    <a:pt x="1209" y="801"/>
                  </a:lnTo>
                  <a:lnTo>
                    <a:pt x="1209" y="801"/>
                  </a:lnTo>
                  <a:lnTo>
                    <a:pt x="1213" y="786"/>
                  </a:lnTo>
                  <a:lnTo>
                    <a:pt x="1221" y="771"/>
                  </a:lnTo>
                  <a:lnTo>
                    <a:pt x="1237" y="743"/>
                  </a:lnTo>
                  <a:lnTo>
                    <a:pt x="1258" y="712"/>
                  </a:lnTo>
                  <a:lnTo>
                    <a:pt x="1258" y="712"/>
                  </a:lnTo>
                  <a:lnTo>
                    <a:pt x="1310" y="752"/>
                  </a:lnTo>
                  <a:lnTo>
                    <a:pt x="1361" y="788"/>
                  </a:lnTo>
                  <a:lnTo>
                    <a:pt x="1386" y="806"/>
                  </a:lnTo>
                  <a:lnTo>
                    <a:pt x="1410" y="820"/>
                  </a:lnTo>
                  <a:lnTo>
                    <a:pt x="1410" y="820"/>
                  </a:lnTo>
                  <a:lnTo>
                    <a:pt x="1431" y="835"/>
                  </a:lnTo>
                  <a:lnTo>
                    <a:pt x="1451" y="850"/>
                  </a:lnTo>
                  <a:lnTo>
                    <a:pt x="1469" y="867"/>
                  </a:lnTo>
                  <a:lnTo>
                    <a:pt x="1486" y="881"/>
                  </a:lnTo>
                  <a:lnTo>
                    <a:pt x="1497" y="898"/>
                  </a:lnTo>
                  <a:lnTo>
                    <a:pt x="1508" y="914"/>
                  </a:lnTo>
                  <a:lnTo>
                    <a:pt x="1514" y="930"/>
                  </a:lnTo>
                  <a:lnTo>
                    <a:pt x="1517" y="938"/>
                  </a:lnTo>
                  <a:lnTo>
                    <a:pt x="1517" y="947"/>
                  </a:lnTo>
                  <a:lnTo>
                    <a:pt x="1517" y="947"/>
                  </a:lnTo>
                  <a:lnTo>
                    <a:pt x="1517" y="960"/>
                  </a:lnTo>
                  <a:lnTo>
                    <a:pt x="1514" y="974"/>
                  </a:lnTo>
                  <a:lnTo>
                    <a:pt x="1509" y="984"/>
                  </a:lnTo>
                  <a:lnTo>
                    <a:pt x="1503" y="994"/>
                  </a:lnTo>
                  <a:lnTo>
                    <a:pt x="1494" y="1012"/>
                  </a:lnTo>
                  <a:lnTo>
                    <a:pt x="1491" y="1021"/>
                  </a:lnTo>
                  <a:lnTo>
                    <a:pt x="1491" y="1030"/>
                  </a:lnTo>
                  <a:lnTo>
                    <a:pt x="1491" y="1030"/>
                  </a:lnTo>
                  <a:lnTo>
                    <a:pt x="1496" y="1043"/>
                  </a:lnTo>
                  <a:lnTo>
                    <a:pt x="1500" y="1054"/>
                  </a:lnTo>
                  <a:lnTo>
                    <a:pt x="1509" y="1067"/>
                  </a:lnTo>
                  <a:lnTo>
                    <a:pt x="1509" y="1067"/>
                  </a:lnTo>
                  <a:lnTo>
                    <a:pt x="1512" y="1072"/>
                  </a:lnTo>
                  <a:lnTo>
                    <a:pt x="1515" y="1075"/>
                  </a:lnTo>
                  <a:lnTo>
                    <a:pt x="1521" y="1081"/>
                  </a:lnTo>
                  <a:lnTo>
                    <a:pt x="1521" y="1081"/>
                  </a:lnTo>
                  <a:lnTo>
                    <a:pt x="1529" y="1085"/>
                  </a:lnTo>
                  <a:lnTo>
                    <a:pt x="1539" y="1089"/>
                  </a:lnTo>
                  <a:lnTo>
                    <a:pt x="1545" y="1091"/>
                  </a:lnTo>
                  <a:lnTo>
                    <a:pt x="1551" y="1089"/>
                  </a:lnTo>
                  <a:lnTo>
                    <a:pt x="1555" y="1087"/>
                  </a:lnTo>
                  <a:lnTo>
                    <a:pt x="1560" y="1082"/>
                  </a:lnTo>
                  <a:lnTo>
                    <a:pt x="1560" y="1082"/>
                  </a:lnTo>
                  <a:lnTo>
                    <a:pt x="1567" y="1064"/>
                  </a:lnTo>
                  <a:lnTo>
                    <a:pt x="1569" y="1061"/>
                  </a:lnTo>
                  <a:lnTo>
                    <a:pt x="1569" y="1061"/>
                  </a:lnTo>
                  <a:lnTo>
                    <a:pt x="1579" y="1058"/>
                  </a:lnTo>
                  <a:lnTo>
                    <a:pt x="1585" y="1055"/>
                  </a:lnTo>
                  <a:lnTo>
                    <a:pt x="1590" y="1052"/>
                  </a:lnTo>
                  <a:lnTo>
                    <a:pt x="1590" y="1052"/>
                  </a:lnTo>
                  <a:lnTo>
                    <a:pt x="1591" y="1046"/>
                  </a:lnTo>
                  <a:lnTo>
                    <a:pt x="1590" y="1033"/>
                  </a:lnTo>
                  <a:lnTo>
                    <a:pt x="1585" y="991"/>
                  </a:lnTo>
                  <a:lnTo>
                    <a:pt x="1581" y="942"/>
                  </a:lnTo>
                  <a:lnTo>
                    <a:pt x="1579" y="901"/>
                  </a:lnTo>
                  <a:lnTo>
                    <a:pt x="1579" y="901"/>
                  </a:lnTo>
                  <a:lnTo>
                    <a:pt x="1581" y="871"/>
                  </a:lnTo>
                  <a:lnTo>
                    <a:pt x="1582" y="844"/>
                  </a:lnTo>
                  <a:lnTo>
                    <a:pt x="1582" y="834"/>
                  </a:lnTo>
                  <a:lnTo>
                    <a:pt x="1582" y="825"/>
                  </a:lnTo>
                  <a:lnTo>
                    <a:pt x="1581" y="816"/>
                  </a:lnTo>
                  <a:lnTo>
                    <a:pt x="1576" y="810"/>
                  </a:lnTo>
                  <a:lnTo>
                    <a:pt x="1576" y="810"/>
                  </a:lnTo>
                  <a:lnTo>
                    <a:pt x="1572" y="806"/>
                  </a:lnTo>
                  <a:lnTo>
                    <a:pt x="1569" y="803"/>
                  </a:lnTo>
                  <a:lnTo>
                    <a:pt x="1561" y="800"/>
                  </a:lnTo>
                  <a:lnTo>
                    <a:pt x="1558" y="798"/>
                  </a:lnTo>
                  <a:lnTo>
                    <a:pt x="1552" y="794"/>
                  </a:lnTo>
                  <a:lnTo>
                    <a:pt x="1547" y="786"/>
                  </a:lnTo>
                  <a:lnTo>
                    <a:pt x="1538" y="774"/>
                  </a:lnTo>
                  <a:lnTo>
                    <a:pt x="1538" y="774"/>
                  </a:lnTo>
                  <a:lnTo>
                    <a:pt x="1529" y="760"/>
                  </a:lnTo>
                  <a:lnTo>
                    <a:pt x="1521" y="745"/>
                  </a:lnTo>
                  <a:lnTo>
                    <a:pt x="1515" y="728"/>
                  </a:lnTo>
                  <a:lnTo>
                    <a:pt x="1509" y="710"/>
                  </a:lnTo>
                  <a:lnTo>
                    <a:pt x="1505" y="691"/>
                  </a:lnTo>
                  <a:lnTo>
                    <a:pt x="1500" y="667"/>
                  </a:lnTo>
                  <a:lnTo>
                    <a:pt x="1499" y="641"/>
                  </a:lnTo>
                  <a:lnTo>
                    <a:pt x="1497" y="611"/>
                  </a:lnTo>
                  <a:lnTo>
                    <a:pt x="1497" y="611"/>
                  </a:lnTo>
                  <a:lnTo>
                    <a:pt x="1496" y="534"/>
                  </a:lnTo>
                  <a:lnTo>
                    <a:pt x="1494" y="510"/>
                  </a:lnTo>
                  <a:lnTo>
                    <a:pt x="1494" y="510"/>
                  </a:lnTo>
                  <a:lnTo>
                    <a:pt x="1493" y="501"/>
                  </a:lnTo>
                  <a:lnTo>
                    <a:pt x="1489" y="489"/>
                  </a:lnTo>
                  <a:lnTo>
                    <a:pt x="1475" y="458"/>
                  </a:lnTo>
                  <a:lnTo>
                    <a:pt x="1460" y="428"/>
                  </a:lnTo>
                  <a:lnTo>
                    <a:pt x="1456" y="416"/>
                  </a:lnTo>
                  <a:lnTo>
                    <a:pt x="1454" y="407"/>
                  </a:lnTo>
                  <a:lnTo>
                    <a:pt x="1454" y="407"/>
                  </a:lnTo>
                  <a:lnTo>
                    <a:pt x="1456" y="398"/>
                  </a:lnTo>
                  <a:lnTo>
                    <a:pt x="1462" y="385"/>
                  </a:lnTo>
                  <a:lnTo>
                    <a:pt x="1472" y="367"/>
                  </a:lnTo>
                  <a:lnTo>
                    <a:pt x="1486" y="346"/>
                  </a:lnTo>
                  <a:lnTo>
                    <a:pt x="1503" y="325"/>
                  </a:lnTo>
                  <a:lnTo>
                    <a:pt x="1524" y="303"/>
                  </a:lnTo>
                  <a:lnTo>
                    <a:pt x="1536" y="293"/>
                  </a:lnTo>
                  <a:lnTo>
                    <a:pt x="1549" y="284"/>
                  </a:lnTo>
                  <a:lnTo>
                    <a:pt x="1563" y="273"/>
                  </a:lnTo>
                  <a:lnTo>
                    <a:pt x="1576" y="265"/>
                  </a:lnTo>
                  <a:lnTo>
                    <a:pt x="1576" y="265"/>
                  </a:lnTo>
                  <a:lnTo>
                    <a:pt x="1590" y="257"/>
                  </a:lnTo>
                  <a:lnTo>
                    <a:pt x="1603" y="247"/>
                  </a:lnTo>
                  <a:lnTo>
                    <a:pt x="1615" y="236"/>
                  </a:lnTo>
                  <a:lnTo>
                    <a:pt x="1627" y="226"/>
                  </a:lnTo>
                  <a:lnTo>
                    <a:pt x="1648" y="202"/>
                  </a:lnTo>
                  <a:lnTo>
                    <a:pt x="1664" y="180"/>
                  </a:lnTo>
                  <a:lnTo>
                    <a:pt x="1677" y="156"/>
                  </a:lnTo>
                  <a:lnTo>
                    <a:pt x="1689" y="135"/>
                  </a:lnTo>
                  <a:lnTo>
                    <a:pt x="1697" y="116"/>
                  </a:lnTo>
                  <a:lnTo>
                    <a:pt x="1703" y="101"/>
                  </a:lnTo>
                  <a:lnTo>
                    <a:pt x="1703" y="101"/>
                  </a:lnTo>
                  <a:lnTo>
                    <a:pt x="1709" y="82"/>
                  </a:lnTo>
                  <a:lnTo>
                    <a:pt x="1712" y="67"/>
                  </a:lnTo>
                  <a:lnTo>
                    <a:pt x="1713" y="53"/>
                  </a:lnTo>
                  <a:lnTo>
                    <a:pt x="1713" y="37"/>
                  </a:lnTo>
                  <a:lnTo>
                    <a:pt x="1713" y="37"/>
                  </a:lnTo>
                  <a:lnTo>
                    <a:pt x="1710" y="27"/>
                  </a:lnTo>
                  <a:lnTo>
                    <a:pt x="1706" y="18"/>
                  </a:lnTo>
                  <a:lnTo>
                    <a:pt x="1700" y="10"/>
                  </a:lnTo>
                  <a:lnTo>
                    <a:pt x="1692" y="4"/>
                  </a:lnTo>
                  <a:lnTo>
                    <a:pt x="1685" y="1"/>
                  </a:lnTo>
                  <a:lnTo>
                    <a:pt x="1679" y="0"/>
                  </a:lnTo>
                  <a:lnTo>
                    <a:pt x="1674" y="1"/>
                  </a:lnTo>
                  <a:lnTo>
                    <a:pt x="1673" y="3"/>
                  </a:lnTo>
                  <a:lnTo>
                    <a:pt x="1673" y="4"/>
                  </a:lnTo>
                  <a:lnTo>
                    <a:pt x="1673" y="4"/>
                  </a:lnTo>
                  <a:lnTo>
                    <a:pt x="1676" y="18"/>
                  </a:lnTo>
                  <a:lnTo>
                    <a:pt x="1680" y="40"/>
                  </a:lnTo>
                  <a:lnTo>
                    <a:pt x="1682" y="52"/>
                  </a:lnTo>
                  <a:lnTo>
                    <a:pt x="1682" y="64"/>
                  </a:lnTo>
                  <a:lnTo>
                    <a:pt x="1679" y="77"/>
                  </a:lnTo>
                  <a:lnTo>
                    <a:pt x="1674" y="89"/>
                  </a:lnTo>
                  <a:lnTo>
                    <a:pt x="1674" y="89"/>
                  </a:lnTo>
                  <a:lnTo>
                    <a:pt x="1665" y="103"/>
                  </a:lnTo>
                  <a:lnTo>
                    <a:pt x="1652" y="122"/>
                  </a:lnTo>
                  <a:lnTo>
                    <a:pt x="1634" y="143"/>
                  </a:lnTo>
                  <a:lnTo>
                    <a:pt x="1615" y="163"/>
                  </a:lnTo>
                  <a:lnTo>
                    <a:pt x="1594" y="186"/>
                  </a:lnTo>
                  <a:lnTo>
                    <a:pt x="1573" y="205"/>
                  </a:lnTo>
                  <a:lnTo>
                    <a:pt x="1555" y="220"/>
                  </a:lnTo>
                  <a:lnTo>
                    <a:pt x="1539" y="232"/>
                  </a:lnTo>
                  <a:lnTo>
                    <a:pt x="1539" y="232"/>
                  </a:lnTo>
                  <a:lnTo>
                    <a:pt x="1511" y="247"/>
                  </a:lnTo>
                  <a:lnTo>
                    <a:pt x="1481" y="262"/>
                  </a:lnTo>
                  <a:lnTo>
                    <a:pt x="1456" y="276"/>
                  </a:lnTo>
                  <a:lnTo>
                    <a:pt x="1445" y="282"/>
                  </a:lnTo>
                  <a:lnTo>
                    <a:pt x="1438" y="290"/>
                  </a:lnTo>
                  <a:lnTo>
                    <a:pt x="1438" y="290"/>
                  </a:lnTo>
                  <a:lnTo>
                    <a:pt x="1435" y="296"/>
                  </a:lnTo>
                  <a:lnTo>
                    <a:pt x="1433" y="303"/>
                  </a:lnTo>
                  <a:lnTo>
                    <a:pt x="1432" y="309"/>
                  </a:lnTo>
                  <a:lnTo>
                    <a:pt x="1431" y="317"/>
                  </a:lnTo>
                  <a:lnTo>
                    <a:pt x="1426" y="321"/>
                  </a:lnTo>
                  <a:lnTo>
                    <a:pt x="1419" y="325"/>
                  </a:lnTo>
                  <a:lnTo>
                    <a:pt x="1405" y="328"/>
                  </a:lnTo>
                  <a:lnTo>
                    <a:pt x="1387" y="330"/>
                  </a:lnTo>
                  <a:lnTo>
                    <a:pt x="1387" y="330"/>
                  </a:lnTo>
                  <a:lnTo>
                    <a:pt x="1365" y="328"/>
                  </a:lnTo>
                  <a:lnTo>
                    <a:pt x="1344" y="327"/>
                  </a:lnTo>
                  <a:lnTo>
                    <a:pt x="1306" y="320"/>
                  </a:lnTo>
                  <a:lnTo>
                    <a:pt x="1268" y="312"/>
                  </a:lnTo>
                  <a:lnTo>
                    <a:pt x="1248" y="309"/>
                  </a:lnTo>
                  <a:lnTo>
                    <a:pt x="1227" y="309"/>
                  </a:lnTo>
                  <a:lnTo>
                    <a:pt x="1227" y="309"/>
                  </a:lnTo>
                  <a:lnTo>
                    <a:pt x="1197" y="311"/>
                  </a:lnTo>
                  <a:lnTo>
                    <a:pt x="1154" y="312"/>
                  </a:lnTo>
                  <a:lnTo>
                    <a:pt x="1045" y="321"/>
                  </a:lnTo>
                  <a:lnTo>
                    <a:pt x="937" y="328"/>
                  </a:lnTo>
                  <a:lnTo>
                    <a:pt x="892" y="331"/>
                  </a:lnTo>
                  <a:lnTo>
                    <a:pt x="859" y="333"/>
                  </a:lnTo>
                  <a:lnTo>
                    <a:pt x="859" y="333"/>
                  </a:lnTo>
                  <a:lnTo>
                    <a:pt x="839" y="333"/>
                  </a:lnTo>
                  <a:lnTo>
                    <a:pt x="824" y="334"/>
                  </a:lnTo>
                  <a:lnTo>
                    <a:pt x="810" y="336"/>
                  </a:lnTo>
                  <a:lnTo>
                    <a:pt x="797" y="337"/>
                  </a:lnTo>
                  <a:lnTo>
                    <a:pt x="779" y="336"/>
                  </a:lnTo>
                  <a:lnTo>
                    <a:pt x="754" y="333"/>
                  </a:lnTo>
                  <a:lnTo>
                    <a:pt x="720" y="327"/>
                  </a:lnTo>
                  <a:lnTo>
                    <a:pt x="674" y="317"/>
                  </a:lnTo>
                  <a:lnTo>
                    <a:pt x="674" y="317"/>
                  </a:lnTo>
                  <a:lnTo>
                    <a:pt x="622" y="305"/>
                  </a:lnTo>
                  <a:lnTo>
                    <a:pt x="572" y="294"/>
                  </a:lnTo>
                  <a:lnTo>
                    <a:pt x="489" y="279"/>
                  </a:lnTo>
                  <a:lnTo>
                    <a:pt x="397" y="265"/>
                  </a:lnTo>
                  <a:lnTo>
                    <a:pt x="397" y="265"/>
                  </a:lnTo>
                  <a:lnTo>
                    <a:pt x="375" y="263"/>
                  </a:lnTo>
                  <a:lnTo>
                    <a:pt x="348" y="262"/>
                  </a:lnTo>
                  <a:lnTo>
                    <a:pt x="315" y="263"/>
                  </a:lnTo>
                  <a:lnTo>
                    <a:pt x="315" y="263"/>
                  </a:lnTo>
                  <a:lnTo>
                    <a:pt x="318" y="256"/>
                  </a:lnTo>
                  <a:lnTo>
                    <a:pt x="321" y="248"/>
                  </a:lnTo>
                  <a:lnTo>
                    <a:pt x="323" y="241"/>
                  </a:lnTo>
                  <a:lnTo>
                    <a:pt x="324" y="230"/>
                  </a:lnTo>
                  <a:lnTo>
                    <a:pt x="321" y="221"/>
                  </a:lnTo>
                  <a:lnTo>
                    <a:pt x="318" y="217"/>
                  </a:lnTo>
                  <a:lnTo>
                    <a:pt x="314" y="213"/>
                  </a:lnTo>
                  <a:lnTo>
                    <a:pt x="309" y="208"/>
                  </a:lnTo>
                  <a:lnTo>
                    <a:pt x="303" y="205"/>
                  </a:lnTo>
                  <a:lnTo>
                    <a:pt x="303" y="205"/>
                  </a:lnTo>
                  <a:lnTo>
                    <a:pt x="296" y="202"/>
                  </a:lnTo>
                  <a:lnTo>
                    <a:pt x="290" y="201"/>
                  </a:lnTo>
                  <a:lnTo>
                    <a:pt x="282" y="202"/>
                  </a:lnTo>
                  <a:lnTo>
                    <a:pt x="277" y="204"/>
                  </a:lnTo>
                  <a:lnTo>
                    <a:pt x="272" y="207"/>
                  </a:lnTo>
                  <a:lnTo>
                    <a:pt x="266" y="210"/>
                  </a:lnTo>
                  <a:lnTo>
                    <a:pt x="256" y="220"/>
                  </a:lnTo>
                  <a:lnTo>
                    <a:pt x="248" y="232"/>
                  </a:lnTo>
                  <a:lnTo>
                    <a:pt x="239" y="245"/>
                  </a:lnTo>
                  <a:lnTo>
                    <a:pt x="227" y="268"/>
                  </a:lnTo>
                  <a:lnTo>
                    <a:pt x="227" y="268"/>
                  </a:ln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8137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80</Words>
  <Application>Microsoft Office PowerPoint</Application>
  <PresentationFormat>A4 210 x 297 mm</PresentationFormat>
  <Paragraphs>39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pptxf89_埼玉県をイメージするイラスト</dc:title>
  <dc:subject>pptxf89_埼玉県をイメージするイラスト</dc:subject>
  <dc:creator>でじけろお</dc:creator>
  <cp:keywords/>
  <cp:lastModifiedBy/>
  <cp:revision>1</cp:revision>
  <dcterms:created xsi:type="dcterms:W3CDTF">2012-07-20T04:40:05Z</dcterms:created>
  <dcterms:modified xsi:type="dcterms:W3CDTF">2021-01-04T07:37:24Z</dcterms:modified>
  <cp:category/>
  <cp:version>1</cp:version>
</cp:coreProperties>
</file>